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7"/>
  </p:notesMasterIdLst>
  <p:sldIdLst>
    <p:sldId id="257" r:id="rId2"/>
    <p:sldId id="258" r:id="rId3"/>
    <p:sldId id="289" r:id="rId4"/>
    <p:sldId id="290" r:id="rId5"/>
    <p:sldId id="292" r:id="rId6"/>
    <p:sldId id="293" r:id="rId7"/>
    <p:sldId id="294" r:id="rId8"/>
    <p:sldId id="295" r:id="rId9"/>
    <p:sldId id="260" r:id="rId10"/>
    <p:sldId id="297" r:id="rId11"/>
    <p:sldId id="298" r:id="rId12"/>
    <p:sldId id="299" r:id="rId13"/>
    <p:sldId id="300" r:id="rId14"/>
    <p:sldId id="302" r:id="rId15"/>
    <p:sldId id="303" r:id="rId16"/>
    <p:sldId id="304" r:id="rId17"/>
    <p:sldId id="301" r:id="rId18"/>
    <p:sldId id="291" r:id="rId19"/>
    <p:sldId id="259" r:id="rId20"/>
    <p:sldId id="296" r:id="rId21"/>
    <p:sldId id="261" r:id="rId22"/>
    <p:sldId id="262" r:id="rId23"/>
    <p:sldId id="263" r:id="rId24"/>
    <p:sldId id="264" r:id="rId25"/>
    <p:sldId id="265" r:id="rId26"/>
    <p:sldId id="266" r:id="rId27"/>
    <p:sldId id="267" r:id="rId28"/>
    <p:sldId id="268" r:id="rId29"/>
    <p:sldId id="269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7" r:id="rId38"/>
    <p:sldId id="278" r:id="rId39"/>
    <p:sldId id="279" r:id="rId40"/>
    <p:sldId id="280" r:id="rId41"/>
    <p:sldId id="281" r:id="rId42"/>
    <p:sldId id="282" r:id="rId43"/>
    <p:sldId id="283" r:id="rId44"/>
    <p:sldId id="284" r:id="rId45"/>
    <p:sldId id="285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35"/>
    <p:restoredTop sz="96327"/>
  </p:normalViewPr>
  <p:slideViewPr>
    <p:cSldViewPr snapToGrid="0">
      <p:cViewPr>
        <p:scale>
          <a:sx n="90" d="100"/>
          <a:sy n="90" d="100"/>
        </p:scale>
        <p:origin x="2744" y="3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56334-0785-A74B-A1C3-FE0DF50898A8}" type="datetimeFigureOut">
              <a:rPr lang="en-US" smtClean="0"/>
              <a:t>12/7/22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6F096-BB58-9948-9F68-58C42E783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750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586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03174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75bfb0544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75bfb0544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98089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e75bfb054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e75bfb054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4721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e75bfb0544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e75bfb0544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e75bfb0544_0_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e75bfb0544_0_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e75bfb0544_0_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e75bfb0544_0_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e58dbe167d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e58dbe167d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75bfb054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75bfb054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e79e2a9566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e79e2a9566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e75bfb0544_0_1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e75bfb0544_0_1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e79e2a9566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e79e2a9566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e582e50ece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e582e50ece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e582e50ece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e582e50ece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e582e50ece_0_4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e582e50ece_0_4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e79e2a9566_1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e79e2a9566_1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e582e50ece_0_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e582e50ece_0_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e582e50ece_0_9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e582e50ece_0_9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e582e50ece_0_1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e582e50ece_0_1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e75bfb054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e75bfb054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87405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e582e50ece_0_10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e582e50ece_0_10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ge582e50ece_0_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0" name="Google Shape;1550;ge582e50ece_0_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ge582e50ece_0_1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7" name="Google Shape;1817;ge582e50ece_0_1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e582e50ece_0_1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9" name="Google Shape;1859;ge582e50ece_0_1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e582e50ece_0_17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e582e50ece_0_17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" name="Google Shape;2114;ge79e2a9566_1_1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5" name="Google Shape;2115;ge79e2a9566_1_1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ge582e50ece_0_1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6" name="Google Shape;2296;ge582e50ece_0_1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6" name="Google Shape;2376;ge582e50ece_0_1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7" name="Google Shape;2377;ge582e50ece_0_19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0" name="Google Shape;2430;ge582e50ece_0_2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1" name="Google Shape;2431;ge582e50ece_0_20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ge582e50ece_0_2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3" name="Google Shape;2493;ge582e50ece_0_2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75bfb0544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75bfb0544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ge582e50ece_0_2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5" name="Google Shape;2515;ge582e50ece_0_2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202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0803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528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549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883405" y="2069500"/>
            <a:ext cx="53576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883400" y="5058767"/>
            <a:ext cx="5357600" cy="6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90935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92505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40358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129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50967" y="1650079"/>
            <a:ext cx="10290000" cy="44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8896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95728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1783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5885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63766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58271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68795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650079"/>
            <a:ext cx="10290000" cy="4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735700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4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microsoft.com/office/2007/relationships/hdphoto" Target="../media/hdphoto5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microsoft.com/office/2007/relationships/hdphoto" Target="../media/hdphoto6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tIRsncY1-okcZ2tTk6HvRz0sFYoOB41FkfrJ6zYlb8M/copy#gid=509368585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hyperlink" Target="https://docs.google.com/spreadsheets/d/1tIRsncY1-okcZ2tTk6HvRz0sFYoOB41FkfrJ6zYlb8M/copy#gid=1537547783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7"/>
          <p:cNvSpPr txBox="1">
            <a:spLocks noGrp="1"/>
          </p:cNvSpPr>
          <p:nvPr>
            <p:ph type="ctrTitle"/>
          </p:nvPr>
        </p:nvSpPr>
        <p:spPr>
          <a:xfrm>
            <a:off x="3689463" y="1492332"/>
            <a:ext cx="8290663" cy="2736800"/>
          </a:xfrm>
        </p:spPr>
        <p:txBody>
          <a:bodyPr/>
          <a:lstStyle/>
          <a:p>
            <a:pPr lvl="0" algn="ctr"/>
            <a:r>
              <a:rPr lang="en-US" sz="7200" dirty="0"/>
              <a:t>FIFA Player Analysis</a:t>
            </a:r>
            <a:br>
              <a:rPr lang="en-US" sz="7200" dirty="0"/>
            </a:br>
            <a:r>
              <a:rPr lang="en-US" sz="7200" dirty="0"/>
              <a:t>&amp; Wage Prediction</a:t>
            </a:r>
          </a:p>
        </p:txBody>
      </p:sp>
      <p:sp>
        <p:nvSpPr>
          <p:cNvPr id="61" name="Google Shape;61;p17"/>
          <p:cNvSpPr txBox="1">
            <a:spLocks noGrp="1"/>
          </p:cNvSpPr>
          <p:nvPr>
            <p:ph type="subTitle" idx="1"/>
          </p:nvPr>
        </p:nvSpPr>
        <p:spPr>
          <a:xfrm>
            <a:off x="6015098" y="5173697"/>
            <a:ext cx="5357600" cy="679600"/>
          </a:xfrm>
        </p:spPr>
        <p:txBody>
          <a:bodyPr/>
          <a:lstStyle/>
          <a:p>
            <a:pPr lvl="0"/>
            <a:r>
              <a:rPr lang="en-US" dirty="0"/>
              <a:t>Rumi A. Allbert</a:t>
            </a:r>
          </a:p>
        </p:txBody>
      </p:sp>
      <p:grpSp>
        <p:nvGrpSpPr>
          <p:cNvPr id="62" name="Google Shape;62;p17"/>
          <p:cNvGrpSpPr/>
          <p:nvPr/>
        </p:nvGrpSpPr>
        <p:grpSpPr>
          <a:xfrm>
            <a:off x="178003" y="1148124"/>
            <a:ext cx="4835173" cy="4561753"/>
            <a:chOff x="484550" y="539500"/>
            <a:chExt cx="4312967" cy="4069077"/>
          </a:xfrm>
        </p:grpSpPr>
        <p:sp>
          <p:nvSpPr>
            <p:cNvPr id="63" name="Google Shape;63;p17"/>
            <p:cNvSpPr/>
            <p:nvPr/>
          </p:nvSpPr>
          <p:spPr>
            <a:xfrm>
              <a:off x="484550" y="4408175"/>
              <a:ext cx="2005200" cy="200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4" name="Google Shape;64;p17"/>
            <p:cNvGrpSpPr/>
            <p:nvPr/>
          </p:nvGrpSpPr>
          <p:grpSpPr>
            <a:xfrm>
              <a:off x="713225" y="539500"/>
              <a:ext cx="4084292" cy="4069077"/>
              <a:chOff x="713225" y="539500"/>
              <a:chExt cx="4084292" cy="4069077"/>
            </a:xfrm>
          </p:grpSpPr>
          <p:sp>
            <p:nvSpPr>
              <p:cNvPr id="65" name="Google Shape;65;p17"/>
              <p:cNvSpPr/>
              <p:nvPr/>
            </p:nvSpPr>
            <p:spPr>
              <a:xfrm>
                <a:off x="880148" y="3561057"/>
                <a:ext cx="531677" cy="531677"/>
              </a:xfrm>
              <a:custGeom>
                <a:avLst/>
                <a:gdLst/>
                <a:ahLst/>
                <a:cxnLst/>
                <a:rect l="l" t="t" r="r" b="b"/>
                <a:pathLst>
                  <a:path w="12154" h="12154" extrusionOk="0">
                    <a:moveTo>
                      <a:pt x="6078" y="1"/>
                    </a:moveTo>
                    <a:cubicBezTo>
                      <a:pt x="5290" y="1"/>
                      <a:pt x="4519" y="154"/>
                      <a:pt x="3818" y="446"/>
                    </a:cubicBezTo>
                    <a:cubicBezTo>
                      <a:pt x="2997" y="771"/>
                      <a:pt x="2244" y="1284"/>
                      <a:pt x="1644" y="1934"/>
                    </a:cubicBezTo>
                    <a:cubicBezTo>
                      <a:pt x="635" y="3013"/>
                      <a:pt x="1" y="4468"/>
                      <a:pt x="1" y="6077"/>
                    </a:cubicBezTo>
                    <a:cubicBezTo>
                      <a:pt x="1" y="6179"/>
                      <a:pt x="19" y="6282"/>
                      <a:pt x="19" y="6403"/>
                    </a:cubicBezTo>
                    <a:cubicBezTo>
                      <a:pt x="69" y="7327"/>
                      <a:pt x="327" y="8199"/>
                      <a:pt x="737" y="8970"/>
                    </a:cubicBezTo>
                    <a:cubicBezTo>
                      <a:pt x="1507" y="10390"/>
                      <a:pt x="2842" y="11485"/>
                      <a:pt x="4435" y="11930"/>
                    </a:cubicBezTo>
                    <a:cubicBezTo>
                      <a:pt x="4965" y="12067"/>
                      <a:pt x="5512" y="12154"/>
                      <a:pt x="6078" y="12154"/>
                    </a:cubicBezTo>
                    <a:cubicBezTo>
                      <a:pt x="6489" y="12154"/>
                      <a:pt x="6882" y="12119"/>
                      <a:pt x="7258" y="12033"/>
                    </a:cubicBezTo>
                    <a:cubicBezTo>
                      <a:pt x="8885" y="11725"/>
                      <a:pt x="10288" y="10750"/>
                      <a:pt x="11161" y="9415"/>
                    </a:cubicBezTo>
                    <a:cubicBezTo>
                      <a:pt x="11692" y="8628"/>
                      <a:pt x="12016" y="7703"/>
                      <a:pt x="12119" y="6727"/>
                    </a:cubicBezTo>
                    <a:lnTo>
                      <a:pt x="12119" y="6711"/>
                    </a:lnTo>
                    <a:cubicBezTo>
                      <a:pt x="12153" y="6505"/>
                      <a:pt x="12153" y="6300"/>
                      <a:pt x="12153" y="6077"/>
                    </a:cubicBezTo>
                    <a:cubicBezTo>
                      <a:pt x="12153" y="4605"/>
                      <a:pt x="11640" y="3253"/>
                      <a:pt x="10750" y="2208"/>
                    </a:cubicBezTo>
                    <a:cubicBezTo>
                      <a:pt x="10168" y="1507"/>
                      <a:pt x="9433" y="925"/>
                      <a:pt x="8593" y="549"/>
                    </a:cubicBezTo>
                    <a:cubicBezTo>
                      <a:pt x="7840" y="206"/>
                      <a:pt x="6984" y="1"/>
                      <a:pt x="6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17"/>
              <p:cNvSpPr/>
              <p:nvPr/>
            </p:nvSpPr>
            <p:spPr>
              <a:xfrm>
                <a:off x="880148" y="3561057"/>
                <a:ext cx="531677" cy="526427"/>
              </a:xfrm>
              <a:custGeom>
                <a:avLst/>
                <a:gdLst/>
                <a:ahLst/>
                <a:cxnLst/>
                <a:rect l="l" t="t" r="r" b="b"/>
                <a:pathLst>
                  <a:path w="12154" h="12034" extrusionOk="0">
                    <a:moveTo>
                      <a:pt x="6078" y="1"/>
                    </a:moveTo>
                    <a:cubicBezTo>
                      <a:pt x="5290" y="1"/>
                      <a:pt x="4519" y="154"/>
                      <a:pt x="3818" y="446"/>
                    </a:cubicBezTo>
                    <a:lnTo>
                      <a:pt x="3784" y="583"/>
                    </a:lnTo>
                    <a:lnTo>
                      <a:pt x="6094" y="2260"/>
                    </a:lnTo>
                    <a:lnTo>
                      <a:pt x="6026" y="3390"/>
                    </a:lnTo>
                    <a:lnTo>
                      <a:pt x="3732" y="5050"/>
                    </a:lnTo>
                    <a:lnTo>
                      <a:pt x="2534" y="4639"/>
                    </a:lnTo>
                    <a:lnTo>
                      <a:pt x="1644" y="1934"/>
                    </a:lnTo>
                    <a:cubicBezTo>
                      <a:pt x="635" y="3013"/>
                      <a:pt x="1" y="4468"/>
                      <a:pt x="1" y="6077"/>
                    </a:cubicBezTo>
                    <a:cubicBezTo>
                      <a:pt x="1" y="6179"/>
                      <a:pt x="19" y="6282"/>
                      <a:pt x="19" y="6403"/>
                    </a:cubicBezTo>
                    <a:lnTo>
                      <a:pt x="156" y="6487"/>
                    </a:lnTo>
                    <a:lnTo>
                      <a:pt x="2500" y="4794"/>
                    </a:lnTo>
                    <a:lnTo>
                      <a:pt x="3698" y="5204"/>
                    </a:lnTo>
                    <a:lnTo>
                      <a:pt x="4537" y="7772"/>
                    </a:lnTo>
                    <a:lnTo>
                      <a:pt x="3732" y="8936"/>
                    </a:lnTo>
                    <a:lnTo>
                      <a:pt x="737" y="8936"/>
                    </a:lnTo>
                    <a:lnTo>
                      <a:pt x="737" y="8970"/>
                    </a:lnTo>
                    <a:cubicBezTo>
                      <a:pt x="1507" y="10390"/>
                      <a:pt x="2842" y="11485"/>
                      <a:pt x="4435" y="11930"/>
                    </a:cubicBezTo>
                    <a:lnTo>
                      <a:pt x="4656" y="11777"/>
                    </a:lnTo>
                    <a:lnTo>
                      <a:pt x="3784" y="9107"/>
                    </a:lnTo>
                    <a:lnTo>
                      <a:pt x="4588" y="7943"/>
                    </a:lnTo>
                    <a:lnTo>
                      <a:pt x="7481" y="7943"/>
                    </a:lnTo>
                    <a:lnTo>
                      <a:pt x="7498" y="7977"/>
                    </a:lnTo>
                    <a:lnTo>
                      <a:pt x="8011" y="9158"/>
                    </a:lnTo>
                    <a:lnTo>
                      <a:pt x="8045" y="9226"/>
                    </a:lnTo>
                    <a:lnTo>
                      <a:pt x="7155" y="11965"/>
                    </a:lnTo>
                    <a:lnTo>
                      <a:pt x="7258" y="12033"/>
                    </a:lnTo>
                    <a:cubicBezTo>
                      <a:pt x="8885" y="11725"/>
                      <a:pt x="10288" y="10750"/>
                      <a:pt x="11161" y="9415"/>
                    </a:cubicBezTo>
                    <a:lnTo>
                      <a:pt x="11058" y="9123"/>
                    </a:lnTo>
                    <a:lnTo>
                      <a:pt x="8166" y="9123"/>
                    </a:lnTo>
                    <a:lnTo>
                      <a:pt x="8148" y="9089"/>
                    </a:lnTo>
                    <a:lnTo>
                      <a:pt x="7635" y="7909"/>
                    </a:lnTo>
                    <a:lnTo>
                      <a:pt x="7600" y="7840"/>
                    </a:lnTo>
                    <a:lnTo>
                      <a:pt x="8474" y="5170"/>
                    </a:lnTo>
                    <a:lnTo>
                      <a:pt x="9723" y="5136"/>
                    </a:lnTo>
                    <a:lnTo>
                      <a:pt x="12016" y="6795"/>
                    </a:lnTo>
                    <a:lnTo>
                      <a:pt x="12119" y="6727"/>
                    </a:lnTo>
                    <a:lnTo>
                      <a:pt x="12119" y="6711"/>
                    </a:lnTo>
                    <a:cubicBezTo>
                      <a:pt x="12153" y="6505"/>
                      <a:pt x="12153" y="6300"/>
                      <a:pt x="12153" y="6077"/>
                    </a:cubicBezTo>
                    <a:cubicBezTo>
                      <a:pt x="12153" y="4605"/>
                      <a:pt x="11640" y="3253"/>
                      <a:pt x="10750" y="2208"/>
                    </a:cubicBezTo>
                    <a:lnTo>
                      <a:pt x="10528" y="2208"/>
                    </a:lnTo>
                    <a:lnTo>
                      <a:pt x="9620" y="4981"/>
                    </a:lnTo>
                    <a:lnTo>
                      <a:pt x="8371" y="5015"/>
                    </a:lnTo>
                    <a:lnTo>
                      <a:pt x="6180" y="3424"/>
                    </a:lnTo>
                    <a:lnTo>
                      <a:pt x="6249" y="2295"/>
                    </a:lnTo>
                    <a:lnTo>
                      <a:pt x="8611" y="583"/>
                    </a:lnTo>
                    <a:lnTo>
                      <a:pt x="8593" y="549"/>
                    </a:lnTo>
                    <a:cubicBezTo>
                      <a:pt x="7840" y="206"/>
                      <a:pt x="6984" y="1"/>
                      <a:pt x="60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17"/>
              <p:cNvSpPr/>
              <p:nvPr/>
            </p:nvSpPr>
            <p:spPr>
              <a:xfrm>
                <a:off x="1432010" y="2508378"/>
                <a:ext cx="655956" cy="585527"/>
              </a:xfrm>
              <a:custGeom>
                <a:avLst/>
                <a:gdLst/>
                <a:ahLst/>
                <a:cxnLst/>
                <a:rect l="l" t="t" r="r" b="b"/>
                <a:pathLst>
                  <a:path w="14995" h="13385" extrusionOk="0">
                    <a:moveTo>
                      <a:pt x="5631" y="0"/>
                    </a:moveTo>
                    <a:cubicBezTo>
                      <a:pt x="5631" y="0"/>
                      <a:pt x="0" y="8011"/>
                      <a:pt x="4074" y="12033"/>
                    </a:cubicBezTo>
                    <a:cubicBezTo>
                      <a:pt x="5059" y="13013"/>
                      <a:pt x="6206" y="13385"/>
                      <a:pt x="7379" y="13385"/>
                    </a:cubicBezTo>
                    <a:cubicBezTo>
                      <a:pt x="11036" y="13385"/>
                      <a:pt x="14942" y="9773"/>
                      <a:pt x="14942" y="9773"/>
                    </a:cubicBezTo>
                    <a:lnTo>
                      <a:pt x="14994" y="6676"/>
                    </a:lnTo>
                    <a:lnTo>
                      <a:pt x="11519" y="1849"/>
                    </a:lnTo>
                    <a:lnTo>
                      <a:pt x="56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17"/>
              <p:cNvSpPr/>
              <p:nvPr/>
            </p:nvSpPr>
            <p:spPr>
              <a:xfrm>
                <a:off x="1410269" y="2878970"/>
                <a:ext cx="1294677" cy="1371362"/>
              </a:xfrm>
              <a:custGeom>
                <a:avLst/>
                <a:gdLst/>
                <a:ahLst/>
                <a:cxnLst/>
                <a:rect l="l" t="t" r="r" b="b"/>
                <a:pathLst>
                  <a:path w="29596" h="31349" extrusionOk="0">
                    <a:moveTo>
                      <a:pt x="17835" y="0"/>
                    </a:moveTo>
                    <a:lnTo>
                      <a:pt x="11109" y="11434"/>
                    </a:lnTo>
                    <a:cubicBezTo>
                      <a:pt x="10270" y="11811"/>
                      <a:pt x="9569" y="12273"/>
                      <a:pt x="8969" y="12803"/>
                    </a:cubicBezTo>
                    <a:cubicBezTo>
                      <a:pt x="5735" y="15628"/>
                      <a:pt x="5546" y="20250"/>
                      <a:pt x="4331" y="22560"/>
                    </a:cubicBezTo>
                    <a:cubicBezTo>
                      <a:pt x="2944" y="25161"/>
                      <a:pt x="0" y="29116"/>
                      <a:pt x="0" y="29116"/>
                    </a:cubicBezTo>
                    <a:cubicBezTo>
                      <a:pt x="678" y="31033"/>
                      <a:pt x="1833" y="31349"/>
                      <a:pt x="2520" y="31349"/>
                    </a:cubicBezTo>
                    <a:cubicBezTo>
                      <a:pt x="2857" y="31349"/>
                      <a:pt x="3081" y="31273"/>
                      <a:pt x="3081" y="31273"/>
                    </a:cubicBezTo>
                    <a:cubicBezTo>
                      <a:pt x="7394" y="29013"/>
                      <a:pt x="14172" y="22799"/>
                      <a:pt x="19787" y="17219"/>
                    </a:cubicBezTo>
                    <a:cubicBezTo>
                      <a:pt x="25230" y="11811"/>
                      <a:pt x="29595" y="7018"/>
                      <a:pt x="29595" y="7018"/>
                    </a:cubicBezTo>
                    <a:lnTo>
                      <a:pt x="27028" y="1764"/>
                    </a:lnTo>
                    <a:lnTo>
                      <a:pt x="178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17"/>
              <p:cNvSpPr/>
              <p:nvPr/>
            </p:nvSpPr>
            <p:spPr>
              <a:xfrm>
                <a:off x="1286739" y="4137592"/>
                <a:ext cx="358665" cy="419340"/>
              </a:xfrm>
              <a:custGeom>
                <a:avLst/>
                <a:gdLst/>
                <a:ahLst/>
                <a:cxnLst/>
                <a:rect l="l" t="t" r="r" b="b"/>
                <a:pathLst>
                  <a:path w="8199" h="9586" extrusionOk="0">
                    <a:moveTo>
                      <a:pt x="3064" y="1"/>
                    </a:moveTo>
                    <a:lnTo>
                      <a:pt x="1781" y="1455"/>
                    </a:lnTo>
                    <a:lnTo>
                      <a:pt x="1" y="3440"/>
                    </a:lnTo>
                    <a:lnTo>
                      <a:pt x="7788" y="9586"/>
                    </a:lnTo>
                    <a:cubicBezTo>
                      <a:pt x="8080" y="8918"/>
                      <a:pt x="8199" y="8216"/>
                      <a:pt x="8164" y="7514"/>
                    </a:cubicBezTo>
                    <a:cubicBezTo>
                      <a:pt x="8148" y="7258"/>
                      <a:pt x="8130" y="7018"/>
                      <a:pt x="8080" y="6795"/>
                    </a:cubicBezTo>
                    <a:cubicBezTo>
                      <a:pt x="8011" y="6487"/>
                      <a:pt x="7908" y="6197"/>
                      <a:pt x="7788" y="5905"/>
                    </a:cubicBezTo>
                    <a:cubicBezTo>
                      <a:pt x="7703" y="5717"/>
                      <a:pt x="7600" y="5528"/>
                      <a:pt x="7480" y="5341"/>
                    </a:cubicBezTo>
                    <a:cubicBezTo>
                      <a:pt x="7361" y="5135"/>
                      <a:pt x="7206" y="4930"/>
                      <a:pt x="7053" y="4741"/>
                    </a:cubicBezTo>
                    <a:cubicBezTo>
                      <a:pt x="7001" y="4673"/>
                      <a:pt x="6932" y="4604"/>
                      <a:pt x="6881" y="4536"/>
                    </a:cubicBezTo>
                    <a:cubicBezTo>
                      <a:pt x="6556" y="4177"/>
                      <a:pt x="6316" y="3766"/>
                      <a:pt x="6163" y="3321"/>
                    </a:cubicBezTo>
                    <a:cubicBezTo>
                      <a:pt x="6076" y="3116"/>
                      <a:pt x="6042" y="2876"/>
                      <a:pt x="6008" y="2653"/>
                    </a:cubicBezTo>
                    <a:lnTo>
                      <a:pt x="5974" y="2276"/>
                    </a:lnTo>
                    <a:lnTo>
                      <a:pt x="30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17"/>
              <p:cNvSpPr/>
              <p:nvPr/>
            </p:nvSpPr>
            <p:spPr>
              <a:xfrm>
                <a:off x="1286739" y="4201194"/>
                <a:ext cx="144533" cy="173755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972" extrusionOk="0">
                    <a:moveTo>
                      <a:pt x="1781" y="1"/>
                    </a:moveTo>
                    <a:lnTo>
                      <a:pt x="1" y="1986"/>
                    </a:lnTo>
                    <a:lnTo>
                      <a:pt x="2516" y="3972"/>
                    </a:lnTo>
                    <a:cubicBezTo>
                      <a:pt x="3303" y="2671"/>
                      <a:pt x="3013" y="977"/>
                      <a:pt x="1797" y="19"/>
                    </a:cubicBezTo>
                    <a:lnTo>
                      <a:pt x="17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17"/>
              <p:cNvSpPr/>
              <p:nvPr/>
            </p:nvSpPr>
            <p:spPr>
              <a:xfrm>
                <a:off x="1499374" y="4282863"/>
                <a:ext cx="95889" cy="6903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1578" extrusionOk="0">
                    <a:moveTo>
                      <a:pt x="1302" y="0"/>
                    </a:moveTo>
                    <a:lnTo>
                      <a:pt x="720" y="69"/>
                    </a:lnTo>
                    <a:cubicBezTo>
                      <a:pt x="291" y="119"/>
                      <a:pt x="1" y="496"/>
                      <a:pt x="51" y="907"/>
                    </a:cubicBezTo>
                    <a:cubicBezTo>
                      <a:pt x="69" y="1112"/>
                      <a:pt x="172" y="1301"/>
                      <a:pt x="325" y="1420"/>
                    </a:cubicBezTo>
                    <a:cubicBezTo>
                      <a:pt x="461" y="1526"/>
                      <a:pt x="636" y="1578"/>
                      <a:pt x="816" y="1578"/>
                    </a:cubicBezTo>
                    <a:cubicBezTo>
                      <a:pt x="841" y="1578"/>
                      <a:pt x="866" y="1577"/>
                      <a:pt x="891" y="1575"/>
                    </a:cubicBezTo>
                    <a:lnTo>
                      <a:pt x="2192" y="1420"/>
                    </a:lnTo>
                    <a:cubicBezTo>
                      <a:pt x="2140" y="1352"/>
                      <a:pt x="2071" y="1283"/>
                      <a:pt x="2020" y="1215"/>
                    </a:cubicBezTo>
                    <a:cubicBezTo>
                      <a:pt x="1695" y="856"/>
                      <a:pt x="1455" y="445"/>
                      <a:pt x="1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17"/>
              <p:cNvSpPr/>
              <p:nvPr/>
            </p:nvSpPr>
            <p:spPr>
              <a:xfrm>
                <a:off x="1510572" y="4371180"/>
                <a:ext cx="129616" cy="74323"/>
              </a:xfrm>
              <a:custGeom>
                <a:avLst/>
                <a:gdLst/>
                <a:ahLst/>
                <a:cxnLst/>
                <a:rect l="l" t="t" r="r" b="b"/>
                <a:pathLst>
                  <a:path w="2963" h="1699" extrusionOk="0">
                    <a:moveTo>
                      <a:pt x="2363" y="1"/>
                    </a:moveTo>
                    <a:lnTo>
                      <a:pt x="703" y="188"/>
                    </a:lnTo>
                    <a:cubicBezTo>
                      <a:pt x="292" y="241"/>
                      <a:pt x="1" y="617"/>
                      <a:pt x="35" y="1028"/>
                    </a:cubicBezTo>
                    <a:cubicBezTo>
                      <a:pt x="69" y="1233"/>
                      <a:pt x="172" y="1421"/>
                      <a:pt x="327" y="1541"/>
                    </a:cubicBezTo>
                    <a:cubicBezTo>
                      <a:pt x="460" y="1645"/>
                      <a:pt x="621" y="1698"/>
                      <a:pt x="796" y="1698"/>
                    </a:cubicBezTo>
                    <a:cubicBezTo>
                      <a:pt x="822" y="1698"/>
                      <a:pt x="848" y="1697"/>
                      <a:pt x="874" y="1695"/>
                    </a:cubicBezTo>
                    <a:lnTo>
                      <a:pt x="2963" y="1455"/>
                    </a:lnTo>
                    <a:cubicBezTo>
                      <a:pt x="2894" y="1147"/>
                      <a:pt x="2791" y="857"/>
                      <a:pt x="2671" y="565"/>
                    </a:cubicBezTo>
                    <a:cubicBezTo>
                      <a:pt x="2586" y="377"/>
                      <a:pt x="2483" y="188"/>
                      <a:pt x="23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17"/>
              <p:cNvSpPr/>
              <p:nvPr/>
            </p:nvSpPr>
            <p:spPr>
              <a:xfrm>
                <a:off x="1259006" y="4288068"/>
                <a:ext cx="368420" cy="304815"/>
              </a:xfrm>
              <a:custGeom>
                <a:avLst/>
                <a:gdLst/>
                <a:ahLst/>
                <a:cxnLst/>
                <a:rect l="l" t="t" r="r" b="b"/>
                <a:pathLst>
                  <a:path w="8422" h="6968" extrusionOk="0">
                    <a:moveTo>
                      <a:pt x="635" y="0"/>
                    </a:moveTo>
                    <a:lnTo>
                      <a:pt x="1" y="822"/>
                    </a:lnTo>
                    <a:lnTo>
                      <a:pt x="7771" y="6967"/>
                    </a:lnTo>
                    <a:lnTo>
                      <a:pt x="8422" y="6146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17"/>
              <p:cNvSpPr/>
              <p:nvPr/>
            </p:nvSpPr>
            <p:spPr>
              <a:xfrm>
                <a:off x="1533056" y="4546415"/>
                <a:ext cx="65924" cy="62162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421" extrusionOk="0">
                    <a:moveTo>
                      <a:pt x="171" y="0"/>
                    </a:moveTo>
                    <a:lnTo>
                      <a:pt x="0" y="804"/>
                    </a:lnTo>
                    <a:lnTo>
                      <a:pt x="771" y="1420"/>
                    </a:lnTo>
                    <a:lnTo>
                      <a:pt x="1506" y="1061"/>
                    </a:ln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17"/>
              <p:cNvSpPr/>
              <p:nvPr/>
            </p:nvSpPr>
            <p:spPr>
              <a:xfrm>
                <a:off x="1402745" y="4443094"/>
                <a:ext cx="65967" cy="62162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21" extrusionOk="0">
                    <a:moveTo>
                      <a:pt x="172" y="0"/>
                    </a:moveTo>
                    <a:lnTo>
                      <a:pt x="1" y="822"/>
                    </a:lnTo>
                    <a:lnTo>
                      <a:pt x="772" y="1420"/>
                    </a:lnTo>
                    <a:lnTo>
                      <a:pt x="1507" y="1061"/>
                    </a:lnTo>
                    <a:lnTo>
                      <a:pt x="1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17"/>
              <p:cNvSpPr/>
              <p:nvPr/>
            </p:nvSpPr>
            <p:spPr>
              <a:xfrm>
                <a:off x="1272479" y="4340472"/>
                <a:ext cx="65924" cy="61418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404" extrusionOk="0">
                    <a:moveTo>
                      <a:pt x="172" y="0"/>
                    </a:moveTo>
                    <a:lnTo>
                      <a:pt x="1" y="806"/>
                    </a:lnTo>
                    <a:lnTo>
                      <a:pt x="772" y="1404"/>
                    </a:lnTo>
                    <a:lnTo>
                      <a:pt x="1507" y="1045"/>
                    </a:lnTo>
                    <a:lnTo>
                      <a:pt x="1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17"/>
              <p:cNvSpPr/>
              <p:nvPr/>
            </p:nvSpPr>
            <p:spPr>
              <a:xfrm>
                <a:off x="1410269" y="3439014"/>
                <a:ext cx="865582" cy="811295"/>
              </a:xfrm>
              <a:custGeom>
                <a:avLst/>
                <a:gdLst/>
                <a:ahLst/>
                <a:cxnLst/>
                <a:rect l="l" t="t" r="r" b="b"/>
                <a:pathLst>
                  <a:path w="19787" h="18546" extrusionOk="0">
                    <a:moveTo>
                      <a:pt x="8969" y="0"/>
                    </a:moveTo>
                    <a:cubicBezTo>
                      <a:pt x="5735" y="2825"/>
                      <a:pt x="5546" y="7447"/>
                      <a:pt x="4331" y="9757"/>
                    </a:cubicBezTo>
                    <a:cubicBezTo>
                      <a:pt x="2944" y="12358"/>
                      <a:pt x="0" y="16313"/>
                      <a:pt x="0" y="16313"/>
                    </a:cubicBezTo>
                    <a:cubicBezTo>
                      <a:pt x="678" y="18230"/>
                      <a:pt x="1833" y="18546"/>
                      <a:pt x="2520" y="18546"/>
                    </a:cubicBezTo>
                    <a:cubicBezTo>
                      <a:pt x="2857" y="18546"/>
                      <a:pt x="3081" y="18470"/>
                      <a:pt x="3081" y="18470"/>
                    </a:cubicBezTo>
                    <a:cubicBezTo>
                      <a:pt x="7394" y="16210"/>
                      <a:pt x="14172" y="9996"/>
                      <a:pt x="19787" y="4416"/>
                    </a:cubicBezTo>
                    <a:cubicBezTo>
                      <a:pt x="15046" y="822"/>
                      <a:pt x="11281" y="35"/>
                      <a:pt x="89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17"/>
              <p:cNvSpPr/>
              <p:nvPr/>
            </p:nvSpPr>
            <p:spPr>
              <a:xfrm>
                <a:off x="1744947" y="3439014"/>
                <a:ext cx="530889" cy="250878"/>
              </a:xfrm>
              <a:custGeom>
                <a:avLst/>
                <a:gdLst/>
                <a:ahLst/>
                <a:cxnLst/>
                <a:rect l="l" t="t" r="r" b="b"/>
                <a:pathLst>
                  <a:path w="12136" h="5735" extrusionOk="0">
                    <a:moveTo>
                      <a:pt x="1318" y="0"/>
                    </a:moveTo>
                    <a:cubicBezTo>
                      <a:pt x="805" y="445"/>
                      <a:pt x="377" y="942"/>
                      <a:pt x="1" y="1456"/>
                    </a:cubicBezTo>
                    <a:cubicBezTo>
                      <a:pt x="2260" y="1472"/>
                      <a:pt x="6026" y="2191"/>
                      <a:pt x="10784" y="5735"/>
                    </a:cubicBezTo>
                    <a:cubicBezTo>
                      <a:pt x="11246" y="5290"/>
                      <a:pt x="11691" y="4845"/>
                      <a:pt x="12136" y="4416"/>
                    </a:cubicBezTo>
                    <a:cubicBezTo>
                      <a:pt x="7395" y="822"/>
                      <a:pt x="3630" y="35"/>
                      <a:pt x="13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17"/>
              <p:cNvSpPr/>
              <p:nvPr/>
            </p:nvSpPr>
            <p:spPr>
              <a:xfrm>
                <a:off x="2190425" y="2318183"/>
                <a:ext cx="804208" cy="867857"/>
              </a:xfrm>
              <a:custGeom>
                <a:avLst/>
                <a:gdLst/>
                <a:ahLst/>
                <a:cxnLst/>
                <a:rect l="l" t="t" r="r" b="b"/>
                <a:pathLst>
                  <a:path w="18384" h="19839" extrusionOk="0">
                    <a:moveTo>
                      <a:pt x="6642" y="1"/>
                    </a:moveTo>
                    <a:lnTo>
                      <a:pt x="0" y="12820"/>
                    </a:lnTo>
                    <a:cubicBezTo>
                      <a:pt x="2465" y="17168"/>
                      <a:pt x="6231" y="18811"/>
                      <a:pt x="8832" y="19445"/>
                    </a:cubicBezTo>
                    <a:cubicBezTo>
                      <a:pt x="9277" y="19564"/>
                      <a:pt x="9688" y="19633"/>
                      <a:pt x="10048" y="19685"/>
                    </a:cubicBezTo>
                    <a:cubicBezTo>
                      <a:pt x="10912" y="19826"/>
                      <a:pt x="11519" y="19839"/>
                      <a:pt x="11702" y="19839"/>
                    </a:cubicBezTo>
                    <a:cubicBezTo>
                      <a:pt x="11740" y="19839"/>
                      <a:pt x="11760" y="19838"/>
                      <a:pt x="11760" y="19838"/>
                    </a:cubicBezTo>
                    <a:cubicBezTo>
                      <a:pt x="13061" y="18263"/>
                      <a:pt x="14138" y="16449"/>
                      <a:pt x="15012" y="14635"/>
                    </a:cubicBezTo>
                    <a:cubicBezTo>
                      <a:pt x="15268" y="14121"/>
                      <a:pt x="15508" y="13591"/>
                      <a:pt x="15713" y="13078"/>
                    </a:cubicBezTo>
                    <a:cubicBezTo>
                      <a:pt x="17664" y="8491"/>
                      <a:pt x="18383" y="4280"/>
                      <a:pt x="18383" y="4280"/>
                    </a:cubicBezTo>
                    <a:lnTo>
                      <a:pt x="16792" y="1849"/>
                    </a:lnTo>
                    <a:lnTo>
                      <a:pt x="664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17"/>
              <p:cNvSpPr/>
              <p:nvPr/>
            </p:nvSpPr>
            <p:spPr>
              <a:xfrm>
                <a:off x="1678282" y="2075628"/>
                <a:ext cx="861120" cy="860464"/>
              </a:xfrm>
              <a:custGeom>
                <a:avLst/>
                <a:gdLst/>
                <a:ahLst/>
                <a:cxnLst/>
                <a:rect l="l" t="t" r="r" b="b"/>
                <a:pathLst>
                  <a:path w="19685" h="19670" extrusionOk="0">
                    <a:moveTo>
                      <a:pt x="8627" y="0"/>
                    </a:moveTo>
                    <a:lnTo>
                      <a:pt x="5872" y="3166"/>
                    </a:lnTo>
                    <a:lnTo>
                      <a:pt x="4845" y="4330"/>
                    </a:lnTo>
                    <a:lnTo>
                      <a:pt x="1" y="9876"/>
                    </a:lnTo>
                    <a:cubicBezTo>
                      <a:pt x="190" y="11416"/>
                      <a:pt x="514" y="12700"/>
                      <a:pt x="943" y="13778"/>
                    </a:cubicBezTo>
                    <a:cubicBezTo>
                      <a:pt x="1114" y="14172"/>
                      <a:pt x="1285" y="14549"/>
                      <a:pt x="1456" y="14874"/>
                    </a:cubicBezTo>
                    <a:cubicBezTo>
                      <a:pt x="3031" y="17835"/>
                      <a:pt x="5444" y="18981"/>
                      <a:pt x="7190" y="19410"/>
                    </a:cubicBezTo>
                    <a:cubicBezTo>
                      <a:pt x="8111" y="19640"/>
                      <a:pt x="8841" y="19669"/>
                      <a:pt x="9151" y="19669"/>
                    </a:cubicBezTo>
                    <a:cubicBezTo>
                      <a:pt x="9255" y="19669"/>
                      <a:pt x="9312" y="19666"/>
                      <a:pt x="9312" y="19666"/>
                    </a:cubicBezTo>
                    <a:cubicBezTo>
                      <a:pt x="13283" y="18468"/>
                      <a:pt x="19685" y="8593"/>
                      <a:pt x="19685" y="8593"/>
                    </a:cubicBezTo>
                    <a:lnTo>
                      <a:pt x="16416" y="4261"/>
                    </a:lnTo>
                    <a:lnTo>
                      <a:pt x="11400" y="1523"/>
                    </a:lnTo>
                    <a:lnTo>
                      <a:pt x="86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17"/>
              <p:cNvSpPr/>
              <p:nvPr/>
            </p:nvSpPr>
            <p:spPr>
              <a:xfrm>
                <a:off x="1720232" y="2214075"/>
                <a:ext cx="258402" cy="512210"/>
              </a:xfrm>
              <a:custGeom>
                <a:avLst/>
                <a:gdLst/>
                <a:ahLst/>
                <a:cxnLst/>
                <a:rect l="l" t="t" r="r" b="b"/>
                <a:pathLst>
                  <a:path w="5907" h="11709" extrusionOk="0">
                    <a:moveTo>
                      <a:pt x="4913" y="1"/>
                    </a:moveTo>
                    <a:lnTo>
                      <a:pt x="3886" y="1165"/>
                    </a:lnTo>
                    <a:cubicBezTo>
                      <a:pt x="4366" y="4862"/>
                      <a:pt x="2876" y="8406"/>
                      <a:pt x="0" y="10613"/>
                    </a:cubicBezTo>
                    <a:cubicBezTo>
                      <a:pt x="155" y="11007"/>
                      <a:pt x="326" y="11384"/>
                      <a:pt x="497" y="11709"/>
                    </a:cubicBezTo>
                    <a:cubicBezTo>
                      <a:pt x="4126" y="9073"/>
                      <a:pt x="5906" y="4588"/>
                      <a:pt x="49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17"/>
              <p:cNvSpPr/>
              <p:nvPr/>
            </p:nvSpPr>
            <p:spPr>
              <a:xfrm>
                <a:off x="2576763" y="2890212"/>
                <a:ext cx="301053" cy="289067"/>
              </a:xfrm>
              <a:custGeom>
                <a:avLst/>
                <a:gdLst/>
                <a:ahLst/>
                <a:cxnLst/>
                <a:rect l="l" t="t" r="r" b="b"/>
                <a:pathLst>
                  <a:path w="6882" h="6608" extrusionOk="0">
                    <a:moveTo>
                      <a:pt x="6881" y="1"/>
                    </a:moveTo>
                    <a:cubicBezTo>
                      <a:pt x="3766" y="1062"/>
                      <a:pt x="1285" y="3304"/>
                      <a:pt x="0" y="6368"/>
                    </a:cubicBezTo>
                    <a:cubicBezTo>
                      <a:pt x="445" y="6487"/>
                      <a:pt x="856" y="6556"/>
                      <a:pt x="1216" y="6608"/>
                    </a:cubicBezTo>
                    <a:cubicBezTo>
                      <a:pt x="2226" y="4348"/>
                      <a:pt x="3971" y="2585"/>
                      <a:pt x="6180" y="1558"/>
                    </a:cubicBezTo>
                    <a:cubicBezTo>
                      <a:pt x="6436" y="1044"/>
                      <a:pt x="6676" y="514"/>
                      <a:pt x="68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17"/>
              <p:cNvSpPr/>
              <p:nvPr/>
            </p:nvSpPr>
            <p:spPr>
              <a:xfrm>
                <a:off x="786582" y="1406970"/>
                <a:ext cx="1176347" cy="408097"/>
              </a:xfrm>
              <a:custGeom>
                <a:avLst/>
                <a:gdLst/>
                <a:ahLst/>
                <a:cxnLst/>
                <a:rect l="l" t="t" r="r" b="b"/>
                <a:pathLst>
                  <a:path w="26891" h="9329" extrusionOk="0">
                    <a:moveTo>
                      <a:pt x="23843" y="1"/>
                    </a:moveTo>
                    <a:lnTo>
                      <a:pt x="20198" y="1182"/>
                    </a:lnTo>
                    <a:cubicBezTo>
                      <a:pt x="19633" y="1370"/>
                      <a:pt x="19051" y="1490"/>
                      <a:pt x="18469" y="1525"/>
                    </a:cubicBezTo>
                    <a:lnTo>
                      <a:pt x="2192" y="2671"/>
                    </a:lnTo>
                    <a:cubicBezTo>
                      <a:pt x="1062" y="2910"/>
                      <a:pt x="275" y="3921"/>
                      <a:pt x="309" y="5067"/>
                    </a:cubicBezTo>
                    <a:lnTo>
                      <a:pt x="1" y="8182"/>
                    </a:lnTo>
                    <a:cubicBezTo>
                      <a:pt x="1" y="8182"/>
                      <a:pt x="1402" y="9049"/>
                      <a:pt x="2882" y="9049"/>
                    </a:cubicBezTo>
                    <a:cubicBezTo>
                      <a:pt x="3523" y="9049"/>
                      <a:pt x="4178" y="8887"/>
                      <a:pt x="4741" y="8422"/>
                    </a:cubicBezTo>
                    <a:lnTo>
                      <a:pt x="16586" y="9295"/>
                    </a:lnTo>
                    <a:cubicBezTo>
                      <a:pt x="16987" y="9317"/>
                      <a:pt x="17387" y="9328"/>
                      <a:pt x="17787" y="9328"/>
                    </a:cubicBezTo>
                    <a:cubicBezTo>
                      <a:pt x="19884" y="9328"/>
                      <a:pt x="21968" y="9028"/>
                      <a:pt x="23980" y="8440"/>
                    </a:cubicBezTo>
                    <a:lnTo>
                      <a:pt x="26890" y="7566"/>
                    </a:lnTo>
                    <a:lnTo>
                      <a:pt x="238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17"/>
              <p:cNvSpPr/>
              <p:nvPr/>
            </p:nvSpPr>
            <p:spPr>
              <a:xfrm>
                <a:off x="762655" y="1524945"/>
                <a:ext cx="200702" cy="82853"/>
              </a:xfrm>
              <a:custGeom>
                <a:avLst/>
                <a:gdLst/>
                <a:ahLst/>
                <a:cxnLst/>
                <a:rect l="l" t="t" r="r" b="b"/>
                <a:pathLst>
                  <a:path w="4588" h="1894" extrusionOk="0">
                    <a:moveTo>
                      <a:pt x="1044" y="0"/>
                    </a:moveTo>
                    <a:cubicBezTo>
                      <a:pt x="898" y="0"/>
                      <a:pt x="754" y="16"/>
                      <a:pt x="616" y="60"/>
                    </a:cubicBezTo>
                    <a:cubicBezTo>
                      <a:pt x="290" y="179"/>
                      <a:pt x="0" y="453"/>
                      <a:pt x="0" y="813"/>
                    </a:cubicBezTo>
                    <a:cubicBezTo>
                      <a:pt x="0" y="1087"/>
                      <a:pt x="188" y="1343"/>
                      <a:pt x="427" y="1498"/>
                    </a:cubicBezTo>
                    <a:cubicBezTo>
                      <a:pt x="667" y="1635"/>
                      <a:pt x="959" y="1703"/>
                      <a:pt x="1233" y="1737"/>
                    </a:cubicBezTo>
                    <a:cubicBezTo>
                      <a:pt x="1857" y="1839"/>
                      <a:pt x="2491" y="1894"/>
                      <a:pt x="3121" y="1894"/>
                    </a:cubicBezTo>
                    <a:cubicBezTo>
                      <a:pt x="3337" y="1894"/>
                      <a:pt x="3552" y="1887"/>
                      <a:pt x="3766" y="1874"/>
                    </a:cubicBezTo>
                    <a:cubicBezTo>
                      <a:pt x="3937" y="1874"/>
                      <a:pt x="4125" y="1857"/>
                      <a:pt x="4279" y="1772"/>
                    </a:cubicBezTo>
                    <a:cubicBezTo>
                      <a:pt x="4450" y="1703"/>
                      <a:pt x="4570" y="1548"/>
                      <a:pt x="4587" y="1361"/>
                    </a:cubicBezTo>
                    <a:cubicBezTo>
                      <a:pt x="4587" y="1087"/>
                      <a:pt x="4296" y="898"/>
                      <a:pt x="4040" y="795"/>
                    </a:cubicBezTo>
                    <a:cubicBezTo>
                      <a:pt x="3269" y="453"/>
                      <a:pt x="2465" y="213"/>
                      <a:pt x="1643" y="60"/>
                    </a:cubicBezTo>
                    <a:cubicBezTo>
                      <a:pt x="1446" y="30"/>
                      <a:pt x="1243" y="0"/>
                      <a:pt x="1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17"/>
              <p:cNvSpPr/>
              <p:nvPr/>
            </p:nvSpPr>
            <p:spPr>
              <a:xfrm>
                <a:off x="741658" y="1584611"/>
                <a:ext cx="201446" cy="83072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1899" extrusionOk="0">
                    <a:moveTo>
                      <a:pt x="1090" y="0"/>
                    </a:moveTo>
                    <a:cubicBezTo>
                      <a:pt x="934" y="0"/>
                      <a:pt x="781" y="19"/>
                      <a:pt x="634" y="65"/>
                    </a:cubicBezTo>
                    <a:cubicBezTo>
                      <a:pt x="309" y="168"/>
                      <a:pt x="17" y="458"/>
                      <a:pt x="17" y="801"/>
                    </a:cubicBezTo>
                    <a:cubicBezTo>
                      <a:pt x="1" y="1092"/>
                      <a:pt x="206" y="1332"/>
                      <a:pt x="446" y="1485"/>
                    </a:cubicBezTo>
                    <a:cubicBezTo>
                      <a:pt x="686" y="1640"/>
                      <a:pt x="959" y="1691"/>
                      <a:pt x="1233" y="1743"/>
                    </a:cubicBezTo>
                    <a:cubicBezTo>
                      <a:pt x="1858" y="1845"/>
                      <a:pt x="2492" y="1899"/>
                      <a:pt x="3129" y="1899"/>
                    </a:cubicBezTo>
                    <a:cubicBezTo>
                      <a:pt x="3347" y="1899"/>
                      <a:pt x="3565" y="1893"/>
                      <a:pt x="3783" y="1880"/>
                    </a:cubicBezTo>
                    <a:cubicBezTo>
                      <a:pt x="3954" y="1862"/>
                      <a:pt x="4143" y="1845"/>
                      <a:pt x="4296" y="1777"/>
                    </a:cubicBezTo>
                    <a:cubicBezTo>
                      <a:pt x="4451" y="1691"/>
                      <a:pt x="4588" y="1537"/>
                      <a:pt x="4588" y="1366"/>
                    </a:cubicBezTo>
                    <a:cubicBezTo>
                      <a:pt x="4605" y="1092"/>
                      <a:pt x="4314" y="903"/>
                      <a:pt x="4057" y="784"/>
                    </a:cubicBezTo>
                    <a:cubicBezTo>
                      <a:pt x="3287" y="458"/>
                      <a:pt x="2482" y="202"/>
                      <a:pt x="1661" y="65"/>
                    </a:cubicBezTo>
                    <a:cubicBezTo>
                      <a:pt x="1473" y="28"/>
                      <a:pt x="1280" y="0"/>
                      <a:pt x="10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17"/>
              <p:cNvSpPr/>
              <p:nvPr/>
            </p:nvSpPr>
            <p:spPr>
              <a:xfrm>
                <a:off x="741658" y="1643970"/>
                <a:ext cx="201446" cy="82853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1894" extrusionOk="0">
                    <a:moveTo>
                      <a:pt x="1059" y="1"/>
                    </a:moveTo>
                    <a:cubicBezTo>
                      <a:pt x="914" y="1"/>
                      <a:pt x="771" y="17"/>
                      <a:pt x="634" y="60"/>
                    </a:cubicBezTo>
                    <a:cubicBezTo>
                      <a:pt x="309" y="180"/>
                      <a:pt x="17" y="471"/>
                      <a:pt x="17" y="813"/>
                    </a:cubicBezTo>
                    <a:cubicBezTo>
                      <a:pt x="1" y="1087"/>
                      <a:pt x="206" y="1344"/>
                      <a:pt x="446" y="1498"/>
                    </a:cubicBezTo>
                    <a:cubicBezTo>
                      <a:pt x="686" y="1634"/>
                      <a:pt x="959" y="1703"/>
                      <a:pt x="1233" y="1737"/>
                    </a:cubicBezTo>
                    <a:cubicBezTo>
                      <a:pt x="1857" y="1839"/>
                      <a:pt x="2490" y="1894"/>
                      <a:pt x="3126" y="1894"/>
                    </a:cubicBezTo>
                    <a:cubicBezTo>
                      <a:pt x="3345" y="1894"/>
                      <a:pt x="3564" y="1887"/>
                      <a:pt x="3783" y="1874"/>
                    </a:cubicBezTo>
                    <a:cubicBezTo>
                      <a:pt x="3954" y="1874"/>
                      <a:pt x="4143" y="1858"/>
                      <a:pt x="4296" y="1771"/>
                    </a:cubicBezTo>
                    <a:cubicBezTo>
                      <a:pt x="4451" y="1703"/>
                      <a:pt x="4588" y="1550"/>
                      <a:pt x="4588" y="1361"/>
                    </a:cubicBezTo>
                    <a:cubicBezTo>
                      <a:pt x="4605" y="1087"/>
                      <a:pt x="4314" y="899"/>
                      <a:pt x="4057" y="796"/>
                    </a:cubicBezTo>
                    <a:cubicBezTo>
                      <a:pt x="3287" y="454"/>
                      <a:pt x="2482" y="215"/>
                      <a:pt x="1661" y="60"/>
                    </a:cubicBezTo>
                    <a:cubicBezTo>
                      <a:pt x="1462" y="30"/>
                      <a:pt x="1259" y="1"/>
                      <a:pt x="10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17"/>
              <p:cNvSpPr/>
              <p:nvPr/>
            </p:nvSpPr>
            <p:spPr>
              <a:xfrm>
                <a:off x="741658" y="1703636"/>
                <a:ext cx="201446" cy="83115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1900" extrusionOk="0">
                    <a:moveTo>
                      <a:pt x="1090" y="0"/>
                    </a:moveTo>
                    <a:cubicBezTo>
                      <a:pt x="934" y="0"/>
                      <a:pt x="781" y="19"/>
                      <a:pt x="634" y="65"/>
                    </a:cubicBezTo>
                    <a:cubicBezTo>
                      <a:pt x="309" y="168"/>
                      <a:pt x="17" y="459"/>
                      <a:pt x="17" y="802"/>
                    </a:cubicBezTo>
                    <a:cubicBezTo>
                      <a:pt x="1" y="1092"/>
                      <a:pt x="206" y="1350"/>
                      <a:pt x="446" y="1486"/>
                    </a:cubicBezTo>
                    <a:cubicBezTo>
                      <a:pt x="686" y="1640"/>
                      <a:pt x="959" y="1692"/>
                      <a:pt x="1233" y="1742"/>
                    </a:cubicBezTo>
                    <a:cubicBezTo>
                      <a:pt x="1857" y="1844"/>
                      <a:pt x="2490" y="1899"/>
                      <a:pt x="3126" y="1899"/>
                    </a:cubicBezTo>
                    <a:cubicBezTo>
                      <a:pt x="3345" y="1899"/>
                      <a:pt x="3564" y="1893"/>
                      <a:pt x="3783" y="1879"/>
                    </a:cubicBezTo>
                    <a:cubicBezTo>
                      <a:pt x="3954" y="1863"/>
                      <a:pt x="4143" y="1845"/>
                      <a:pt x="4296" y="1777"/>
                    </a:cubicBezTo>
                    <a:cubicBezTo>
                      <a:pt x="4451" y="1692"/>
                      <a:pt x="4588" y="1537"/>
                      <a:pt x="4588" y="1366"/>
                    </a:cubicBezTo>
                    <a:cubicBezTo>
                      <a:pt x="4605" y="1092"/>
                      <a:pt x="4314" y="904"/>
                      <a:pt x="4057" y="784"/>
                    </a:cubicBezTo>
                    <a:cubicBezTo>
                      <a:pt x="3287" y="459"/>
                      <a:pt x="2482" y="202"/>
                      <a:pt x="1661" y="65"/>
                    </a:cubicBezTo>
                    <a:cubicBezTo>
                      <a:pt x="1473" y="28"/>
                      <a:pt x="1280" y="0"/>
                      <a:pt x="10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17"/>
              <p:cNvSpPr/>
              <p:nvPr/>
            </p:nvSpPr>
            <p:spPr>
              <a:xfrm>
                <a:off x="812784" y="1487151"/>
                <a:ext cx="202189" cy="144577"/>
              </a:xfrm>
              <a:custGeom>
                <a:avLst/>
                <a:gdLst/>
                <a:ahLst/>
                <a:cxnLst/>
                <a:rect l="l" t="t" r="r" b="b"/>
                <a:pathLst>
                  <a:path w="4622" h="3305" extrusionOk="0">
                    <a:moveTo>
                      <a:pt x="3086" y="1"/>
                    </a:moveTo>
                    <a:cubicBezTo>
                      <a:pt x="2649" y="1"/>
                      <a:pt x="2175" y="95"/>
                      <a:pt x="1643" y="239"/>
                    </a:cubicBezTo>
                    <a:cubicBezTo>
                      <a:pt x="788" y="530"/>
                      <a:pt x="0" y="2636"/>
                      <a:pt x="600" y="3200"/>
                    </a:cubicBezTo>
                    <a:cubicBezTo>
                      <a:pt x="680" y="3273"/>
                      <a:pt x="766" y="3305"/>
                      <a:pt x="855" y="3305"/>
                    </a:cubicBezTo>
                    <a:cubicBezTo>
                      <a:pt x="1457" y="3305"/>
                      <a:pt x="2209" y="1865"/>
                      <a:pt x="2209" y="1865"/>
                    </a:cubicBezTo>
                    <a:cubicBezTo>
                      <a:pt x="2520" y="1972"/>
                      <a:pt x="2959" y="2100"/>
                      <a:pt x="3349" y="2100"/>
                    </a:cubicBezTo>
                    <a:cubicBezTo>
                      <a:pt x="3581" y="2100"/>
                      <a:pt x="3795" y="2055"/>
                      <a:pt x="3955" y="1933"/>
                    </a:cubicBezTo>
                    <a:cubicBezTo>
                      <a:pt x="4382" y="1609"/>
                      <a:pt x="4622" y="1061"/>
                      <a:pt x="4587" y="530"/>
                    </a:cubicBezTo>
                    <a:cubicBezTo>
                      <a:pt x="4121" y="149"/>
                      <a:pt x="3633" y="1"/>
                      <a:pt x="3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17"/>
              <p:cNvSpPr/>
              <p:nvPr/>
            </p:nvSpPr>
            <p:spPr>
              <a:xfrm>
                <a:off x="4524944" y="631885"/>
                <a:ext cx="239635" cy="87096"/>
              </a:xfrm>
              <a:custGeom>
                <a:avLst/>
                <a:gdLst/>
                <a:ahLst/>
                <a:cxnLst/>
                <a:rect l="l" t="t" r="r" b="b"/>
                <a:pathLst>
                  <a:path w="5478" h="1991" extrusionOk="0">
                    <a:moveTo>
                      <a:pt x="4262" y="0"/>
                    </a:moveTo>
                    <a:cubicBezTo>
                      <a:pt x="2893" y="0"/>
                      <a:pt x="326" y="774"/>
                      <a:pt x="326" y="774"/>
                    </a:cubicBezTo>
                    <a:lnTo>
                      <a:pt x="0" y="1151"/>
                    </a:lnTo>
                    <a:lnTo>
                      <a:pt x="308" y="1990"/>
                    </a:lnTo>
                    <a:cubicBezTo>
                      <a:pt x="308" y="1990"/>
                      <a:pt x="1472" y="1853"/>
                      <a:pt x="1524" y="1853"/>
                    </a:cubicBezTo>
                    <a:cubicBezTo>
                      <a:pt x="1593" y="1853"/>
                      <a:pt x="5477" y="998"/>
                      <a:pt x="5067" y="244"/>
                    </a:cubicBezTo>
                    <a:cubicBezTo>
                      <a:pt x="4969" y="68"/>
                      <a:pt x="4668" y="0"/>
                      <a:pt x="42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17"/>
              <p:cNvSpPr/>
              <p:nvPr/>
            </p:nvSpPr>
            <p:spPr>
              <a:xfrm>
                <a:off x="4531680" y="665743"/>
                <a:ext cx="253152" cy="94402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2158" extrusionOk="0">
                    <a:moveTo>
                      <a:pt x="3064" y="0"/>
                    </a:moveTo>
                    <a:cubicBezTo>
                      <a:pt x="2158" y="0"/>
                      <a:pt x="1" y="703"/>
                      <a:pt x="1" y="703"/>
                    </a:cubicBezTo>
                    <a:lnTo>
                      <a:pt x="446" y="2157"/>
                    </a:lnTo>
                    <a:lnTo>
                      <a:pt x="994" y="2141"/>
                    </a:lnTo>
                    <a:lnTo>
                      <a:pt x="2722" y="1387"/>
                    </a:lnTo>
                    <a:cubicBezTo>
                      <a:pt x="2722" y="1387"/>
                      <a:pt x="4454" y="1880"/>
                      <a:pt x="5263" y="1880"/>
                    </a:cubicBezTo>
                    <a:cubicBezTo>
                      <a:pt x="5487" y="1880"/>
                      <a:pt x="5640" y="1843"/>
                      <a:pt x="5666" y="1746"/>
                    </a:cubicBezTo>
                    <a:cubicBezTo>
                      <a:pt x="5786" y="1301"/>
                      <a:pt x="3988" y="0"/>
                      <a:pt x="30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17"/>
              <p:cNvSpPr/>
              <p:nvPr/>
            </p:nvSpPr>
            <p:spPr>
              <a:xfrm>
                <a:off x="4557882" y="734157"/>
                <a:ext cx="235917" cy="90683"/>
              </a:xfrm>
              <a:custGeom>
                <a:avLst/>
                <a:gdLst/>
                <a:ahLst/>
                <a:cxnLst/>
                <a:rect l="l" t="t" r="r" b="b"/>
                <a:pathLst>
                  <a:path w="5393" h="2073" extrusionOk="0">
                    <a:moveTo>
                      <a:pt x="2542" y="1"/>
                    </a:moveTo>
                    <a:cubicBezTo>
                      <a:pt x="1579" y="1"/>
                      <a:pt x="0" y="388"/>
                      <a:pt x="0" y="388"/>
                    </a:cubicBezTo>
                    <a:lnTo>
                      <a:pt x="0" y="1928"/>
                    </a:lnTo>
                    <a:lnTo>
                      <a:pt x="548" y="1962"/>
                    </a:lnTo>
                    <a:lnTo>
                      <a:pt x="2346" y="1364"/>
                    </a:lnTo>
                    <a:cubicBezTo>
                      <a:pt x="2346" y="1364"/>
                      <a:pt x="4206" y="2073"/>
                      <a:pt x="4946" y="2073"/>
                    </a:cubicBezTo>
                    <a:cubicBezTo>
                      <a:pt x="5104" y="2073"/>
                      <a:pt x="5211" y="2041"/>
                      <a:pt x="5238" y="1962"/>
                    </a:cubicBezTo>
                    <a:cubicBezTo>
                      <a:pt x="5393" y="1535"/>
                      <a:pt x="3715" y="97"/>
                      <a:pt x="2791" y="11"/>
                    </a:cubicBezTo>
                    <a:cubicBezTo>
                      <a:pt x="2714" y="4"/>
                      <a:pt x="2631" y="1"/>
                      <a:pt x="2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17"/>
              <p:cNvSpPr/>
              <p:nvPr/>
            </p:nvSpPr>
            <p:spPr>
              <a:xfrm>
                <a:off x="4561644" y="803796"/>
                <a:ext cx="235873" cy="90421"/>
              </a:xfrm>
              <a:custGeom>
                <a:avLst/>
                <a:gdLst/>
                <a:ahLst/>
                <a:cxnLst/>
                <a:rect l="l" t="t" r="r" b="b"/>
                <a:pathLst>
                  <a:path w="5392" h="2067" extrusionOk="0">
                    <a:moveTo>
                      <a:pt x="2539" y="1"/>
                    </a:moveTo>
                    <a:cubicBezTo>
                      <a:pt x="1576" y="1"/>
                      <a:pt x="1" y="388"/>
                      <a:pt x="1" y="388"/>
                    </a:cubicBezTo>
                    <a:lnTo>
                      <a:pt x="1" y="1929"/>
                    </a:lnTo>
                    <a:lnTo>
                      <a:pt x="548" y="1963"/>
                    </a:lnTo>
                    <a:lnTo>
                      <a:pt x="2345" y="1363"/>
                    </a:lnTo>
                    <a:cubicBezTo>
                      <a:pt x="2345" y="1363"/>
                      <a:pt x="4222" y="2067"/>
                      <a:pt x="4956" y="2067"/>
                    </a:cubicBezTo>
                    <a:cubicBezTo>
                      <a:pt x="5108" y="2067"/>
                      <a:pt x="5212" y="2036"/>
                      <a:pt x="5238" y="1963"/>
                    </a:cubicBezTo>
                    <a:cubicBezTo>
                      <a:pt x="5392" y="1534"/>
                      <a:pt x="3714" y="80"/>
                      <a:pt x="2790" y="12"/>
                    </a:cubicBezTo>
                    <a:cubicBezTo>
                      <a:pt x="2713" y="4"/>
                      <a:pt x="2628" y="1"/>
                      <a:pt x="25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17"/>
              <p:cNvSpPr/>
              <p:nvPr/>
            </p:nvSpPr>
            <p:spPr>
              <a:xfrm>
                <a:off x="3527648" y="665743"/>
                <a:ext cx="1100712" cy="651451"/>
              </a:xfrm>
              <a:custGeom>
                <a:avLst/>
                <a:gdLst/>
                <a:ahLst/>
                <a:cxnLst/>
                <a:rect l="l" t="t" r="r" b="b"/>
                <a:pathLst>
                  <a:path w="25162" h="14892" extrusionOk="0">
                    <a:moveTo>
                      <a:pt x="23125" y="0"/>
                    </a:moveTo>
                    <a:cubicBezTo>
                      <a:pt x="23125" y="0"/>
                      <a:pt x="17596" y="2602"/>
                      <a:pt x="16535" y="3013"/>
                    </a:cubicBezTo>
                    <a:cubicBezTo>
                      <a:pt x="15491" y="3424"/>
                      <a:pt x="1148" y="7155"/>
                      <a:pt x="1148" y="7155"/>
                    </a:cubicBezTo>
                    <a:lnTo>
                      <a:pt x="0" y="8816"/>
                    </a:lnTo>
                    <a:lnTo>
                      <a:pt x="1233" y="14892"/>
                    </a:lnTo>
                    <a:cubicBezTo>
                      <a:pt x="1233" y="14892"/>
                      <a:pt x="11982" y="12358"/>
                      <a:pt x="15080" y="10459"/>
                    </a:cubicBezTo>
                    <a:cubicBezTo>
                      <a:pt x="18161" y="8542"/>
                      <a:pt x="21498" y="6196"/>
                      <a:pt x="22406" y="5940"/>
                    </a:cubicBezTo>
                    <a:cubicBezTo>
                      <a:pt x="22406" y="5940"/>
                      <a:pt x="24076" y="7565"/>
                      <a:pt x="24651" y="7565"/>
                    </a:cubicBezTo>
                    <a:cubicBezTo>
                      <a:pt x="24698" y="7565"/>
                      <a:pt x="24737" y="7555"/>
                      <a:pt x="24768" y="7532"/>
                    </a:cubicBezTo>
                    <a:cubicBezTo>
                      <a:pt x="25161" y="7241"/>
                      <a:pt x="24186" y="5119"/>
                      <a:pt x="24186" y="5119"/>
                    </a:cubicBezTo>
                    <a:lnTo>
                      <a:pt x="231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17"/>
              <p:cNvSpPr/>
              <p:nvPr/>
            </p:nvSpPr>
            <p:spPr>
              <a:xfrm>
                <a:off x="1792889" y="975444"/>
                <a:ext cx="1883922" cy="1556972"/>
              </a:xfrm>
              <a:custGeom>
                <a:avLst/>
                <a:gdLst/>
                <a:ahLst/>
                <a:cxnLst/>
                <a:rect l="l" t="t" r="r" b="b"/>
                <a:pathLst>
                  <a:path w="43066" h="35592" extrusionOk="0">
                    <a:moveTo>
                      <a:pt x="38354" y="1"/>
                    </a:moveTo>
                    <a:cubicBezTo>
                      <a:pt x="38100" y="1"/>
                      <a:pt x="37844" y="3"/>
                      <a:pt x="37588" y="7"/>
                    </a:cubicBezTo>
                    <a:cubicBezTo>
                      <a:pt x="32693" y="59"/>
                      <a:pt x="27660" y="931"/>
                      <a:pt x="24614" y="1547"/>
                    </a:cubicBezTo>
                    <a:cubicBezTo>
                      <a:pt x="22868" y="1907"/>
                      <a:pt x="21772" y="2197"/>
                      <a:pt x="21772" y="2197"/>
                    </a:cubicBezTo>
                    <a:lnTo>
                      <a:pt x="19239" y="2985"/>
                    </a:lnTo>
                    <a:cubicBezTo>
                      <a:pt x="18502" y="3003"/>
                      <a:pt x="17783" y="3037"/>
                      <a:pt x="17065" y="3105"/>
                    </a:cubicBezTo>
                    <a:cubicBezTo>
                      <a:pt x="10921" y="3687"/>
                      <a:pt x="5580" y="6100"/>
                      <a:pt x="2584" y="7743"/>
                    </a:cubicBezTo>
                    <a:cubicBezTo>
                      <a:pt x="2568" y="7761"/>
                      <a:pt x="2534" y="7777"/>
                      <a:pt x="2516" y="7795"/>
                    </a:cubicBezTo>
                    <a:cubicBezTo>
                      <a:pt x="1541" y="8325"/>
                      <a:pt x="822" y="8770"/>
                      <a:pt x="411" y="9044"/>
                    </a:cubicBezTo>
                    <a:lnTo>
                      <a:pt x="0" y="9301"/>
                    </a:lnTo>
                    <a:cubicBezTo>
                      <a:pt x="17" y="9609"/>
                      <a:pt x="35" y="9918"/>
                      <a:pt x="69" y="10226"/>
                    </a:cubicBezTo>
                    <a:cubicBezTo>
                      <a:pt x="599" y="15566"/>
                      <a:pt x="3200" y="19332"/>
                      <a:pt x="3200" y="19332"/>
                    </a:cubicBezTo>
                    <a:lnTo>
                      <a:pt x="5854" y="18389"/>
                    </a:lnTo>
                    <a:lnTo>
                      <a:pt x="5871" y="18389"/>
                    </a:lnTo>
                    <a:lnTo>
                      <a:pt x="11023" y="16541"/>
                    </a:lnTo>
                    <a:lnTo>
                      <a:pt x="6007" y="25151"/>
                    </a:lnTo>
                    <a:cubicBezTo>
                      <a:pt x="6007" y="25151"/>
                      <a:pt x="5802" y="27958"/>
                      <a:pt x="11023" y="32665"/>
                    </a:cubicBezTo>
                    <a:cubicBezTo>
                      <a:pt x="13605" y="35002"/>
                      <a:pt x="17658" y="35592"/>
                      <a:pt x="21094" y="35592"/>
                    </a:cubicBezTo>
                    <a:cubicBezTo>
                      <a:pt x="24604" y="35592"/>
                      <a:pt x="27471" y="34976"/>
                      <a:pt x="27471" y="34976"/>
                    </a:cubicBezTo>
                    <a:cubicBezTo>
                      <a:pt x="27711" y="34684"/>
                      <a:pt x="27951" y="34360"/>
                      <a:pt x="28190" y="34034"/>
                    </a:cubicBezTo>
                    <a:cubicBezTo>
                      <a:pt x="33257" y="26760"/>
                      <a:pt x="32983" y="13615"/>
                      <a:pt x="32983" y="13615"/>
                    </a:cubicBezTo>
                    <a:lnTo>
                      <a:pt x="40069" y="11474"/>
                    </a:lnTo>
                    <a:lnTo>
                      <a:pt x="42568" y="10721"/>
                    </a:lnTo>
                    <a:cubicBezTo>
                      <a:pt x="43065" y="5296"/>
                      <a:pt x="40806" y="75"/>
                      <a:pt x="40806" y="75"/>
                    </a:cubicBezTo>
                    <a:cubicBezTo>
                      <a:pt x="40005" y="23"/>
                      <a:pt x="39186" y="1"/>
                      <a:pt x="38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17"/>
              <p:cNvSpPr/>
              <p:nvPr/>
            </p:nvSpPr>
            <p:spPr>
              <a:xfrm>
                <a:off x="1847524" y="1150198"/>
                <a:ext cx="754776" cy="267326"/>
              </a:xfrm>
              <a:custGeom>
                <a:avLst/>
                <a:gdLst/>
                <a:ahLst/>
                <a:cxnLst/>
                <a:rect l="l" t="t" r="r" b="b"/>
                <a:pathLst>
                  <a:path w="17254" h="6111" extrusionOk="0">
                    <a:moveTo>
                      <a:pt x="16860" y="0"/>
                    </a:moveTo>
                    <a:cubicBezTo>
                      <a:pt x="16671" y="0"/>
                      <a:pt x="12255" y="51"/>
                      <a:pt x="7926" y="1797"/>
                    </a:cubicBezTo>
                    <a:cubicBezTo>
                      <a:pt x="3647" y="3526"/>
                      <a:pt x="292" y="5341"/>
                      <a:pt x="258" y="5357"/>
                    </a:cubicBezTo>
                    <a:cubicBezTo>
                      <a:pt x="69" y="5460"/>
                      <a:pt x="0" y="5717"/>
                      <a:pt x="103" y="5905"/>
                    </a:cubicBezTo>
                    <a:cubicBezTo>
                      <a:pt x="171" y="6042"/>
                      <a:pt x="308" y="6110"/>
                      <a:pt x="445" y="6110"/>
                    </a:cubicBezTo>
                    <a:cubicBezTo>
                      <a:pt x="514" y="6110"/>
                      <a:pt x="582" y="6094"/>
                      <a:pt x="651" y="6060"/>
                    </a:cubicBezTo>
                    <a:cubicBezTo>
                      <a:pt x="685" y="6042"/>
                      <a:pt x="3989" y="4245"/>
                      <a:pt x="8216" y="2550"/>
                    </a:cubicBezTo>
                    <a:cubicBezTo>
                      <a:pt x="12410" y="856"/>
                      <a:pt x="16826" y="804"/>
                      <a:pt x="16860" y="804"/>
                    </a:cubicBezTo>
                    <a:cubicBezTo>
                      <a:pt x="17082" y="804"/>
                      <a:pt x="17253" y="617"/>
                      <a:pt x="17253" y="393"/>
                    </a:cubicBezTo>
                    <a:cubicBezTo>
                      <a:pt x="17253" y="171"/>
                      <a:pt x="17082" y="0"/>
                      <a:pt x="168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17"/>
              <p:cNvSpPr/>
              <p:nvPr/>
            </p:nvSpPr>
            <p:spPr>
              <a:xfrm>
                <a:off x="2783405" y="1013151"/>
                <a:ext cx="733822" cy="110150"/>
              </a:xfrm>
              <a:custGeom>
                <a:avLst/>
                <a:gdLst/>
                <a:ahLst/>
                <a:cxnLst/>
                <a:rect l="l" t="t" r="r" b="b"/>
                <a:pathLst>
                  <a:path w="16775" h="2518" extrusionOk="0">
                    <a:moveTo>
                      <a:pt x="14786" y="1"/>
                    </a:moveTo>
                    <a:cubicBezTo>
                      <a:pt x="9577" y="1"/>
                      <a:pt x="775" y="1652"/>
                      <a:pt x="361" y="1730"/>
                    </a:cubicBezTo>
                    <a:cubicBezTo>
                      <a:pt x="137" y="1764"/>
                      <a:pt x="1" y="1986"/>
                      <a:pt x="35" y="2191"/>
                    </a:cubicBezTo>
                    <a:cubicBezTo>
                      <a:pt x="69" y="2397"/>
                      <a:pt x="240" y="2517"/>
                      <a:pt x="429" y="2517"/>
                    </a:cubicBezTo>
                    <a:lnTo>
                      <a:pt x="498" y="2517"/>
                    </a:lnTo>
                    <a:cubicBezTo>
                      <a:pt x="605" y="2501"/>
                      <a:pt x="9675" y="794"/>
                      <a:pt x="14819" y="794"/>
                    </a:cubicBezTo>
                    <a:cubicBezTo>
                      <a:pt x="15366" y="794"/>
                      <a:pt x="15870" y="813"/>
                      <a:pt x="16313" y="856"/>
                    </a:cubicBezTo>
                    <a:cubicBezTo>
                      <a:pt x="16332" y="859"/>
                      <a:pt x="16351" y="861"/>
                      <a:pt x="16370" y="861"/>
                    </a:cubicBezTo>
                    <a:cubicBezTo>
                      <a:pt x="16569" y="861"/>
                      <a:pt x="16742" y="700"/>
                      <a:pt x="16758" y="497"/>
                    </a:cubicBezTo>
                    <a:cubicBezTo>
                      <a:pt x="16775" y="292"/>
                      <a:pt x="16621" y="87"/>
                      <a:pt x="16398" y="69"/>
                    </a:cubicBezTo>
                    <a:cubicBezTo>
                      <a:pt x="15918" y="22"/>
                      <a:pt x="15375" y="1"/>
                      <a:pt x="147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17"/>
              <p:cNvSpPr/>
              <p:nvPr/>
            </p:nvSpPr>
            <p:spPr>
              <a:xfrm>
                <a:off x="3437800" y="975444"/>
                <a:ext cx="238935" cy="501974"/>
              </a:xfrm>
              <a:custGeom>
                <a:avLst/>
                <a:gdLst/>
                <a:ahLst/>
                <a:cxnLst/>
                <a:rect l="l" t="t" r="r" b="b"/>
                <a:pathLst>
                  <a:path w="5462" h="11475" extrusionOk="0">
                    <a:moveTo>
                      <a:pt x="757" y="1"/>
                    </a:moveTo>
                    <a:cubicBezTo>
                      <a:pt x="505" y="1"/>
                      <a:pt x="253" y="3"/>
                      <a:pt x="0" y="7"/>
                    </a:cubicBezTo>
                    <a:cubicBezTo>
                      <a:pt x="1678" y="3567"/>
                      <a:pt x="2533" y="7521"/>
                      <a:pt x="2465" y="11474"/>
                    </a:cubicBezTo>
                    <a:lnTo>
                      <a:pt x="4964" y="10721"/>
                    </a:lnTo>
                    <a:cubicBezTo>
                      <a:pt x="5461" y="5296"/>
                      <a:pt x="3202" y="75"/>
                      <a:pt x="3202" y="75"/>
                    </a:cubicBezTo>
                    <a:cubicBezTo>
                      <a:pt x="2401" y="23"/>
                      <a:pt x="1582" y="1"/>
                      <a:pt x="7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17"/>
              <p:cNvSpPr/>
              <p:nvPr/>
            </p:nvSpPr>
            <p:spPr>
              <a:xfrm>
                <a:off x="1792889" y="1316422"/>
                <a:ext cx="256127" cy="504686"/>
              </a:xfrm>
              <a:custGeom>
                <a:avLst/>
                <a:gdLst/>
                <a:ahLst/>
                <a:cxnLst/>
                <a:rect l="l" t="t" r="r" b="b"/>
                <a:pathLst>
                  <a:path w="5855" h="11537" extrusionOk="0">
                    <a:moveTo>
                      <a:pt x="2516" y="0"/>
                    </a:moveTo>
                    <a:cubicBezTo>
                      <a:pt x="907" y="872"/>
                      <a:pt x="0" y="1506"/>
                      <a:pt x="0" y="1506"/>
                    </a:cubicBezTo>
                    <a:cubicBezTo>
                      <a:pt x="291" y="7326"/>
                      <a:pt x="3200" y="11537"/>
                      <a:pt x="3200" y="11537"/>
                    </a:cubicBezTo>
                    <a:lnTo>
                      <a:pt x="5854" y="10594"/>
                    </a:lnTo>
                    <a:cubicBezTo>
                      <a:pt x="3663" y="7531"/>
                      <a:pt x="2481" y="3766"/>
                      <a:pt x="2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17"/>
              <p:cNvSpPr/>
              <p:nvPr/>
            </p:nvSpPr>
            <p:spPr>
              <a:xfrm>
                <a:off x="2539319" y="1043115"/>
                <a:ext cx="331018" cy="202014"/>
              </a:xfrm>
              <a:custGeom>
                <a:avLst/>
                <a:gdLst/>
                <a:ahLst/>
                <a:cxnLst/>
                <a:rect l="l" t="t" r="r" b="b"/>
                <a:pathLst>
                  <a:path w="7567" h="4618" extrusionOk="0">
                    <a:moveTo>
                      <a:pt x="7566" y="0"/>
                    </a:moveTo>
                    <a:lnTo>
                      <a:pt x="7566" y="0"/>
                    </a:lnTo>
                    <a:cubicBezTo>
                      <a:pt x="5804" y="360"/>
                      <a:pt x="4708" y="634"/>
                      <a:pt x="4708" y="634"/>
                    </a:cubicBezTo>
                    <a:lnTo>
                      <a:pt x="2192" y="1438"/>
                    </a:lnTo>
                    <a:cubicBezTo>
                      <a:pt x="1438" y="1456"/>
                      <a:pt x="719" y="1490"/>
                      <a:pt x="1" y="1558"/>
                    </a:cubicBezTo>
                    <a:cubicBezTo>
                      <a:pt x="18" y="2448"/>
                      <a:pt x="463" y="3338"/>
                      <a:pt x="1165" y="3903"/>
                    </a:cubicBezTo>
                    <a:cubicBezTo>
                      <a:pt x="1762" y="4380"/>
                      <a:pt x="2525" y="4617"/>
                      <a:pt x="3290" y="4617"/>
                    </a:cubicBezTo>
                    <a:cubicBezTo>
                      <a:pt x="3732" y="4617"/>
                      <a:pt x="4175" y="4539"/>
                      <a:pt x="4588" y="4382"/>
                    </a:cubicBezTo>
                    <a:cubicBezTo>
                      <a:pt x="5735" y="3955"/>
                      <a:pt x="6625" y="3012"/>
                      <a:pt x="7105" y="1901"/>
                    </a:cubicBezTo>
                    <a:cubicBezTo>
                      <a:pt x="7361" y="1301"/>
                      <a:pt x="7515" y="650"/>
                      <a:pt x="75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17"/>
              <p:cNvSpPr/>
              <p:nvPr/>
            </p:nvSpPr>
            <p:spPr>
              <a:xfrm>
                <a:off x="2289241" y="539500"/>
                <a:ext cx="553418" cy="382900"/>
              </a:xfrm>
              <a:custGeom>
                <a:avLst/>
                <a:gdLst/>
                <a:ahLst/>
                <a:cxnLst/>
                <a:rect l="l" t="t" r="r" b="b"/>
                <a:pathLst>
                  <a:path w="12651" h="8753" extrusionOk="0">
                    <a:moveTo>
                      <a:pt x="8182" y="1"/>
                    </a:moveTo>
                    <a:cubicBezTo>
                      <a:pt x="7303" y="1"/>
                      <a:pt x="6429" y="265"/>
                      <a:pt x="5581" y="542"/>
                    </a:cubicBezTo>
                    <a:cubicBezTo>
                      <a:pt x="4656" y="850"/>
                      <a:pt x="3716" y="1175"/>
                      <a:pt x="2723" y="1193"/>
                    </a:cubicBezTo>
                    <a:cubicBezTo>
                      <a:pt x="2425" y="1193"/>
                      <a:pt x="2119" y="1164"/>
                      <a:pt x="1821" y="1164"/>
                    </a:cubicBezTo>
                    <a:cubicBezTo>
                      <a:pt x="1502" y="1164"/>
                      <a:pt x="1191" y="1196"/>
                      <a:pt x="909" y="1329"/>
                    </a:cubicBezTo>
                    <a:cubicBezTo>
                      <a:pt x="327" y="1603"/>
                      <a:pt x="1" y="2254"/>
                      <a:pt x="53" y="2870"/>
                    </a:cubicBezTo>
                    <a:cubicBezTo>
                      <a:pt x="87" y="3486"/>
                      <a:pt x="429" y="4050"/>
                      <a:pt x="874" y="4495"/>
                    </a:cubicBezTo>
                    <a:cubicBezTo>
                      <a:pt x="1336" y="4924"/>
                      <a:pt x="1918" y="5232"/>
                      <a:pt x="2483" y="5522"/>
                    </a:cubicBezTo>
                    <a:cubicBezTo>
                      <a:pt x="3869" y="6207"/>
                      <a:pt x="5444" y="6533"/>
                      <a:pt x="6916" y="7012"/>
                    </a:cubicBezTo>
                    <a:cubicBezTo>
                      <a:pt x="8063" y="7389"/>
                      <a:pt x="9141" y="7850"/>
                      <a:pt x="10014" y="8637"/>
                    </a:cubicBezTo>
                    <a:cubicBezTo>
                      <a:pt x="10014" y="8637"/>
                      <a:pt x="10346" y="8752"/>
                      <a:pt x="10698" y="8752"/>
                    </a:cubicBezTo>
                    <a:cubicBezTo>
                      <a:pt x="10923" y="8752"/>
                      <a:pt x="11155" y="8706"/>
                      <a:pt x="11315" y="8553"/>
                    </a:cubicBezTo>
                    <a:cubicBezTo>
                      <a:pt x="11503" y="8364"/>
                      <a:pt x="12051" y="7063"/>
                      <a:pt x="12342" y="5643"/>
                    </a:cubicBezTo>
                    <a:cubicBezTo>
                      <a:pt x="12650" y="4016"/>
                      <a:pt x="12633" y="2270"/>
                      <a:pt x="11366" y="1877"/>
                    </a:cubicBezTo>
                    <a:cubicBezTo>
                      <a:pt x="11161" y="1449"/>
                      <a:pt x="11332" y="832"/>
                      <a:pt x="11760" y="611"/>
                    </a:cubicBezTo>
                    <a:lnTo>
                      <a:pt x="11760" y="611"/>
                    </a:lnTo>
                    <a:cubicBezTo>
                      <a:pt x="11332" y="627"/>
                      <a:pt x="10905" y="1021"/>
                      <a:pt x="10973" y="1449"/>
                    </a:cubicBezTo>
                    <a:cubicBezTo>
                      <a:pt x="10613" y="559"/>
                      <a:pt x="9467" y="79"/>
                      <a:pt x="8474" y="11"/>
                    </a:cubicBezTo>
                    <a:cubicBezTo>
                      <a:pt x="8377" y="4"/>
                      <a:pt x="8279" y="1"/>
                      <a:pt x="8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17"/>
              <p:cNvSpPr/>
              <p:nvPr/>
            </p:nvSpPr>
            <p:spPr>
              <a:xfrm>
                <a:off x="2590236" y="705418"/>
                <a:ext cx="238935" cy="216975"/>
              </a:xfrm>
              <a:custGeom>
                <a:avLst/>
                <a:gdLst/>
                <a:ahLst/>
                <a:cxnLst/>
                <a:rect l="l" t="t" r="r" b="b"/>
                <a:pathLst>
                  <a:path w="5462" h="4960" extrusionOk="0">
                    <a:moveTo>
                      <a:pt x="1326" y="0"/>
                    </a:moveTo>
                    <a:cubicBezTo>
                      <a:pt x="789" y="0"/>
                      <a:pt x="429" y="52"/>
                      <a:pt x="429" y="52"/>
                    </a:cubicBezTo>
                    <a:lnTo>
                      <a:pt x="1" y="1610"/>
                    </a:lnTo>
                    <a:lnTo>
                      <a:pt x="35" y="3219"/>
                    </a:lnTo>
                    <a:cubicBezTo>
                      <a:pt x="1182" y="3596"/>
                      <a:pt x="2260" y="4057"/>
                      <a:pt x="3133" y="4844"/>
                    </a:cubicBezTo>
                    <a:cubicBezTo>
                      <a:pt x="3133" y="4844"/>
                      <a:pt x="3465" y="4959"/>
                      <a:pt x="3817" y="4959"/>
                    </a:cubicBezTo>
                    <a:cubicBezTo>
                      <a:pt x="4042" y="4959"/>
                      <a:pt x="4274" y="4913"/>
                      <a:pt x="4434" y="4760"/>
                    </a:cubicBezTo>
                    <a:cubicBezTo>
                      <a:pt x="4622" y="4571"/>
                      <a:pt x="5170" y="3270"/>
                      <a:pt x="5461" y="1850"/>
                    </a:cubicBezTo>
                    <a:cubicBezTo>
                      <a:pt x="4532" y="250"/>
                      <a:pt x="2504" y="0"/>
                      <a:pt x="1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17"/>
              <p:cNvSpPr/>
              <p:nvPr/>
            </p:nvSpPr>
            <p:spPr>
              <a:xfrm>
                <a:off x="2590236" y="864905"/>
                <a:ext cx="212688" cy="329662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7536" extrusionOk="0">
                    <a:moveTo>
                      <a:pt x="3047" y="0"/>
                    </a:moveTo>
                    <a:lnTo>
                      <a:pt x="1952" y="1643"/>
                    </a:lnTo>
                    <a:lnTo>
                      <a:pt x="1" y="4571"/>
                    </a:lnTo>
                    <a:cubicBezTo>
                      <a:pt x="155" y="5324"/>
                      <a:pt x="206" y="5991"/>
                      <a:pt x="377" y="6505"/>
                    </a:cubicBezTo>
                    <a:cubicBezTo>
                      <a:pt x="571" y="7135"/>
                      <a:pt x="917" y="7536"/>
                      <a:pt x="1774" y="7536"/>
                    </a:cubicBezTo>
                    <a:cubicBezTo>
                      <a:pt x="1826" y="7536"/>
                      <a:pt x="1880" y="7534"/>
                      <a:pt x="1935" y="7532"/>
                    </a:cubicBezTo>
                    <a:cubicBezTo>
                      <a:pt x="3202" y="7463"/>
                      <a:pt x="3989" y="6659"/>
                      <a:pt x="4451" y="5854"/>
                    </a:cubicBezTo>
                    <a:cubicBezTo>
                      <a:pt x="4845" y="5153"/>
                      <a:pt x="4862" y="4297"/>
                      <a:pt x="4553" y="3561"/>
                    </a:cubicBezTo>
                    <a:lnTo>
                      <a:pt x="3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17"/>
              <p:cNvSpPr/>
              <p:nvPr/>
            </p:nvSpPr>
            <p:spPr>
              <a:xfrm>
                <a:off x="2590236" y="935288"/>
                <a:ext cx="155076" cy="214219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4897" extrusionOk="0">
                    <a:moveTo>
                      <a:pt x="2472" y="1"/>
                    </a:moveTo>
                    <a:cubicBezTo>
                      <a:pt x="2298" y="1"/>
                      <a:pt x="2124" y="12"/>
                      <a:pt x="1952" y="34"/>
                    </a:cubicBezTo>
                    <a:lnTo>
                      <a:pt x="1" y="2962"/>
                    </a:lnTo>
                    <a:cubicBezTo>
                      <a:pt x="155" y="3715"/>
                      <a:pt x="206" y="4382"/>
                      <a:pt x="377" y="4896"/>
                    </a:cubicBezTo>
                    <a:cubicBezTo>
                      <a:pt x="397" y="4896"/>
                      <a:pt x="416" y="4896"/>
                      <a:pt x="436" y="4896"/>
                    </a:cubicBezTo>
                    <a:cubicBezTo>
                      <a:pt x="1051" y="4896"/>
                      <a:pt x="1676" y="4626"/>
                      <a:pt x="2141" y="4211"/>
                    </a:cubicBezTo>
                    <a:cubicBezTo>
                      <a:pt x="2671" y="3715"/>
                      <a:pt x="3031" y="3031"/>
                      <a:pt x="3218" y="2328"/>
                    </a:cubicBezTo>
                    <a:cubicBezTo>
                      <a:pt x="3424" y="1627"/>
                      <a:pt x="3476" y="890"/>
                      <a:pt x="3544" y="155"/>
                    </a:cubicBezTo>
                    <a:cubicBezTo>
                      <a:pt x="3197" y="50"/>
                      <a:pt x="2835" y="1"/>
                      <a:pt x="2472" y="1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17"/>
              <p:cNvSpPr/>
              <p:nvPr/>
            </p:nvSpPr>
            <p:spPr>
              <a:xfrm>
                <a:off x="2379876" y="707649"/>
                <a:ext cx="395367" cy="384300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8785" extrusionOk="0">
                    <a:moveTo>
                      <a:pt x="5238" y="1"/>
                    </a:moveTo>
                    <a:lnTo>
                      <a:pt x="5238" y="1"/>
                    </a:lnTo>
                    <a:cubicBezTo>
                      <a:pt x="4639" y="167"/>
                      <a:pt x="4022" y="256"/>
                      <a:pt x="3407" y="256"/>
                    </a:cubicBezTo>
                    <a:cubicBezTo>
                      <a:pt x="3195" y="256"/>
                      <a:pt x="2984" y="246"/>
                      <a:pt x="2773" y="224"/>
                    </a:cubicBezTo>
                    <a:cubicBezTo>
                      <a:pt x="2405" y="193"/>
                      <a:pt x="2051" y="135"/>
                      <a:pt x="1686" y="135"/>
                    </a:cubicBezTo>
                    <a:cubicBezTo>
                      <a:pt x="1643" y="135"/>
                      <a:pt x="1600" y="136"/>
                      <a:pt x="1557" y="138"/>
                    </a:cubicBezTo>
                    <a:cubicBezTo>
                      <a:pt x="1164" y="156"/>
                      <a:pt x="754" y="275"/>
                      <a:pt x="462" y="549"/>
                    </a:cubicBezTo>
                    <a:cubicBezTo>
                      <a:pt x="172" y="822"/>
                      <a:pt x="1" y="1354"/>
                      <a:pt x="188" y="1713"/>
                    </a:cubicBezTo>
                    <a:lnTo>
                      <a:pt x="1644" y="6437"/>
                    </a:lnTo>
                    <a:cubicBezTo>
                      <a:pt x="1883" y="7395"/>
                      <a:pt x="2550" y="8046"/>
                      <a:pt x="3047" y="8388"/>
                    </a:cubicBezTo>
                    <a:cubicBezTo>
                      <a:pt x="3415" y="8633"/>
                      <a:pt x="3870" y="8784"/>
                      <a:pt x="4374" y="8784"/>
                    </a:cubicBezTo>
                    <a:cubicBezTo>
                      <a:pt x="4644" y="8784"/>
                      <a:pt x="4928" y="8741"/>
                      <a:pt x="5220" y="8645"/>
                    </a:cubicBezTo>
                    <a:cubicBezTo>
                      <a:pt x="7326" y="7926"/>
                      <a:pt x="8730" y="6831"/>
                      <a:pt x="8199" y="4640"/>
                    </a:cubicBezTo>
                    <a:lnTo>
                      <a:pt x="7856" y="3595"/>
                    </a:lnTo>
                    <a:cubicBezTo>
                      <a:pt x="8267" y="3424"/>
                      <a:pt x="8730" y="3031"/>
                      <a:pt x="8901" y="2603"/>
                    </a:cubicBezTo>
                    <a:cubicBezTo>
                      <a:pt x="9004" y="2347"/>
                      <a:pt x="9038" y="2038"/>
                      <a:pt x="8952" y="1765"/>
                    </a:cubicBezTo>
                    <a:cubicBezTo>
                      <a:pt x="8867" y="1491"/>
                      <a:pt x="8661" y="1233"/>
                      <a:pt x="8388" y="1148"/>
                    </a:cubicBezTo>
                    <a:cubicBezTo>
                      <a:pt x="8334" y="1132"/>
                      <a:pt x="8275" y="1124"/>
                      <a:pt x="8212" y="1124"/>
                    </a:cubicBezTo>
                    <a:cubicBezTo>
                      <a:pt x="7951" y="1124"/>
                      <a:pt x="7632" y="1257"/>
                      <a:pt x="7480" y="1422"/>
                    </a:cubicBezTo>
                    <a:cubicBezTo>
                      <a:pt x="7155" y="1799"/>
                      <a:pt x="7822" y="3168"/>
                      <a:pt x="7395" y="3271"/>
                    </a:cubicBezTo>
                    <a:cubicBezTo>
                      <a:pt x="7378" y="3274"/>
                      <a:pt x="7361" y="3276"/>
                      <a:pt x="7346" y="3276"/>
                    </a:cubicBezTo>
                    <a:cubicBezTo>
                      <a:pt x="6947" y="3276"/>
                      <a:pt x="6908" y="2274"/>
                      <a:pt x="6727" y="1765"/>
                    </a:cubicBezTo>
                    <a:cubicBezTo>
                      <a:pt x="6539" y="1217"/>
                      <a:pt x="6179" y="1251"/>
                      <a:pt x="5665" y="1114"/>
                    </a:cubicBezTo>
                    <a:cubicBezTo>
                      <a:pt x="5152" y="977"/>
                      <a:pt x="5238" y="1"/>
                      <a:pt x="5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17"/>
              <p:cNvSpPr/>
              <p:nvPr/>
            </p:nvSpPr>
            <p:spPr>
              <a:xfrm>
                <a:off x="2953390" y="1591172"/>
                <a:ext cx="189460" cy="188716"/>
              </a:xfrm>
              <a:custGeom>
                <a:avLst/>
                <a:gdLst/>
                <a:ahLst/>
                <a:cxnLst/>
                <a:rect l="l" t="t" r="r" b="b"/>
                <a:pathLst>
                  <a:path w="4331" h="4314" extrusionOk="0">
                    <a:moveTo>
                      <a:pt x="2174" y="0"/>
                    </a:moveTo>
                    <a:cubicBezTo>
                      <a:pt x="976" y="0"/>
                      <a:pt x="1" y="959"/>
                      <a:pt x="1" y="2157"/>
                    </a:cubicBezTo>
                    <a:cubicBezTo>
                      <a:pt x="1" y="3355"/>
                      <a:pt x="976" y="4313"/>
                      <a:pt x="2174" y="4313"/>
                    </a:cubicBezTo>
                    <a:cubicBezTo>
                      <a:pt x="3355" y="4313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17"/>
              <p:cNvSpPr/>
              <p:nvPr/>
            </p:nvSpPr>
            <p:spPr>
              <a:xfrm>
                <a:off x="713225" y="1512566"/>
                <a:ext cx="297860" cy="286092"/>
              </a:xfrm>
              <a:custGeom>
                <a:avLst/>
                <a:gdLst/>
                <a:ahLst/>
                <a:cxnLst/>
                <a:rect l="l" t="t" r="r" b="b"/>
                <a:pathLst>
                  <a:path w="6809" h="6540" extrusionOk="0">
                    <a:moveTo>
                      <a:pt x="4656" y="1404"/>
                    </a:moveTo>
                    <a:cubicBezTo>
                      <a:pt x="4896" y="1575"/>
                      <a:pt x="5135" y="1660"/>
                      <a:pt x="5391" y="1694"/>
                    </a:cubicBezTo>
                    <a:cubicBezTo>
                      <a:pt x="5529" y="2216"/>
                      <a:pt x="5097" y="2323"/>
                      <a:pt x="4628" y="2323"/>
                    </a:cubicBezTo>
                    <a:cubicBezTo>
                      <a:pt x="4450" y="2323"/>
                      <a:pt x="4268" y="2308"/>
                      <a:pt x="4108" y="2294"/>
                    </a:cubicBezTo>
                    <a:cubicBezTo>
                      <a:pt x="4364" y="2020"/>
                      <a:pt x="4553" y="1678"/>
                      <a:pt x="4656" y="1404"/>
                    </a:cubicBezTo>
                    <a:close/>
                    <a:moveTo>
                      <a:pt x="3424" y="1"/>
                    </a:moveTo>
                    <a:cubicBezTo>
                      <a:pt x="3013" y="309"/>
                      <a:pt x="2808" y="822"/>
                      <a:pt x="2687" y="1301"/>
                    </a:cubicBezTo>
                    <a:cubicBezTo>
                      <a:pt x="2653" y="1438"/>
                      <a:pt x="2619" y="1610"/>
                      <a:pt x="2602" y="1797"/>
                    </a:cubicBezTo>
                    <a:cubicBezTo>
                      <a:pt x="2311" y="1694"/>
                      <a:pt x="2037" y="1592"/>
                      <a:pt x="1746" y="1489"/>
                    </a:cubicBezTo>
                    <a:cubicBezTo>
                      <a:pt x="1592" y="1438"/>
                      <a:pt x="1404" y="1404"/>
                      <a:pt x="1301" y="1249"/>
                    </a:cubicBezTo>
                    <a:cubicBezTo>
                      <a:pt x="1181" y="1062"/>
                      <a:pt x="1318" y="856"/>
                      <a:pt x="1438" y="720"/>
                    </a:cubicBezTo>
                    <a:cubicBezTo>
                      <a:pt x="1510" y="646"/>
                      <a:pt x="1447" y="537"/>
                      <a:pt x="1354" y="537"/>
                    </a:cubicBezTo>
                    <a:cubicBezTo>
                      <a:pt x="1337" y="537"/>
                      <a:pt x="1320" y="540"/>
                      <a:pt x="1301" y="548"/>
                    </a:cubicBezTo>
                    <a:cubicBezTo>
                      <a:pt x="993" y="720"/>
                      <a:pt x="959" y="1165"/>
                      <a:pt x="1112" y="1438"/>
                    </a:cubicBezTo>
                    <a:cubicBezTo>
                      <a:pt x="1233" y="1644"/>
                      <a:pt x="1438" y="1763"/>
                      <a:pt x="1660" y="1831"/>
                    </a:cubicBezTo>
                    <a:cubicBezTo>
                      <a:pt x="1968" y="1934"/>
                      <a:pt x="2276" y="2020"/>
                      <a:pt x="2584" y="2105"/>
                    </a:cubicBezTo>
                    <a:cubicBezTo>
                      <a:pt x="2602" y="2294"/>
                      <a:pt x="2653" y="2482"/>
                      <a:pt x="2773" y="2585"/>
                    </a:cubicBezTo>
                    <a:cubicBezTo>
                      <a:pt x="2914" y="2726"/>
                      <a:pt x="3070" y="2786"/>
                      <a:pt x="3230" y="2786"/>
                    </a:cubicBezTo>
                    <a:cubicBezTo>
                      <a:pt x="3400" y="2786"/>
                      <a:pt x="3573" y="2717"/>
                      <a:pt x="3732" y="2602"/>
                    </a:cubicBezTo>
                    <a:lnTo>
                      <a:pt x="3766" y="2602"/>
                    </a:lnTo>
                    <a:cubicBezTo>
                      <a:pt x="3800" y="2602"/>
                      <a:pt x="3835" y="2602"/>
                      <a:pt x="3851" y="2585"/>
                    </a:cubicBezTo>
                    <a:cubicBezTo>
                      <a:pt x="4071" y="2689"/>
                      <a:pt x="4322" y="2739"/>
                      <a:pt x="4567" y="2739"/>
                    </a:cubicBezTo>
                    <a:cubicBezTo>
                      <a:pt x="4685" y="2739"/>
                      <a:pt x="4801" y="2727"/>
                      <a:pt x="4912" y="2705"/>
                    </a:cubicBezTo>
                    <a:lnTo>
                      <a:pt x="4912" y="2705"/>
                    </a:lnTo>
                    <a:cubicBezTo>
                      <a:pt x="5194" y="3528"/>
                      <a:pt x="4612" y="3721"/>
                      <a:pt x="3982" y="3721"/>
                    </a:cubicBezTo>
                    <a:cubicBezTo>
                      <a:pt x="3616" y="3721"/>
                      <a:pt x="3234" y="3656"/>
                      <a:pt x="2995" y="3612"/>
                    </a:cubicBezTo>
                    <a:cubicBezTo>
                      <a:pt x="2397" y="3509"/>
                      <a:pt x="1062" y="3253"/>
                      <a:pt x="1062" y="2413"/>
                    </a:cubicBezTo>
                    <a:cubicBezTo>
                      <a:pt x="1062" y="2309"/>
                      <a:pt x="976" y="2252"/>
                      <a:pt x="892" y="2252"/>
                    </a:cubicBezTo>
                    <a:cubicBezTo>
                      <a:pt x="825" y="2252"/>
                      <a:pt x="759" y="2287"/>
                      <a:pt x="736" y="2363"/>
                    </a:cubicBezTo>
                    <a:cubicBezTo>
                      <a:pt x="291" y="3646"/>
                      <a:pt x="2773" y="4006"/>
                      <a:pt x="3543" y="4091"/>
                    </a:cubicBezTo>
                    <a:cubicBezTo>
                      <a:pt x="3650" y="4107"/>
                      <a:pt x="3761" y="4115"/>
                      <a:pt x="3875" y="4115"/>
                    </a:cubicBezTo>
                    <a:cubicBezTo>
                      <a:pt x="4126" y="4115"/>
                      <a:pt x="4386" y="4077"/>
                      <a:pt x="4622" y="4006"/>
                    </a:cubicBezTo>
                    <a:lnTo>
                      <a:pt x="4622" y="4006"/>
                    </a:lnTo>
                    <a:cubicBezTo>
                      <a:pt x="4850" y="4792"/>
                      <a:pt x="4365" y="4921"/>
                      <a:pt x="3819" y="4921"/>
                    </a:cubicBezTo>
                    <a:cubicBezTo>
                      <a:pt x="3628" y="4921"/>
                      <a:pt x="3430" y="4905"/>
                      <a:pt x="3253" y="4896"/>
                    </a:cubicBezTo>
                    <a:cubicBezTo>
                      <a:pt x="2413" y="4844"/>
                      <a:pt x="1062" y="4793"/>
                      <a:pt x="959" y="3664"/>
                    </a:cubicBezTo>
                    <a:cubicBezTo>
                      <a:pt x="948" y="3566"/>
                      <a:pt x="861" y="3489"/>
                      <a:pt x="778" y="3489"/>
                    </a:cubicBezTo>
                    <a:cubicBezTo>
                      <a:pt x="729" y="3489"/>
                      <a:pt x="682" y="3514"/>
                      <a:pt x="651" y="3577"/>
                    </a:cubicBezTo>
                    <a:cubicBezTo>
                      <a:pt x="1" y="4896"/>
                      <a:pt x="2157" y="5238"/>
                      <a:pt x="2979" y="5323"/>
                    </a:cubicBezTo>
                    <a:cubicBezTo>
                      <a:pt x="3121" y="5337"/>
                      <a:pt x="3277" y="5346"/>
                      <a:pt x="3439" y="5346"/>
                    </a:cubicBezTo>
                    <a:cubicBezTo>
                      <a:pt x="3669" y="5346"/>
                      <a:pt x="3912" y="5329"/>
                      <a:pt x="4143" y="5289"/>
                    </a:cubicBezTo>
                    <a:lnTo>
                      <a:pt x="4143" y="5289"/>
                    </a:lnTo>
                    <a:cubicBezTo>
                      <a:pt x="4387" y="6010"/>
                      <a:pt x="3628" y="6125"/>
                      <a:pt x="3031" y="6125"/>
                    </a:cubicBezTo>
                    <a:cubicBezTo>
                      <a:pt x="2876" y="6125"/>
                      <a:pt x="2732" y="6118"/>
                      <a:pt x="2619" y="6110"/>
                    </a:cubicBezTo>
                    <a:cubicBezTo>
                      <a:pt x="1934" y="6060"/>
                      <a:pt x="1096" y="5786"/>
                      <a:pt x="804" y="5118"/>
                    </a:cubicBezTo>
                    <a:cubicBezTo>
                      <a:pt x="778" y="5059"/>
                      <a:pt x="721" y="5032"/>
                      <a:pt x="662" y="5032"/>
                    </a:cubicBezTo>
                    <a:cubicBezTo>
                      <a:pt x="568" y="5032"/>
                      <a:pt x="469" y="5099"/>
                      <a:pt x="480" y="5204"/>
                    </a:cubicBezTo>
                    <a:cubicBezTo>
                      <a:pt x="595" y="6296"/>
                      <a:pt x="2152" y="6540"/>
                      <a:pt x="3043" y="6540"/>
                    </a:cubicBezTo>
                    <a:cubicBezTo>
                      <a:pt x="3074" y="6540"/>
                      <a:pt x="3103" y="6540"/>
                      <a:pt x="3132" y="6539"/>
                    </a:cubicBezTo>
                    <a:cubicBezTo>
                      <a:pt x="3526" y="6521"/>
                      <a:pt x="4108" y="6436"/>
                      <a:pt x="4348" y="6076"/>
                    </a:cubicBezTo>
                    <a:cubicBezTo>
                      <a:pt x="4536" y="5802"/>
                      <a:pt x="4622" y="5478"/>
                      <a:pt x="4399" y="5220"/>
                    </a:cubicBezTo>
                    <a:cubicBezTo>
                      <a:pt x="4964" y="5067"/>
                      <a:pt x="5289" y="4691"/>
                      <a:pt x="4793" y="3954"/>
                    </a:cubicBezTo>
                    <a:cubicBezTo>
                      <a:pt x="5323" y="3748"/>
                      <a:pt x="5615" y="3321"/>
                      <a:pt x="5049" y="2671"/>
                    </a:cubicBezTo>
                    <a:cubicBezTo>
                      <a:pt x="5170" y="2637"/>
                      <a:pt x="5272" y="2585"/>
                      <a:pt x="5357" y="2516"/>
                    </a:cubicBezTo>
                    <a:cubicBezTo>
                      <a:pt x="5597" y="2345"/>
                      <a:pt x="5752" y="1968"/>
                      <a:pt x="5597" y="1712"/>
                    </a:cubicBezTo>
                    <a:cubicBezTo>
                      <a:pt x="5683" y="1712"/>
                      <a:pt x="5786" y="1694"/>
                      <a:pt x="5871" y="1678"/>
                    </a:cubicBezTo>
                    <a:cubicBezTo>
                      <a:pt x="6282" y="1610"/>
                      <a:pt x="6744" y="1233"/>
                      <a:pt x="6795" y="822"/>
                    </a:cubicBezTo>
                    <a:cubicBezTo>
                      <a:pt x="6809" y="718"/>
                      <a:pt x="6703" y="643"/>
                      <a:pt x="6606" y="643"/>
                    </a:cubicBezTo>
                    <a:cubicBezTo>
                      <a:pt x="6576" y="643"/>
                      <a:pt x="6546" y="651"/>
                      <a:pt x="6521" y="667"/>
                    </a:cubicBezTo>
                    <a:cubicBezTo>
                      <a:pt x="6384" y="770"/>
                      <a:pt x="6282" y="907"/>
                      <a:pt x="6162" y="1028"/>
                    </a:cubicBezTo>
                    <a:cubicBezTo>
                      <a:pt x="5939" y="1233"/>
                      <a:pt x="5631" y="1301"/>
                      <a:pt x="5341" y="1318"/>
                    </a:cubicBezTo>
                    <a:cubicBezTo>
                      <a:pt x="5101" y="1318"/>
                      <a:pt x="4930" y="1147"/>
                      <a:pt x="4707" y="1130"/>
                    </a:cubicBezTo>
                    <a:cubicBezTo>
                      <a:pt x="4696" y="1063"/>
                      <a:pt x="4641" y="1011"/>
                      <a:pt x="4581" y="1011"/>
                    </a:cubicBezTo>
                    <a:cubicBezTo>
                      <a:pt x="4549" y="1011"/>
                      <a:pt x="4515" y="1026"/>
                      <a:pt x="4485" y="1062"/>
                    </a:cubicBezTo>
                    <a:cubicBezTo>
                      <a:pt x="4280" y="1301"/>
                      <a:pt x="4143" y="1592"/>
                      <a:pt x="3954" y="1831"/>
                    </a:cubicBezTo>
                    <a:cubicBezTo>
                      <a:pt x="3818" y="2001"/>
                      <a:pt x="3466" y="2335"/>
                      <a:pt x="3223" y="2335"/>
                    </a:cubicBezTo>
                    <a:cubicBezTo>
                      <a:pt x="3098" y="2335"/>
                      <a:pt x="3002" y="2247"/>
                      <a:pt x="2979" y="2003"/>
                    </a:cubicBezTo>
                    <a:cubicBezTo>
                      <a:pt x="2910" y="1267"/>
                      <a:pt x="3235" y="685"/>
                      <a:pt x="3440" y="17"/>
                    </a:cubicBezTo>
                    <a:cubicBezTo>
                      <a:pt x="3440" y="17"/>
                      <a:pt x="3440" y="1"/>
                      <a:pt x="3424" y="1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17"/>
              <p:cNvSpPr/>
              <p:nvPr/>
            </p:nvSpPr>
            <p:spPr>
              <a:xfrm>
                <a:off x="2537832" y="814382"/>
                <a:ext cx="74192" cy="39852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911" extrusionOk="0">
                    <a:moveTo>
                      <a:pt x="1265" y="0"/>
                    </a:moveTo>
                    <a:cubicBezTo>
                      <a:pt x="885" y="0"/>
                      <a:pt x="463" y="221"/>
                      <a:pt x="172" y="386"/>
                    </a:cubicBezTo>
                    <a:cubicBezTo>
                      <a:pt x="52" y="454"/>
                      <a:pt x="0" y="591"/>
                      <a:pt x="35" y="710"/>
                    </a:cubicBezTo>
                    <a:cubicBezTo>
                      <a:pt x="52" y="762"/>
                      <a:pt x="69" y="797"/>
                      <a:pt x="103" y="831"/>
                    </a:cubicBezTo>
                    <a:cubicBezTo>
                      <a:pt x="167" y="884"/>
                      <a:pt x="245" y="911"/>
                      <a:pt x="319" y="911"/>
                    </a:cubicBezTo>
                    <a:cubicBezTo>
                      <a:pt x="363" y="911"/>
                      <a:pt x="407" y="901"/>
                      <a:pt x="445" y="881"/>
                    </a:cubicBezTo>
                    <a:cubicBezTo>
                      <a:pt x="669" y="745"/>
                      <a:pt x="890" y="642"/>
                      <a:pt x="1114" y="539"/>
                    </a:cubicBezTo>
                    <a:cubicBezTo>
                      <a:pt x="1319" y="454"/>
                      <a:pt x="1524" y="386"/>
                      <a:pt x="1661" y="215"/>
                    </a:cubicBezTo>
                    <a:cubicBezTo>
                      <a:pt x="1696" y="180"/>
                      <a:pt x="1696" y="128"/>
                      <a:pt x="1644" y="94"/>
                    </a:cubicBezTo>
                    <a:cubicBezTo>
                      <a:pt x="1528" y="27"/>
                      <a:pt x="1399" y="0"/>
                      <a:pt x="1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17"/>
              <p:cNvSpPr/>
              <p:nvPr/>
            </p:nvSpPr>
            <p:spPr>
              <a:xfrm>
                <a:off x="2567052" y="847714"/>
                <a:ext cx="45714" cy="3521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805" extrusionOk="0">
                    <a:moveTo>
                      <a:pt x="531" y="0"/>
                    </a:moveTo>
                    <a:cubicBezTo>
                      <a:pt x="1" y="0"/>
                      <a:pt x="1" y="804"/>
                      <a:pt x="531" y="804"/>
                    </a:cubicBezTo>
                    <a:cubicBezTo>
                      <a:pt x="1044" y="804"/>
                      <a:pt x="1044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17"/>
              <p:cNvSpPr/>
              <p:nvPr/>
            </p:nvSpPr>
            <p:spPr>
              <a:xfrm>
                <a:off x="2409840" y="846533"/>
                <a:ext cx="72617" cy="38977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891" extrusionOk="0">
                    <a:moveTo>
                      <a:pt x="1382" y="1"/>
                    </a:moveTo>
                    <a:cubicBezTo>
                      <a:pt x="1361" y="1"/>
                      <a:pt x="1339" y="3"/>
                      <a:pt x="1317" y="10"/>
                    </a:cubicBezTo>
                    <a:cubicBezTo>
                      <a:pt x="856" y="112"/>
                      <a:pt x="188" y="301"/>
                      <a:pt x="17" y="780"/>
                    </a:cubicBezTo>
                    <a:cubicBezTo>
                      <a:pt x="0" y="831"/>
                      <a:pt x="34" y="883"/>
                      <a:pt x="85" y="883"/>
                    </a:cubicBezTo>
                    <a:cubicBezTo>
                      <a:pt x="120" y="888"/>
                      <a:pt x="154" y="891"/>
                      <a:pt x="188" y="891"/>
                    </a:cubicBezTo>
                    <a:cubicBezTo>
                      <a:pt x="372" y="891"/>
                      <a:pt x="546" y="820"/>
                      <a:pt x="719" y="763"/>
                    </a:cubicBezTo>
                    <a:cubicBezTo>
                      <a:pt x="959" y="678"/>
                      <a:pt x="1181" y="609"/>
                      <a:pt x="1420" y="557"/>
                    </a:cubicBezTo>
                    <a:cubicBezTo>
                      <a:pt x="1557" y="523"/>
                      <a:pt x="1643" y="420"/>
                      <a:pt x="1643" y="283"/>
                    </a:cubicBezTo>
                    <a:cubicBezTo>
                      <a:pt x="1660" y="233"/>
                      <a:pt x="1643" y="198"/>
                      <a:pt x="1626" y="146"/>
                    </a:cubicBezTo>
                    <a:cubicBezTo>
                      <a:pt x="1584" y="62"/>
                      <a:pt x="1484" y="1"/>
                      <a:pt x="13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17"/>
              <p:cNvSpPr/>
              <p:nvPr/>
            </p:nvSpPr>
            <p:spPr>
              <a:xfrm>
                <a:off x="2432018" y="884327"/>
                <a:ext cx="49913" cy="35346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808" extrusionOk="0">
                    <a:moveTo>
                      <a:pt x="558" y="0"/>
                    </a:moveTo>
                    <a:cubicBezTo>
                      <a:pt x="471" y="0"/>
                      <a:pt x="381" y="31"/>
                      <a:pt x="297" y="104"/>
                    </a:cubicBezTo>
                    <a:cubicBezTo>
                      <a:pt x="1" y="387"/>
                      <a:pt x="276" y="808"/>
                      <a:pt x="591" y="808"/>
                    </a:cubicBezTo>
                    <a:cubicBezTo>
                      <a:pt x="676" y="808"/>
                      <a:pt x="764" y="777"/>
                      <a:pt x="845" y="704"/>
                    </a:cubicBezTo>
                    <a:cubicBezTo>
                      <a:pt x="1141" y="421"/>
                      <a:pt x="876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17"/>
              <p:cNvSpPr/>
              <p:nvPr/>
            </p:nvSpPr>
            <p:spPr>
              <a:xfrm>
                <a:off x="2508655" y="895613"/>
                <a:ext cx="40464" cy="8158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865" extrusionOk="0">
                    <a:moveTo>
                      <a:pt x="69" y="1"/>
                    </a:moveTo>
                    <a:lnTo>
                      <a:pt x="69" y="1"/>
                    </a:lnTo>
                    <a:cubicBezTo>
                      <a:pt x="291" y="599"/>
                      <a:pt x="257" y="1267"/>
                      <a:pt x="1" y="1849"/>
                    </a:cubicBezTo>
                    <a:cubicBezTo>
                      <a:pt x="53" y="1859"/>
                      <a:pt x="106" y="1864"/>
                      <a:pt x="159" y="1864"/>
                    </a:cubicBezTo>
                    <a:cubicBezTo>
                      <a:pt x="470" y="1864"/>
                      <a:pt x="779" y="1697"/>
                      <a:pt x="925" y="1404"/>
                    </a:cubicBezTo>
                    <a:cubicBezTo>
                      <a:pt x="839" y="857"/>
                      <a:pt x="530" y="325"/>
                      <a:pt x="69" y="1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17"/>
              <p:cNvSpPr/>
              <p:nvPr/>
            </p:nvSpPr>
            <p:spPr>
              <a:xfrm>
                <a:off x="2556554" y="921071"/>
                <a:ext cx="88409" cy="98951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2262" extrusionOk="0">
                    <a:moveTo>
                      <a:pt x="1781" y="1"/>
                    </a:moveTo>
                    <a:cubicBezTo>
                      <a:pt x="1489" y="839"/>
                      <a:pt x="823" y="1507"/>
                      <a:pt x="1" y="1815"/>
                    </a:cubicBezTo>
                    <a:cubicBezTo>
                      <a:pt x="307" y="2062"/>
                      <a:pt x="638" y="2261"/>
                      <a:pt x="1015" y="2261"/>
                    </a:cubicBezTo>
                    <a:cubicBezTo>
                      <a:pt x="1080" y="2261"/>
                      <a:pt x="1147" y="2255"/>
                      <a:pt x="1216" y="2242"/>
                    </a:cubicBezTo>
                    <a:cubicBezTo>
                      <a:pt x="1524" y="2174"/>
                      <a:pt x="1832" y="2003"/>
                      <a:pt x="1952" y="1712"/>
                    </a:cubicBezTo>
                    <a:cubicBezTo>
                      <a:pt x="2021" y="1507"/>
                      <a:pt x="2003" y="1302"/>
                      <a:pt x="1969" y="1078"/>
                    </a:cubicBezTo>
                    <a:cubicBezTo>
                      <a:pt x="1918" y="702"/>
                      <a:pt x="1832" y="377"/>
                      <a:pt x="178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" name="Google Shape;131;p18">
            <a:extLst>
              <a:ext uri="{FF2B5EF4-FFF2-40B4-BE49-F238E27FC236}">
                <a16:creationId xmlns:a16="http://schemas.microsoft.com/office/drawing/2014/main" id="{BF77E4DC-1CFD-E63A-1277-7829E00746C0}"/>
              </a:ext>
            </a:extLst>
          </p:cNvPr>
          <p:cNvSpPr/>
          <p:nvPr/>
        </p:nvSpPr>
        <p:spPr>
          <a:xfrm>
            <a:off x="8955154" y="5322242"/>
            <a:ext cx="60972" cy="60959"/>
          </a:xfrm>
          <a:custGeom>
            <a:avLst/>
            <a:gdLst/>
            <a:ahLst/>
            <a:cxnLst/>
            <a:rect l="l" t="t" r="r" b="b"/>
            <a:pathLst>
              <a:path w="2585" h="2584" extrusionOk="0">
                <a:moveTo>
                  <a:pt x="1300" y="1"/>
                </a:moveTo>
                <a:cubicBezTo>
                  <a:pt x="587" y="1"/>
                  <a:pt x="1" y="573"/>
                  <a:pt x="1" y="1285"/>
                </a:cubicBezTo>
                <a:cubicBezTo>
                  <a:pt x="1" y="1997"/>
                  <a:pt x="587" y="2583"/>
                  <a:pt x="1300" y="2583"/>
                </a:cubicBezTo>
                <a:cubicBezTo>
                  <a:pt x="2012" y="2583"/>
                  <a:pt x="2585" y="1997"/>
                  <a:pt x="2585" y="1285"/>
                </a:cubicBezTo>
                <a:cubicBezTo>
                  <a:pt x="2585" y="573"/>
                  <a:pt x="2012" y="1"/>
                  <a:pt x="1300" y="1"/>
                </a:cubicBez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" name="Google Shape;132;p18">
            <a:extLst>
              <a:ext uri="{FF2B5EF4-FFF2-40B4-BE49-F238E27FC236}">
                <a16:creationId xmlns:a16="http://schemas.microsoft.com/office/drawing/2014/main" id="{540439CB-F628-0AAA-C609-AD5380409F09}"/>
              </a:ext>
            </a:extLst>
          </p:cNvPr>
          <p:cNvSpPr/>
          <p:nvPr/>
        </p:nvSpPr>
        <p:spPr>
          <a:xfrm>
            <a:off x="8955130" y="2322602"/>
            <a:ext cx="60996" cy="60959"/>
          </a:xfrm>
          <a:custGeom>
            <a:avLst/>
            <a:gdLst/>
            <a:ahLst/>
            <a:cxnLst/>
            <a:rect l="l" t="t" r="r" b="b"/>
            <a:pathLst>
              <a:path w="2585" h="2583" extrusionOk="0">
                <a:moveTo>
                  <a:pt x="1300" y="0"/>
                </a:moveTo>
                <a:cubicBezTo>
                  <a:pt x="587" y="0"/>
                  <a:pt x="1" y="586"/>
                  <a:pt x="1" y="1298"/>
                </a:cubicBezTo>
                <a:cubicBezTo>
                  <a:pt x="1" y="2011"/>
                  <a:pt x="587" y="2583"/>
                  <a:pt x="1300" y="2583"/>
                </a:cubicBezTo>
                <a:cubicBezTo>
                  <a:pt x="2012" y="2583"/>
                  <a:pt x="2585" y="2011"/>
                  <a:pt x="2585" y="1298"/>
                </a:cubicBezTo>
                <a:cubicBezTo>
                  <a:pt x="2585" y="586"/>
                  <a:pt x="2012" y="0"/>
                  <a:pt x="1300" y="0"/>
                </a:cubicBez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Google Shape;134;p18">
            <a:extLst>
              <a:ext uri="{FF2B5EF4-FFF2-40B4-BE49-F238E27FC236}">
                <a16:creationId xmlns:a16="http://schemas.microsoft.com/office/drawing/2014/main" id="{E10429EF-B3F0-F82D-FE68-1E9F5657BB68}"/>
              </a:ext>
            </a:extLst>
          </p:cNvPr>
          <p:cNvSpPr txBox="1"/>
          <p:nvPr/>
        </p:nvSpPr>
        <p:spPr>
          <a:xfrm>
            <a:off x="1835381" y="-1572948"/>
            <a:ext cx="4136640" cy="671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3733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Motivation &amp; Methods</a:t>
            </a:r>
            <a:endParaRPr sz="3733" kern="0" dirty="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5" name="Google Shape;137;p18">
            <a:extLst>
              <a:ext uri="{FF2B5EF4-FFF2-40B4-BE49-F238E27FC236}">
                <a16:creationId xmlns:a16="http://schemas.microsoft.com/office/drawing/2014/main" id="{94962621-F741-9DFC-0F36-6D30844B2E6B}"/>
              </a:ext>
            </a:extLst>
          </p:cNvPr>
          <p:cNvSpPr txBox="1"/>
          <p:nvPr/>
        </p:nvSpPr>
        <p:spPr>
          <a:xfrm>
            <a:off x="614215" y="7318785"/>
            <a:ext cx="3230149" cy="358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3733" kern="0" dirty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Results</a:t>
            </a:r>
          </a:p>
        </p:txBody>
      </p:sp>
      <p:sp>
        <p:nvSpPr>
          <p:cNvPr id="6" name="Google Shape;142;p18">
            <a:extLst>
              <a:ext uri="{FF2B5EF4-FFF2-40B4-BE49-F238E27FC236}">
                <a16:creationId xmlns:a16="http://schemas.microsoft.com/office/drawing/2014/main" id="{48F846FA-275F-70F1-02C2-E8B0F2646B89}"/>
              </a:ext>
            </a:extLst>
          </p:cNvPr>
          <p:cNvSpPr/>
          <p:nvPr/>
        </p:nvSpPr>
        <p:spPr>
          <a:xfrm>
            <a:off x="17302327" y="1625711"/>
            <a:ext cx="353296" cy="353296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Google Shape;143;p18">
            <a:extLst>
              <a:ext uri="{FF2B5EF4-FFF2-40B4-BE49-F238E27FC236}">
                <a16:creationId xmlns:a16="http://schemas.microsoft.com/office/drawing/2014/main" id="{7800ADD2-38F5-CF32-57D3-9A12E10D156B}"/>
              </a:ext>
            </a:extLst>
          </p:cNvPr>
          <p:cNvSpPr/>
          <p:nvPr/>
        </p:nvSpPr>
        <p:spPr>
          <a:xfrm>
            <a:off x="16792311" y="3894411"/>
            <a:ext cx="353296" cy="353296"/>
          </a:xfrm>
          <a:prstGeom prst="ellipse">
            <a:avLst/>
          </a:prstGeom>
          <a:solidFill>
            <a:srgbClr val="0070C0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206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Google Shape;144;p18">
            <a:extLst>
              <a:ext uri="{FF2B5EF4-FFF2-40B4-BE49-F238E27FC236}">
                <a16:creationId xmlns:a16="http://schemas.microsoft.com/office/drawing/2014/main" id="{BA7F8FA5-4AAB-A66A-B3AF-996DFAA892F9}"/>
              </a:ext>
            </a:extLst>
          </p:cNvPr>
          <p:cNvSpPr/>
          <p:nvPr/>
        </p:nvSpPr>
        <p:spPr>
          <a:xfrm>
            <a:off x="17267521" y="5853297"/>
            <a:ext cx="353296" cy="353296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9" name="Google Shape;145;p18">
            <a:extLst>
              <a:ext uri="{FF2B5EF4-FFF2-40B4-BE49-F238E27FC236}">
                <a16:creationId xmlns:a16="http://schemas.microsoft.com/office/drawing/2014/main" id="{A43E0DED-3DAB-E0E4-B003-E159D055977C}"/>
              </a:ext>
            </a:extLst>
          </p:cNvPr>
          <p:cNvCxnSpPr>
            <a:cxnSpLocks/>
            <a:stCxn id="6" idx="2"/>
          </p:cNvCxnSpPr>
          <p:nvPr/>
        </p:nvCxnSpPr>
        <p:spPr>
          <a:xfrm rot="10800000">
            <a:off x="13270055" y="1663597"/>
            <a:ext cx="4032272" cy="138764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146;p18">
            <a:extLst>
              <a:ext uri="{FF2B5EF4-FFF2-40B4-BE49-F238E27FC236}">
                <a16:creationId xmlns:a16="http://schemas.microsoft.com/office/drawing/2014/main" id="{54793B76-AC2C-A15A-5E22-F361939C3C8A}"/>
              </a:ext>
            </a:extLst>
          </p:cNvPr>
          <p:cNvCxnSpPr>
            <a:cxnSpLocks/>
          </p:cNvCxnSpPr>
          <p:nvPr/>
        </p:nvCxnSpPr>
        <p:spPr>
          <a:xfrm rot="10800000">
            <a:off x="12517361" y="3763998"/>
            <a:ext cx="4274953" cy="331009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47;p18">
            <a:extLst>
              <a:ext uri="{FF2B5EF4-FFF2-40B4-BE49-F238E27FC236}">
                <a16:creationId xmlns:a16="http://schemas.microsoft.com/office/drawing/2014/main" id="{DE6B1BF7-1E88-5D55-EA1D-885A64EA8E89}"/>
              </a:ext>
            </a:extLst>
          </p:cNvPr>
          <p:cNvCxnSpPr>
            <a:cxnSpLocks/>
            <a:stCxn id="8" idx="2"/>
          </p:cNvCxnSpPr>
          <p:nvPr/>
        </p:nvCxnSpPr>
        <p:spPr>
          <a:xfrm rot="10800000">
            <a:off x="12992572" y="5125689"/>
            <a:ext cx="4274949" cy="904256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37;p18">
            <a:extLst>
              <a:ext uri="{FF2B5EF4-FFF2-40B4-BE49-F238E27FC236}">
                <a16:creationId xmlns:a16="http://schemas.microsoft.com/office/drawing/2014/main" id="{EDF4F14C-9B40-119C-4617-49F3F368283E}"/>
              </a:ext>
            </a:extLst>
          </p:cNvPr>
          <p:cNvSpPr txBox="1"/>
          <p:nvPr/>
        </p:nvSpPr>
        <p:spPr>
          <a:xfrm>
            <a:off x="1861607" y="7962075"/>
            <a:ext cx="4575896" cy="385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 Improvements and final results</a:t>
            </a:r>
          </a:p>
        </p:txBody>
      </p:sp>
      <p:sp>
        <p:nvSpPr>
          <p:cNvPr id="13" name="Google Shape;134;p18">
            <a:extLst>
              <a:ext uri="{FF2B5EF4-FFF2-40B4-BE49-F238E27FC236}">
                <a16:creationId xmlns:a16="http://schemas.microsoft.com/office/drawing/2014/main" id="{4A1FB9ED-96F9-3FF2-75BD-8ABA65D923C6}"/>
              </a:ext>
            </a:extLst>
          </p:cNvPr>
          <p:cNvSpPr txBox="1"/>
          <p:nvPr/>
        </p:nvSpPr>
        <p:spPr>
          <a:xfrm>
            <a:off x="1975557" y="-1572948"/>
            <a:ext cx="4136640" cy="671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Motivation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Overview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Cleaning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Exploratory Data Analysis</a:t>
            </a:r>
            <a:endParaRPr sz="1867" kern="0" dirty="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" name="Google Shape;140;p18">
            <a:extLst>
              <a:ext uri="{FF2B5EF4-FFF2-40B4-BE49-F238E27FC236}">
                <a16:creationId xmlns:a16="http://schemas.microsoft.com/office/drawing/2014/main" id="{D2EF725E-594E-F43D-2163-5A8DDE3C9CE2}"/>
              </a:ext>
            </a:extLst>
          </p:cNvPr>
          <p:cNvSpPr txBox="1"/>
          <p:nvPr/>
        </p:nvSpPr>
        <p:spPr>
          <a:xfrm>
            <a:off x="-4077831" y="3766027"/>
            <a:ext cx="3903799" cy="358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 Selection &amp; Feature Selection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Hypothesis Testing</a:t>
            </a:r>
          </a:p>
        </p:txBody>
      </p:sp>
      <p:grpSp>
        <p:nvGrpSpPr>
          <p:cNvPr id="15" name="Google Shape;118;p18">
            <a:extLst>
              <a:ext uri="{FF2B5EF4-FFF2-40B4-BE49-F238E27FC236}">
                <a16:creationId xmlns:a16="http://schemas.microsoft.com/office/drawing/2014/main" id="{3EE6AACF-08CF-35CC-738D-54FDDAA3247F}"/>
              </a:ext>
            </a:extLst>
          </p:cNvPr>
          <p:cNvGrpSpPr/>
          <p:nvPr/>
        </p:nvGrpSpPr>
        <p:grpSpPr>
          <a:xfrm>
            <a:off x="12517361" y="943799"/>
            <a:ext cx="3759364" cy="5511219"/>
            <a:chOff x="5616181" y="1223810"/>
            <a:chExt cx="2261985" cy="3316065"/>
          </a:xfrm>
        </p:grpSpPr>
        <p:sp>
          <p:nvSpPr>
            <p:cNvPr id="16" name="Google Shape;119;p18">
              <a:extLst>
                <a:ext uri="{FF2B5EF4-FFF2-40B4-BE49-F238E27FC236}">
                  <a16:creationId xmlns:a16="http://schemas.microsoft.com/office/drawing/2014/main" id="{496AC774-7AF3-C340-85BF-52FB58911B0F}"/>
                </a:ext>
              </a:extLst>
            </p:cNvPr>
            <p:cNvSpPr/>
            <p:nvPr/>
          </p:nvSpPr>
          <p:spPr>
            <a:xfrm>
              <a:off x="5616181" y="1223810"/>
              <a:ext cx="2261985" cy="3316065"/>
            </a:xfrm>
            <a:custGeom>
              <a:avLst/>
              <a:gdLst/>
              <a:ahLst/>
              <a:cxnLst/>
              <a:rect l="l" t="t" r="r" b="b"/>
              <a:pathLst>
                <a:path w="142960" h="209546" extrusionOk="0">
                  <a:moveTo>
                    <a:pt x="0" y="0"/>
                  </a:moveTo>
                  <a:lnTo>
                    <a:pt x="0" y="209546"/>
                  </a:lnTo>
                  <a:lnTo>
                    <a:pt x="142960" y="209546"/>
                  </a:lnTo>
                  <a:lnTo>
                    <a:pt x="1429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20;p18">
              <a:extLst>
                <a:ext uri="{FF2B5EF4-FFF2-40B4-BE49-F238E27FC236}">
                  <a16:creationId xmlns:a16="http://schemas.microsoft.com/office/drawing/2014/main" id="{744309C2-4718-009B-20C9-4A9B460F8C2C}"/>
                </a:ext>
              </a:extLst>
            </p:cNvPr>
            <p:cNvSpPr/>
            <p:nvPr/>
          </p:nvSpPr>
          <p:spPr>
            <a:xfrm>
              <a:off x="5757792" y="1411162"/>
              <a:ext cx="1967939" cy="2952185"/>
            </a:xfrm>
            <a:custGeom>
              <a:avLst/>
              <a:gdLst/>
              <a:ahLst/>
              <a:cxnLst/>
              <a:rect l="l" t="t" r="r" b="b"/>
              <a:pathLst>
                <a:path w="124376" h="186552" extrusionOk="0">
                  <a:moveTo>
                    <a:pt x="0" y="1"/>
                  </a:moveTo>
                  <a:lnTo>
                    <a:pt x="0" y="186551"/>
                  </a:lnTo>
                  <a:lnTo>
                    <a:pt x="124376" y="186551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21;p18">
              <a:extLst>
                <a:ext uri="{FF2B5EF4-FFF2-40B4-BE49-F238E27FC236}">
                  <a16:creationId xmlns:a16="http://schemas.microsoft.com/office/drawing/2014/main" id="{260229E2-8FF9-67D4-7813-E27AE6560282}"/>
                </a:ext>
              </a:extLst>
            </p:cNvPr>
            <p:cNvSpPr/>
            <p:nvPr/>
          </p:nvSpPr>
          <p:spPr>
            <a:xfrm>
              <a:off x="5757792" y="1411162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1"/>
                  </a:moveTo>
                  <a:lnTo>
                    <a:pt x="0" y="10934"/>
                  </a:lnTo>
                  <a:lnTo>
                    <a:pt x="124376" y="10934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22;p18">
              <a:extLst>
                <a:ext uri="{FF2B5EF4-FFF2-40B4-BE49-F238E27FC236}">
                  <a16:creationId xmlns:a16="http://schemas.microsoft.com/office/drawing/2014/main" id="{164610FD-FB08-FD98-2076-3AE5F006857C}"/>
                </a:ext>
              </a:extLst>
            </p:cNvPr>
            <p:cNvSpPr/>
            <p:nvPr/>
          </p:nvSpPr>
          <p:spPr>
            <a:xfrm>
              <a:off x="5757792" y="1740623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23;p18">
              <a:extLst>
                <a:ext uri="{FF2B5EF4-FFF2-40B4-BE49-F238E27FC236}">
                  <a16:creationId xmlns:a16="http://schemas.microsoft.com/office/drawing/2014/main" id="{571840DE-B80A-BECC-410D-885BA6D4DC00}"/>
                </a:ext>
              </a:extLst>
            </p:cNvPr>
            <p:cNvSpPr/>
            <p:nvPr/>
          </p:nvSpPr>
          <p:spPr>
            <a:xfrm>
              <a:off x="5757792" y="2069846"/>
              <a:ext cx="1967939" cy="172999"/>
            </a:xfrm>
            <a:custGeom>
              <a:avLst/>
              <a:gdLst/>
              <a:ahLst/>
              <a:cxnLst/>
              <a:rect l="l" t="t" r="r" b="b"/>
              <a:pathLst>
                <a:path w="124376" h="10932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24;p18">
              <a:extLst>
                <a:ext uri="{FF2B5EF4-FFF2-40B4-BE49-F238E27FC236}">
                  <a16:creationId xmlns:a16="http://schemas.microsoft.com/office/drawing/2014/main" id="{8BFFE660-2512-A6C1-C19F-6BA3CE041156}"/>
                </a:ext>
              </a:extLst>
            </p:cNvPr>
            <p:cNvSpPr/>
            <p:nvPr/>
          </p:nvSpPr>
          <p:spPr>
            <a:xfrm>
              <a:off x="5757792" y="2399275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0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25;p18">
              <a:extLst>
                <a:ext uri="{FF2B5EF4-FFF2-40B4-BE49-F238E27FC236}">
                  <a16:creationId xmlns:a16="http://schemas.microsoft.com/office/drawing/2014/main" id="{14490D50-DC37-2AF9-77A0-633BF5E3F64B}"/>
                </a:ext>
              </a:extLst>
            </p:cNvPr>
            <p:cNvSpPr/>
            <p:nvPr/>
          </p:nvSpPr>
          <p:spPr>
            <a:xfrm>
              <a:off x="5757792" y="2728720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26;p18">
              <a:extLst>
                <a:ext uri="{FF2B5EF4-FFF2-40B4-BE49-F238E27FC236}">
                  <a16:creationId xmlns:a16="http://schemas.microsoft.com/office/drawing/2014/main" id="{E4445760-CF51-6B3E-154B-A899ACC2EFEA}"/>
                </a:ext>
              </a:extLst>
            </p:cNvPr>
            <p:cNvSpPr/>
            <p:nvPr/>
          </p:nvSpPr>
          <p:spPr>
            <a:xfrm>
              <a:off x="5757792" y="3057944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27;p18">
              <a:extLst>
                <a:ext uri="{FF2B5EF4-FFF2-40B4-BE49-F238E27FC236}">
                  <a16:creationId xmlns:a16="http://schemas.microsoft.com/office/drawing/2014/main" id="{8CD7EF40-1520-D2C5-CF54-6F4634BA4DDA}"/>
                </a:ext>
              </a:extLst>
            </p:cNvPr>
            <p:cNvSpPr/>
            <p:nvPr/>
          </p:nvSpPr>
          <p:spPr>
            <a:xfrm>
              <a:off x="5757792" y="3387373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0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28;p18">
              <a:extLst>
                <a:ext uri="{FF2B5EF4-FFF2-40B4-BE49-F238E27FC236}">
                  <a16:creationId xmlns:a16="http://schemas.microsoft.com/office/drawing/2014/main" id="{696C1E20-00BC-F1F5-024E-B8F4ADD0DAEC}"/>
                </a:ext>
              </a:extLst>
            </p:cNvPr>
            <p:cNvSpPr/>
            <p:nvPr/>
          </p:nvSpPr>
          <p:spPr>
            <a:xfrm>
              <a:off x="5757792" y="3716817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1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29;p18">
              <a:extLst>
                <a:ext uri="{FF2B5EF4-FFF2-40B4-BE49-F238E27FC236}">
                  <a16:creationId xmlns:a16="http://schemas.microsoft.com/office/drawing/2014/main" id="{3FE88F91-1551-C8CA-22EB-31C863749D90}"/>
                </a:ext>
              </a:extLst>
            </p:cNvPr>
            <p:cNvSpPr/>
            <p:nvPr/>
          </p:nvSpPr>
          <p:spPr>
            <a:xfrm>
              <a:off x="5757792" y="4046041"/>
              <a:ext cx="1967939" cy="173236"/>
            </a:xfrm>
            <a:custGeom>
              <a:avLst/>
              <a:gdLst/>
              <a:ahLst/>
              <a:cxnLst/>
              <a:rect l="l" t="t" r="r" b="b"/>
              <a:pathLst>
                <a:path w="124376" h="10947" extrusionOk="0">
                  <a:moveTo>
                    <a:pt x="0" y="0"/>
                  </a:moveTo>
                  <a:lnTo>
                    <a:pt x="0" y="10947"/>
                  </a:lnTo>
                  <a:lnTo>
                    <a:pt x="124376" y="10947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0;p18">
              <a:extLst>
                <a:ext uri="{FF2B5EF4-FFF2-40B4-BE49-F238E27FC236}">
                  <a16:creationId xmlns:a16="http://schemas.microsoft.com/office/drawing/2014/main" id="{AAC9740D-27C2-54E8-66C5-D9022F3412A8}"/>
                </a:ext>
              </a:extLst>
            </p:cNvPr>
            <p:cNvSpPr/>
            <p:nvPr/>
          </p:nvSpPr>
          <p:spPr>
            <a:xfrm>
              <a:off x="5750925" y="1404326"/>
              <a:ext cx="1981642" cy="2965858"/>
            </a:xfrm>
            <a:custGeom>
              <a:avLst/>
              <a:gdLst/>
              <a:ahLst/>
              <a:cxnLst/>
              <a:rect l="l" t="t" r="r" b="b"/>
              <a:pathLst>
                <a:path w="125242" h="187416" extrusionOk="0">
                  <a:moveTo>
                    <a:pt x="4065" y="866"/>
                  </a:moveTo>
                  <a:cubicBezTo>
                    <a:pt x="4065" y="1382"/>
                    <a:pt x="3966" y="2360"/>
                    <a:pt x="3311" y="3156"/>
                  </a:cubicBezTo>
                  <a:cubicBezTo>
                    <a:pt x="2780" y="3812"/>
                    <a:pt x="1956" y="4231"/>
                    <a:pt x="867" y="4385"/>
                  </a:cubicBezTo>
                  <a:lnTo>
                    <a:pt x="867" y="866"/>
                  </a:lnTo>
                  <a:close/>
                  <a:moveTo>
                    <a:pt x="124376" y="866"/>
                  </a:moveTo>
                  <a:lnTo>
                    <a:pt x="124376" y="4385"/>
                  </a:lnTo>
                  <a:cubicBezTo>
                    <a:pt x="123287" y="4231"/>
                    <a:pt x="122464" y="3812"/>
                    <a:pt x="121933" y="3156"/>
                  </a:cubicBezTo>
                  <a:cubicBezTo>
                    <a:pt x="121291" y="2374"/>
                    <a:pt x="121180" y="1382"/>
                    <a:pt x="121180" y="866"/>
                  </a:cubicBezTo>
                  <a:close/>
                  <a:moveTo>
                    <a:pt x="81987" y="866"/>
                  </a:moveTo>
                  <a:lnTo>
                    <a:pt x="81987" y="12539"/>
                  </a:lnTo>
                  <a:lnTo>
                    <a:pt x="43256" y="12539"/>
                  </a:lnTo>
                  <a:lnTo>
                    <a:pt x="43256" y="866"/>
                  </a:lnTo>
                  <a:close/>
                  <a:moveTo>
                    <a:pt x="101785" y="866"/>
                  </a:moveTo>
                  <a:lnTo>
                    <a:pt x="101785" y="32421"/>
                  </a:lnTo>
                  <a:lnTo>
                    <a:pt x="23444" y="32421"/>
                  </a:lnTo>
                  <a:lnTo>
                    <a:pt x="23444" y="866"/>
                  </a:lnTo>
                  <a:lnTo>
                    <a:pt x="42390" y="866"/>
                  </a:lnTo>
                  <a:lnTo>
                    <a:pt x="42390" y="13404"/>
                  </a:lnTo>
                  <a:lnTo>
                    <a:pt x="82853" y="13404"/>
                  </a:lnTo>
                  <a:lnTo>
                    <a:pt x="82853" y="866"/>
                  </a:lnTo>
                  <a:close/>
                  <a:moveTo>
                    <a:pt x="76961" y="33287"/>
                  </a:moveTo>
                  <a:cubicBezTo>
                    <a:pt x="73540" y="37727"/>
                    <a:pt x="68248" y="40352"/>
                    <a:pt x="62622" y="40352"/>
                  </a:cubicBezTo>
                  <a:cubicBezTo>
                    <a:pt x="56995" y="40352"/>
                    <a:pt x="51704" y="37727"/>
                    <a:pt x="48282" y="33287"/>
                  </a:cubicBezTo>
                  <a:close/>
                  <a:moveTo>
                    <a:pt x="62622" y="75620"/>
                  </a:moveTo>
                  <a:cubicBezTo>
                    <a:pt x="72451" y="75620"/>
                    <a:pt x="80466" y="83508"/>
                    <a:pt x="80703" y="93282"/>
                  </a:cubicBezTo>
                  <a:lnTo>
                    <a:pt x="63795" y="93282"/>
                  </a:lnTo>
                  <a:cubicBezTo>
                    <a:pt x="63627" y="92794"/>
                    <a:pt x="63166" y="92444"/>
                    <a:pt x="62622" y="92444"/>
                  </a:cubicBezTo>
                  <a:cubicBezTo>
                    <a:pt x="62077" y="92444"/>
                    <a:pt x="61617" y="92794"/>
                    <a:pt x="61449" y="93282"/>
                  </a:cubicBezTo>
                  <a:lnTo>
                    <a:pt x="44540" y="93282"/>
                  </a:lnTo>
                  <a:cubicBezTo>
                    <a:pt x="44778" y="83508"/>
                    <a:pt x="52793" y="75620"/>
                    <a:pt x="62622" y="75620"/>
                  </a:cubicBezTo>
                  <a:close/>
                  <a:moveTo>
                    <a:pt x="120314" y="866"/>
                  </a:moveTo>
                  <a:cubicBezTo>
                    <a:pt x="120314" y="1522"/>
                    <a:pt x="120453" y="2695"/>
                    <a:pt x="121249" y="3700"/>
                  </a:cubicBezTo>
                  <a:cubicBezTo>
                    <a:pt x="121961" y="4566"/>
                    <a:pt x="123008" y="5083"/>
                    <a:pt x="124376" y="5251"/>
                  </a:cubicBezTo>
                  <a:lnTo>
                    <a:pt x="124376" y="93282"/>
                  </a:lnTo>
                  <a:lnTo>
                    <a:pt x="81555" y="93282"/>
                  </a:lnTo>
                  <a:cubicBezTo>
                    <a:pt x="81331" y="83020"/>
                    <a:pt x="72926" y="74755"/>
                    <a:pt x="62622" y="74755"/>
                  </a:cubicBezTo>
                  <a:cubicBezTo>
                    <a:pt x="52318" y="74755"/>
                    <a:pt x="43913" y="83020"/>
                    <a:pt x="43675" y="93282"/>
                  </a:cubicBezTo>
                  <a:lnTo>
                    <a:pt x="867" y="93282"/>
                  </a:lnTo>
                  <a:lnTo>
                    <a:pt x="867" y="5251"/>
                  </a:lnTo>
                  <a:cubicBezTo>
                    <a:pt x="2235" y="5083"/>
                    <a:pt x="3283" y="4566"/>
                    <a:pt x="3981" y="3700"/>
                  </a:cubicBezTo>
                  <a:cubicBezTo>
                    <a:pt x="4791" y="2695"/>
                    <a:pt x="4930" y="1522"/>
                    <a:pt x="4930" y="866"/>
                  </a:cubicBezTo>
                  <a:lnTo>
                    <a:pt x="22578" y="866"/>
                  </a:lnTo>
                  <a:lnTo>
                    <a:pt x="22578" y="33287"/>
                  </a:lnTo>
                  <a:lnTo>
                    <a:pt x="47208" y="33287"/>
                  </a:lnTo>
                  <a:cubicBezTo>
                    <a:pt x="50768" y="38257"/>
                    <a:pt x="56507" y="41217"/>
                    <a:pt x="62622" y="41217"/>
                  </a:cubicBezTo>
                  <a:cubicBezTo>
                    <a:pt x="68737" y="41217"/>
                    <a:pt x="74475" y="38257"/>
                    <a:pt x="78022" y="33287"/>
                  </a:cubicBezTo>
                  <a:lnTo>
                    <a:pt x="102651" y="33287"/>
                  </a:lnTo>
                  <a:lnTo>
                    <a:pt x="102651" y="866"/>
                  </a:lnTo>
                  <a:close/>
                  <a:moveTo>
                    <a:pt x="80703" y="94134"/>
                  </a:moveTo>
                  <a:cubicBezTo>
                    <a:pt x="80466" y="103908"/>
                    <a:pt x="72451" y="111796"/>
                    <a:pt x="62622" y="111796"/>
                  </a:cubicBezTo>
                  <a:cubicBezTo>
                    <a:pt x="52793" y="111796"/>
                    <a:pt x="44778" y="103908"/>
                    <a:pt x="44540" y="94134"/>
                  </a:cubicBezTo>
                  <a:lnTo>
                    <a:pt x="61449" y="94134"/>
                  </a:lnTo>
                  <a:cubicBezTo>
                    <a:pt x="61617" y="94622"/>
                    <a:pt x="62077" y="94972"/>
                    <a:pt x="62622" y="94972"/>
                  </a:cubicBezTo>
                  <a:cubicBezTo>
                    <a:pt x="63166" y="94972"/>
                    <a:pt x="63627" y="94622"/>
                    <a:pt x="63795" y="94134"/>
                  </a:cubicBezTo>
                  <a:close/>
                  <a:moveTo>
                    <a:pt x="62622" y="147065"/>
                  </a:moveTo>
                  <a:cubicBezTo>
                    <a:pt x="68248" y="147065"/>
                    <a:pt x="73540" y="149690"/>
                    <a:pt x="76961" y="154130"/>
                  </a:cubicBezTo>
                  <a:lnTo>
                    <a:pt x="48282" y="154130"/>
                  </a:lnTo>
                  <a:cubicBezTo>
                    <a:pt x="51704" y="149690"/>
                    <a:pt x="56995" y="147065"/>
                    <a:pt x="62622" y="147065"/>
                  </a:cubicBezTo>
                  <a:close/>
                  <a:moveTo>
                    <a:pt x="867" y="183031"/>
                  </a:moveTo>
                  <a:cubicBezTo>
                    <a:pt x="1956" y="183186"/>
                    <a:pt x="2765" y="183604"/>
                    <a:pt x="3311" y="184260"/>
                  </a:cubicBezTo>
                  <a:cubicBezTo>
                    <a:pt x="3953" y="185042"/>
                    <a:pt x="4050" y="186034"/>
                    <a:pt x="4065" y="186550"/>
                  </a:cubicBezTo>
                  <a:lnTo>
                    <a:pt x="867" y="186550"/>
                  </a:lnTo>
                  <a:lnTo>
                    <a:pt x="867" y="183031"/>
                  </a:lnTo>
                  <a:close/>
                  <a:moveTo>
                    <a:pt x="81987" y="174877"/>
                  </a:moveTo>
                  <a:lnTo>
                    <a:pt x="81987" y="186550"/>
                  </a:lnTo>
                  <a:lnTo>
                    <a:pt x="43256" y="186550"/>
                  </a:lnTo>
                  <a:lnTo>
                    <a:pt x="43256" y="174877"/>
                  </a:lnTo>
                  <a:close/>
                  <a:moveTo>
                    <a:pt x="101785" y="154995"/>
                  </a:moveTo>
                  <a:lnTo>
                    <a:pt x="101785" y="186550"/>
                  </a:lnTo>
                  <a:lnTo>
                    <a:pt x="82853" y="186550"/>
                  </a:lnTo>
                  <a:lnTo>
                    <a:pt x="82853" y="174012"/>
                  </a:lnTo>
                  <a:lnTo>
                    <a:pt x="42390" y="174012"/>
                  </a:lnTo>
                  <a:lnTo>
                    <a:pt x="42390" y="186550"/>
                  </a:lnTo>
                  <a:lnTo>
                    <a:pt x="23444" y="186550"/>
                  </a:lnTo>
                  <a:lnTo>
                    <a:pt x="23444" y="154995"/>
                  </a:lnTo>
                  <a:close/>
                  <a:moveTo>
                    <a:pt x="124376" y="94134"/>
                  </a:moveTo>
                  <a:lnTo>
                    <a:pt x="124376" y="182166"/>
                  </a:lnTo>
                  <a:cubicBezTo>
                    <a:pt x="123008" y="182333"/>
                    <a:pt x="121961" y="182850"/>
                    <a:pt x="121249" y="183716"/>
                  </a:cubicBezTo>
                  <a:cubicBezTo>
                    <a:pt x="120453" y="184721"/>
                    <a:pt x="120314" y="185894"/>
                    <a:pt x="120314" y="186550"/>
                  </a:cubicBezTo>
                  <a:lnTo>
                    <a:pt x="102651" y="186550"/>
                  </a:lnTo>
                  <a:lnTo>
                    <a:pt x="102651" y="154130"/>
                  </a:lnTo>
                  <a:lnTo>
                    <a:pt x="78022" y="154130"/>
                  </a:lnTo>
                  <a:cubicBezTo>
                    <a:pt x="74475" y="149159"/>
                    <a:pt x="68737" y="146199"/>
                    <a:pt x="62622" y="146199"/>
                  </a:cubicBezTo>
                  <a:cubicBezTo>
                    <a:pt x="56507" y="146199"/>
                    <a:pt x="50768" y="149159"/>
                    <a:pt x="47208" y="154130"/>
                  </a:cubicBezTo>
                  <a:lnTo>
                    <a:pt x="22578" y="154130"/>
                  </a:lnTo>
                  <a:lnTo>
                    <a:pt x="22578" y="186550"/>
                  </a:lnTo>
                  <a:lnTo>
                    <a:pt x="4930" y="186550"/>
                  </a:lnTo>
                  <a:cubicBezTo>
                    <a:pt x="4930" y="185894"/>
                    <a:pt x="4791" y="184721"/>
                    <a:pt x="3981" y="183716"/>
                  </a:cubicBezTo>
                  <a:cubicBezTo>
                    <a:pt x="3283" y="182850"/>
                    <a:pt x="2235" y="182333"/>
                    <a:pt x="867" y="182166"/>
                  </a:cubicBezTo>
                  <a:lnTo>
                    <a:pt x="867" y="94134"/>
                  </a:lnTo>
                  <a:lnTo>
                    <a:pt x="43675" y="94134"/>
                  </a:lnTo>
                  <a:cubicBezTo>
                    <a:pt x="43913" y="104396"/>
                    <a:pt x="52318" y="112662"/>
                    <a:pt x="62622" y="112662"/>
                  </a:cubicBezTo>
                  <a:cubicBezTo>
                    <a:pt x="72926" y="112662"/>
                    <a:pt x="81331" y="104396"/>
                    <a:pt x="81555" y="94134"/>
                  </a:cubicBezTo>
                  <a:close/>
                  <a:moveTo>
                    <a:pt x="124376" y="183031"/>
                  </a:moveTo>
                  <a:lnTo>
                    <a:pt x="124376" y="186550"/>
                  </a:lnTo>
                  <a:lnTo>
                    <a:pt x="121180" y="186550"/>
                  </a:lnTo>
                  <a:cubicBezTo>
                    <a:pt x="121180" y="186034"/>
                    <a:pt x="121277" y="185056"/>
                    <a:pt x="121919" y="184260"/>
                  </a:cubicBezTo>
                  <a:cubicBezTo>
                    <a:pt x="122464" y="183604"/>
                    <a:pt x="123287" y="183186"/>
                    <a:pt x="124376" y="183031"/>
                  </a:cubicBezTo>
                  <a:close/>
                  <a:moveTo>
                    <a:pt x="1" y="1"/>
                  </a:moveTo>
                  <a:lnTo>
                    <a:pt x="1" y="187416"/>
                  </a:lnTo>
                  <a:lnTo>
                    <a:pt x="125242" y="187416"/>
                  </a:lnTo>
                  <a:lnTo>
                    <a:pt x="1252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140;p18">
            <a:extLst>
              <a:ext uri="{FF2B5EF4-FFF2-40B4-BE49-F238E27FC236}">
                <a16:creationId xmlns:a16="http://schemas.microsoft.com/office/drawing/2014/main" id="{A8089DFB-BCF3-9DE5-80C1-5B2A0E4DAC05}"/>
              </a:ext>
            </a:extLst>
          </p:cNvPr>
          <p:cNvSpPr txBox="1"/>
          <p:nvPr/>
        </p:nvSpPr>
        <p:spPr>
          <a:xfrm>
            <a:off x="-5152283" y="2775919"/>
            <a:ext cx="6478147" cy="590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3733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Modeling</a:t>
            </a:r>
            <a:endParaRPr sz="3733" kern="0" dirty="0">
              <a:solidFill>
                <a:srgbClr val="00206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39" name="Google Shape;339;p21"/>
          <p:cNvGrpSpPr/>
          <p:nvPr/>
        </p:nvGrpSpPr>
        <p:grpSpPr>
          <a:xfrm>
            <a:off x="4132052" y="1201352"/>
            <a:ext cx="391202" cy="343868"/>
            <a:chOff x="4182481" y="2340959"/>
            <a:chExt cx="368218" cy="323665"/>
          </a:xfrm>
        </p:grpSpPr>
        <p:sp>
          <p:nvSpPr>
            <p:cNvPr id="340" name="Google Shape;340;p21"/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48" name="Google Shape;348;p21"/>
          <p:cNvGrpSpPr/>
          <p:nvPr/>
        </p:nvGrpSpPr>
        <p:grpSpPr>
          <a:xfrm>
            <a:off x="177499" y="1145800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C9D9582-84C2-E99C-34AA-D45449E3A911}"/>
              </a:ext>
            </a:extLst>
          </p:cNvPr>
          <p:cNvSpPr txBox="1"/>
          <p:nvPr/>
        </p:nvSpPr>
        <p:spPr>
          <a:xfrm>
            <a:off x="4683401" y="1179917"/>
            <a:ext cx="53849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Where are most players from?</a:t>
            </a:r>
          </a:p>
        </p:txBody>
      </p:sp>
      <p:grpSp>
        <p:nvGrpSpPr>
          <p:cNvPr id="4" name="Google Shape;339;p21">
            <a:extLst>
              <a:ext uri="{FF2B5EF4-FFF2-40B4-BE49-F238E27FC236}">
                <a16:creationId xmlns:a16="http://schemas.microsoft.com/office/drawing/2014/main" id="{49F5F5D9-EAB2-83CE-2183-8F472FF9B9F2}"/>
              </a:ext>
            </a:extLst>
          </p:cNvPr>
          <p:cNvGrpSpPr/>
          <p:nvPr/>
        </p:nvGrpSpPr>
        <p:grpSpPr>
          <a:xfrm>
            <a:off x="4156119" y="7290762"/>
            <a:ext cx="391202" cy="343868"/>
            <a:chOff x="4182481" y="2340959"/>
            <a:chExt cx="368218" cy="323665"/>
          </a:xfrm>
        </p:grpSpPr>
        <p:sp>
          <p:nvSpPr>
            <p:cNvPr id="5" name="Google Shape;340;p21">
              <a:extLst>
                <a:ext uri="{FF2B5EF4-FFF2-40B4-BE49-F238E27FC236}">
                  <a16:creationId xmlns:a16="http://schemas.microsoft.com/office/drawing/2014/main" id="{52AE4A78-D0BD-F3A9-8E42-6FF5E2FB930C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341;p21">
              <a:extLst>
                <a:ext uri="{FF2B5EF4-FFF2-40B4-BE49-F238E27FC236}">
                  <a16:creationId xmlns:a16="http://schemas.microsoft.com/office/drawing/2014/main" id="{8A57D649-6A87-6C40-9E1C-F1A4C152C7A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B25458-3593-C635-F3A7-C6DEDF5897D5}"/>
              </a:ext>
            </a:extLst>
          </p:cNvPr>
          <p:cNvSpPr txBox="1"/>
          <p:nvPr/>
        </p:nvSpPr>
        <p:spPr>
          <a:xfrm>
            <a:off x="4683401" y="7156576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player with maximum potential? And who is maximum overall?</a:t>
            </a:r>
          </a:p>
        </p:txBody>
      </p: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4156119" y="8548907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4683401" y="8414721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4156119" y="9992864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4683401" y="9858678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D50F07-FDCD-C6E0-AF9F-F156E1786AE9}"/>
              </a:ext>
            </a:extLst>
          </p:cNvPr>
          <p:cNvSpPr txBox="1"/>
          <p:nvPr/>
        </p:nvSpPr>
        <p:spPr>
          <a:xfrm>
            <a:off x="4351720" y="6121645"/>
            <a:ext cx="679038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Most players are from Europe or Latin America.</a:t>
            </a:r>
          </a:p>
        </p:txBody>
      </p:sp>
      <p:pic>
        <p:nvPicPr>
          <p:cNvPr id="18" name="Picture 17" descr="Chart, pie chart&#10;&#10;Description automatically generated">
            <a:extLst>
              <a:ext uri="{FF2B5EF4-FFF2-40B4-BE49-F238E27FC236}">
                <a16:creationId xmlns:a16="http://schemas.microsoft.com/office/drawing/2014/main" id="{B5A3279E-6314-29F5-3864-B1A3E9EF7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784" y="1572632"/>
            <a:ext cx="5731998" cy="43924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70BDC39-ED32-26A2-981E-21A8675632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31" b="89842" l="10000" r="90000">
                        <a14:foregroundMark x1="31625" y1="12323" x2="32750" y2="13072"/>
                        <a14:foregroundMark x1="47875" y1="9992" x2="37375" y2="8909"/>
                        <a14:foregroundMark x1="37375" y1="8909" x2="25750" y2="13156"/>
                        <a14:foregroundMark x1="25750" y1="13156" x2="35000" y2="7993"/>
                        <a14:foregroundMark x1="35000" y1="7993" x2="52125" y2="7744"/>
                        <a14:foregroundMark x1="52125" y1="7744" x2="60375" y2="13655"/>
                        <a14:foregroundMark x1="60375" y1="13655" x2="60375" y2="14488"/>
                        <a14:foregroundMark x1="74000" y1="16403" x2="58375" y2="5662"/>
                        <a14:foregroundMark x1="58375" y1="5662" x2="46375" y2="3414"/>
                        <a14:foregroundMark x1="46375" y1="3414" x2="35250" y2="6162"/>
                        <a14:foregroundMark x1="35250" y1="6162" x2="32875" y2="7494"/>
                        <a14:foregroundMark x1="62625" y1="5995" x2="52000" y2="3497"/>
                        <a14:foregroundMark x1="52000" y1="3497" x2="46125" y2="33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207953" y="990149"/>
            <a:ext cx="1728609" cy="259507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D0C09BA-5278-8C0B-C5DC-7697D5BC3F21}"/>
              </a:ext>
            </a:extLst>
          </p:cNvPr>
          <p:cNvSpPr txBox="1"/>
          <p:nvPr/>
        </p:nvSpPr>
        <p:spPr>
          <a:xfrm>
            <a:off x="12655146" y="3030735"/>
            <a:ext cx="2113123" cy="436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£194m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4FDA226-E531-A874-3553-53A4C9A437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800" b="90000" l="9986" r="89872">
                        <a14:foregroundMark x1="48787" y1="8200" x2="48359" y2="7800"/>
                        <a14:backgroundMark x1="23252" y1="10700" x2="24822" y2="51500"/>
                        <a14:backgroundMark x1="24822" y1="51500" x2="28531" y2="656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40025" y="3662665"/>
            <a:ext cx="2810223" cy="401460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85EE7F0-43EB-574F-F3E6-33FE657D5D65}"/>
              </a:ext>
            </a:extLst>
          </p:cNvPr>
          <p:cNvSpPr txBox="1"/>
          <p:nvPr/>
        </p:nvSpPr>
        <p:spPr>
          <a:xfrm>
            <a:off x="12571181" y="6121260"/>
            <a:ext cx="2113123" cy="436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£78m</a:t>
            </a:r>
          </a:p>
        </p:txBody>
      </p:sp>
    </p:spTree>
    <p:extLst>
      <p:ext uri="{BB962C8B-B14F-4D97-AF65-F5344CB8AC3E}">
        <p14:creationId xmlns:p14="http://schemas.microsoft.com/office/powerpoint/2010/main" val="6308314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39" name="Google Shape;339;p21"/>
          <p:cNvGrpSpPr/>
          <p:nvPr/>
        </p:nvGrpSpPr>
        <p:grpSpPr>
          <a:xfrm>
            <a:off x="4547321" y="-5159635"/>
            <a:ext cx="391202" cy="343868"/>
            <a:chOff x="4182481" y="2340959"/>
            <a:chExt cx="368218" cy="323665"/>
          </a:xfrm>
        </p:grpSpPr>
        <p:sp>
          <p:nvSpPr>
            <p:cNvPr id="340" name="Google Shape;340;p21"/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48" name="Google Shape;348;p21"/>
          <p:cNvGrpSpPr/>
          <p:nvPr/>
        </p:nvGrpSpPr>
        <p:grpSpPr>
          <a:xfrm>
            <a:off x="177499" y="1145800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C9D9582-84C2-E99C-34AA-D45449E3A911}"/>
              </a:ext>
            </a:extLst>
          </p:cNvPr>
          <p:cNvSpPr txBox="1"/>
          <p:nvPr/>
        </p:nvSpPr>
        <p:spPr>
          <a:xfrm>
            <a:off x="5098670" y="-5181070"/>
            <a:ext cx="53849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Where are most players from?</a:t>
            </a:r>
          </a:p>
        </p:txBody>
      </p:sp>
      <p:grpSp>
        <p:nvGrpSpPr>
          <p:cNvPr id="4" name="Google Shape;339;p21">
            <a:extLst>
              <a:ext uri="{FF2B5EF4-FFF2-40B4-BE49-F238E27FC236}">
                <a16:creationId xmlns:a16="http://schemas.microsoft.com/office/drawing/2014/main" id="{49F5F5D9-EAB2-83CE-2183-8F472FF9B9F2}"/>
              </a:ext>
            </a:extLst>
          </p:cNvPr>
          <p:cNvGrpSpPr/>
          <p:nvPr/>
        </p:nvGrpSpPr>
        <p:grpSpPr>
          <a:xfrm>
            <a:off x="3824438" y="1094398"/>
            <a:ext cx="391202" cy="343868"/>
            <a:chOff x="4182481" y="2340959"/>
            <a:chExt cx="368218" cy="323665"/>
          </a:xfrm>
        </p:grpSpPr>
        <p:sp>
          <p:nvSpPr>
            <p:cNvPr id="5" name="Google Shape;340;p21">
              <a:extLst>
                <a:ext uri="{FF2B5EF4-FFF2-40B4-BE49-F238E27FC236}">
                  <a16:creationId xmlns:a16="http://schemas.microsoft.com/office/drawing/2014/main" id="{52AE4A78-D0BD-F3A9-8E42-6FF5E2FB930C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341;p21">
              <a:extLst>
                <a:ext uri="{FF2B5EF4-FFF2-40B4-BE49-F238E27FC236}">
                  <a16:creationId xmlns:a16="http://schemas.microsoft.com/office/drawing/2014/main" id="{8A57D649-6A87-6C40-9E1C-F1A4C152C7A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B25458-3593-C635-F3A7-C6DEDF5897D5}"/>
              </a:ext>
            </a:extLst>
          </p:cNvPr>
          <p:cNvSpPr txBox="1"/>
          <p:nvPr/>
        </p:nvSpPr>
        <p:spPr>
          <a:xfrm>
            <a:off x="4351720" y="960212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player with maximum potential? And who is maximum overall?</a:t>
            </a:r>
          </a:p>
        </p:txBody>
      </p: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4156119" y="8548907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4683401" y="8414721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4156119" y="9992864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4683401" y="9858678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D50F07-FDCD-C6E0-AF9F-F156E1786AE9}"/>
              </a:ext>
            </a:extLst>
          </p:cNvPr>
          <p:cNvSpPr txBox="1"/>
          <p:nvPr/>
        </p:nvSpPr>
        <p:spPr>
          <a:xfrm>
            <a:off x="4018086" y="1981985"/>
            <a:ext cx="67903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Maximum Potential: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 </a:t>
            </a:r>
            <a:r>
              <a:rPr lang="en-US" sz="2200" kern="0" dirty="0" err="1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Kylian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 </a:t>
            </a:r>
            <a:r>
              <a:rPr lang="en-US" sz="2200" kern="0" dirty="0" err="1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Lottin</a:t>
            </a: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Maximum Overall: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Lionel Messi</a:t>
            </a: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18" name="Picture 17" descr="Chart, pie chart&#10;&#10;Description automatically generated">
            <a:extLst>
              <a:ext uri="{FF2B5EF4-FFF2-40B4-BE49-F238E27FC236}">
                <a16:creationId xmlns:a16="http://schemas.microsoft.com/office/drawing/2014/main" id="{B5A3279E-6314-29F5-3864-B1A3E9EF7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489300">
            <a:off x="5203053" y="-4788355"/>
            <a:ext cx="5731998" cy="439245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22B388B-BB1B-09D4-626A-8CCA0A86A1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31" b="89842" l="10000" r="90000">
                        <a14:foregroundMark x1="31625" y1="12323" x2="32750" y2="13072"/>
                        <a14:foregroundMark x1="47875" y1="9992" x2="37375" y2="8909"/>
                        <a14:foregroundMark x1="37375" y1="8909" x2="25750" y2="13156"/>
                        <a14:foregroundMark x1="25750" y1="13156" x2="35000" y2="7993"/>
                        <a14:foregroundMark x1="35000" y1="7993" x2="52125" y2="7744"/>
                        <a14:foregroundMark x1="52125" y1="7744" x2="60375" y2="13655"/>
                        <a14:foregroundMark x1="60375" y1="13655" x2="60375" y2="14488"/>
                        <a14:foregroundMark x1="74000" y1="16403" x2="58375" y2="5662"/>
                        <a14:foregroundMark x1="58375" y1="5662" x2="46375" y2="3414"/>
                        <a14:foregroundMark x1="46375" y1="3414" x2="35250" y2="6162"/>
                        <a14:foregroundMark x1="35250" y1="6162" x2="32875" y2="7494"/>
                        <a14:foregroundMark x1="62625" y1="5995" x2="52000" y2="3497"/>
                        <a14:foregroundMark x1="52000" y1="3497" x2="46125" y2="33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15649" y="1226446"/>
            <a:ext cx="1728609" cy="259507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175FD0-B671-B445-A34A-6C2898D3EEDB}"/>
              </a:ext>
            </a:extLst>
          </p:cNvPr>
          <p:cNvSpPr txBox="1"/>
          <p:nvPr/>
        </p:nvSpPr>
        <p:spPr>
          <a:xfrm>
            <a:off x="10337881" y="3247556"/>
            <a:ext cx="2113123" cy="436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95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3C6C892-B7F6-BC9C-36A2-2C78D554CC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800" b="90000" l="9986" r="89872">
                        <a14:foregroundMark x1="48787" y1="8200" x2="48359" y2="7800"/>
                        <a14:backgroundMark x1="23252" y1="10700" x2="24822" y2="51500"/>
                        <a14:backgroundMark x1="24822" y1="51500" x2="28531" y2="656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47721" y="3898962"/>
            <a:ext cx="2810223" cy="401460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B7BA227-8AB4-1632-A7B5-F3CB7E813260}"/>
              </a:ext>
            </a:extLst>
          </p:cNvPr>
          <p:cNvSpPr txBox="1"/>
          <p:nvPr/>
        </p:nvSpPr>
        <p:spPr>
          <a:xfrm>
            <a:off x="10331015" y="6386877"/>
            <a:ext cx="2113123" cy="436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93</a:t>
            </a:r>
          </a:p>
        </p:txBody>
      </p:sp>
    </p:spTree>
    <p:extLst>
      <p:ext uri="{BB962C8B-B14F-4D97-AF65-F5344CB8AC3E}">
        <p14:creationId xmlns:p14="http://schemas.microsoft.com/office/powerpoint/2010/main" val="6876095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48" name="Google Shape;348;p21"/>
          <p:cNvGrpSpPr/>
          <p:nvPr/>
        </p:nvGrpSpPr>
        <p:grpSpPr>
          <a:xfrm>
            <a:off x="177499" y="1145800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" name="Google Shape;339;p21">
            <a:extLst>
              <a:ext uri="{FF2B5EF4-FFF2-40B4-BE49-F238E27FC236}">
                <a16:creationId xmlns:a16="http://schemas.microsoft.com/office/drawing/2014/main" id="{49F5F5D9-EAB2-83CE-2183-8F472FF9B9F2}"/>
              </a:ext>
            </a:extLst>
          </p:cNvPr>
          <p:cNvGrpSpPr/>
          <p:nvPr/>
        </p:nvGrpSpPr>
        <p:grpSpPr>
          <a:xfrm>
            <a:off x="3771074" y="-1103503"/>
            <a:ext cx="391202" cy="343868"/>
            <a:chOff x="4182481" y="2340959"/>
            <a:chExt cx="368218" cy="323665"/>
          </a:xfrm>
        </p:grpSpPr>
        <p:sp>
          <p:nvSpPr>
            <p:cNvPr id="5" name="Google Shape;340;p21">
              <a:extLst>
                <a:ext uri="{FF2B5EF4-FFF2-40B4-BE49-F238E27FC236}">
                  <a16:creationId xmlns:a16="http://schemas.microsoft.com/office/drawing/2014/main" id="{52AE4A78-D0BD-F3A9-8E42-6FF5E2FB930C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341;p21">
              <a:extLst>
                <a:ext uri="{FF2B5EF4-FFF2-40B4-BE49-F238E27FC236}">
                  <a16:creationId xmlns:a16="http://schemas.microsoft.com/office/drawing/2014/main" id="{8A57D649-6A87-6C40-9E1C-F1A4C152C7A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B25458-3593-C635-F3A7-C6DEDF5897D5}"/>
              </a:ext>
            </a:extLst>
          </p:cNvPr>
          <p:cNvSpPr txBox="1"/>
          <p:nvPr/>
        </p:nvSpPr>
        <p:spPr>
          <a:xfrm>
            <a:off x="4298356" y="-1237689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player with maximum potential? And who is maximum overall?</a:t>
            </a:r>
          </a:p>
        </p:txBody>
      </p: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3678813" y="1013612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4206095" y="879426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4156119" y="9992864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4683401" y="9858678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CAA817-6E53-4B63-F41F-03F1AB764FE1}"/>
              </a:ext>
            </a:extLst>
          </p:cNvPr>
          <p:cNvSpPr txBox="1"/>
          <p:nvPr/>
        </p:nvSpPr>
        <p:spPr>
          <a:xfrm>
            <a:off x="4070015" y="2125987"/>
            <a:ext cx="58289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Most Expensive Player: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Kevin De Bruyne</a:t>
            </a: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01BC62E-1291-1E6A-8CFC-B9F3C7ADCC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771" b="89931" l="9961" r="89941">
                        <a14:foregroundMark x1="50049" y1="8507" x2="58838" y2="7813"/>
                        <a14:foregroundMark x1="58838" y1="7813" x2="62305" y2="10069"/>
                        <a14:foregroundMark x1="49512" y1="6858" x2="55859" y2="6771"/>
                        <a14:foregroundMark x1="55859" y1="6771" x2="62695" y2="8594"/>
                        <a14:foregroundMark x1="62695" y1="8594" x2="63232" y2="11892"/>
                        <a14:foregroundMark x1="57666" y1="55816" x2="58447" y2="61806"/>
                        <a14:foregroundMark x1="60889" y1="56771" x2="59717" y2="57899"/>
                        <a14:foregroundMark x1="58447" y1="46875" x2="59717" y2="60677"/>
                        <a14:foregroundMark x1="59717" y1="60677" x2="59619" y2="61372"/>
                        <a14:backgroundMark x1="72656" y1="17708" x2="75879" y2="53646"/>
                        <a14:backgroundMark x1="75879" y1="53646" x2="75537" y2="66927"/>
                        <a14:backgroundMark x1="75537" y1="66927" x2="67480" y2="86372"/>
                        <a14:backgroundMark x1="26221" y1="41146" x2="32178" y2="86198"/>
                        <a14:backgroundMark x1="32178" y1="86198" x2="38281" y2="997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63174" y="2930616"/>
            <a:ext cx="5597733" cy="314872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75157F6-DA2C-A9A8-1540-06946827CA87}"/>
              </a:ext>
            </a:extLst>
          </p:cNvPr>
          <p:cNvSpPr txBox="1"/>
          <p:nvPr/>
        </p:nvSpPr>
        <p:spPr>
          <a:xfrm>
            <a:off x="7597858" y="3907497"/>
            <a:ext cx="2757723" cy="835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48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£350,000</a:t>
            </a:r>
          </a:p>
        </p:txBody>
      </p:sp>
    </p:spTree>
    <p:extLst>
      <p:ext uri="{BB962C8B-B14F-4D97-AF65-F5344CB8AC3E}">
        <p14:creationId xmlns:p14="http://schemas.microsoft.com/office/powerpoint/2010/main" val="1429034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48" name="Google Shape;348;p21"/>
          <p:cNvGrpSpPr/>
          <p:nvPr/>
        </p:nvGrpSpPr>
        <p:grpSpPr>
          <a:xfrm>
            <a:off x="177499" y="1145800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" name="Google Shape;339;p21">
            <a:extLst>
              <a:ext uri="{FF2B5EF4-FFF2-40B4-BE49-F238E27FC236}">
                <a16:creationId xmlns:a16="http://schemas.microsoft.com/office/drawing/2014/main" id="{49F5F5D9-EAB2-83CE-2183-8F472FF9B9F2}"/>
              </a:ext>
            </a:extLst>
          </p:cNvPr>
          <p:cNvGrpSpPr/>
          <p:nvPr/>
        </p:nvGrpSpPr>
        <p:grpSpPr>
          <a:xfrm>
            <a:off x="3771074" y="-1103503"/>
            <a:ext cx="391202" cy="343868"/>
            <a:chOff x="4182481" y="2340959"/>
            <a:chExt cx="368218" cy="323665"/>
          </a:xfrm>
        </p:grpSpPr>
        <p:sp>
          <p:nvSpPr>
            <p:cNvPr id="5" name="Google Shape;340;p21">
              <a:extLst>
                <a:ext uri="{FF2B5EF4-FFF2-40B4-BE49-F238E27FC236}">
                  <a16:creationId xmlns:a16="http://schemas.microsoft.com/office/drawing/2014/main" id="{52AE4A78-D0BD-F3A9-8E42-6FF5E2FB930C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341;p21">
              <a:extLst>
                <a:ext uri="{FF2B5EF4-FFF2-40B4-BE49-F238E27FC236}">
                  <a16:creationId xmlns:a16="http://schemas.microsoft.com/office/drawing/2014/main" id="{8A57D649-6A87-6C40-9E1C-F1A4C152C7A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B25458-3593-C635-F3A7-C6DEDF5897D5}"/>
              </a:ext>
            </a:extLst>
          </p:cNvPr>
          <p:cNvSpPr txBox="1"/>
          <p:nvPr/>
        </p:nvSpPr>
        <p:spPr>
          <a:xfrm>
            <a:off x="4298356" y="-1237689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player with maximum potential? And who is maximum overall?</a:t>
            </a:r>
          </a:p>
        </p:txBody>
      </p: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3678813" y="1013612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4206095" y="879426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4156119" y="9992864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4683401" y="9858678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CAA817-6E53-4B63-F41F-03F1AB764FE1}"/>
              </a:ext>
            </a:extLst>
          </p:cNvPr>
          <p:cNvSpPr txBox="1"/>
          <p:nvPr/>
        </p:nvSpPr>
        <p:spPr>
          <a:xfrm>
            <a:off x="4070015" y="2125987"/>
            <a:ext cx="58289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Most Valued Player: </a:t>
            </a:r>
            <a:r>
              <a:rPr lang="en-US" sz="2200" kern="0" dirty="0" err="1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Kylian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 </a:t>
            </a:r>
            <a:r>
              <a:rPr lang="en-US" sz="2200" kern="0" dirty="0" err="1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Lottin</a:t>
            </a: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5157F6-DA2C-A9A8-1540-06946827CA87}"/>
              </a:ext>
            </a:extLst>
          </p:cNvPr>
          <p:cNvSpPr txBox="1"/>
          <p:nvPr/>
        </p:nvSpPr>
        <p:spPr>
          <a:xfrm>
            <a:off x="7369547" y="4046019"/>
            <a:ext cx="2757723" cy="835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48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£194m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5410F6-9FCA-6A0F-89DF-2822FB8DC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31" b="89842" l="10000" r="90000">
                        <a14:foregroundMark x1="31625" y1="12323" x2="32750" y2="13072"/>
                        <a14:foregroundMark x1="47875" y1="9992" x2="37375" y2="8909"/>
                        <a14:foregroundMark x1="37375" y1="8909" x2="25750" y2="13156"/>
                        <a14:foregroundMark x1="25750" y1="13156" x2="35000" y2="7993"/>
                        <a14:foregroundMark x1="35000" y1="7993" x2="52125" y2="7744"/>
                        <a14:foregroundMark x1="52125" y1="7744" x2="60375" y2="13655"/>
                        <a14:foregroundMark x1="60375" y1="13655" x2="60375" y2="14488"/>
                        <a14:foregroundMark x1="74000" y1="16403" x2="58375" y2="5662"/>
                        <a14:foregroundMark x1="58375" y1="5662" x2="46375" y2="3414"/>
                        <a14:foregroundMark x1="46375" y1="3414" x2="35250" y2="6162"/>
                        <a14:foregroundMark x1="35250" y1="6162" x2="32875" y2="7494"/>
                        <a14:foregroundMark x1="62625" y1="5995" x2="52000" y2="3497"/>
                        <a14:foregroundMark x1="52000" y1="3497" x2="46125" y2="33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34277" y="2918756"/>
            <a:ext cx="2573724" cy="386380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8A033B7-0C45-6718-30F9-004A547474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18873" y="7289703"/>
            <a:ext cx="3936887" cy="398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168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48" name="Google Shape;348;p21"/>
          <p:cNvGrpSpPr/>
          <p:nvPr/>
        </p:nvGrpSpPr>
        <p:grpSpPr>
          <a:xfrm>
            <a:off x="-3539851" y="1497493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12192000" y="431981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12719282" y="29779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3127873" y="816701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3655155" y="68251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A3C620-4A07-51E7-1057-E1EE12BFD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7226" y="1681324"/>
            <a:ext cx="5080923" cy="51386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13AD702-3E40-ABEF-8A21-C2DECA93A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1621" y="7624383"/>
            <a:ext cx="3947466" cy="399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5922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48" name="Google Shape;348;p21"/>
          <p:cNvGrpSpPr/>
          <p:nvPr/>
        </p:nvGrpSpPr>
        <p:grpSpPr>
          <a:xfrm>
            <a:off x="-3539851" y="1497493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12192000" y="431981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12719282" y="29779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3127873" y="816701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3655155" y="68251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A3C620-4A07-51E7-1057-E1EE12BFD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1353" y="1719339"/>
            <a:ext cx="5080923" cy="51386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13AD702-3E40-ABEF-8A21-C2DECA93A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8703" y="1546827"/>
            <a:ext cx="5205594" cy="52647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7E126AE-D965-82E4-B0BA-9792B5FAE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662" y="7092950"/>
            <a:ext cx="43307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6480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48" name="Google Shape;348;p21"/>
          <p:cNvGrpSpPr/>
          <p:nvPr/>
        </p:nvGrpSpPr>
        <p:grpSpPr>
          <a:xfrm>
            <a:off x="-3539851" y="1497493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12192000" y="431981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12719282" y="29779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3127873" y="816701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3655155" y="68251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13AD702-3E40-ABEF-8A21-C2DECA93A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7601" y="1400113"/>
            <a:ext cx="5205594" cy="52647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A2F8EB-3D98-B9EF-8742-DC477AA58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227" y="1565997"/>
            <a:ext cx="4907536" cy="503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9825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3F5E-4351-AEA8-3600-5C9A92D2C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240" y="5430693"/>
            <a:ext cx="10290000" cy="544800"/>
          </a:xfrm>
        </p:spPr>
        <p:txBody>
          <a:bodyPr/>
          <a:lstStyle/>
          <a:p>
            <a:r>
              <a:rPr lang="en-US" sz="5400" dirty="0"/>
              <a:t>Modeling</a:t>
            </a:r>
          </a:p>
        </p:txBody>
      </p:sp>
      <p:grpSp>
        <p:nvGrpSpPr>
          <p:cNvPr id="3" name="Google Shape;1307;p33">
            <a:extLst>
              <a:ext uri="{FF2B5EF4-FFF2-40B4-BE49-F238E27FC236}">
                <a16:creationId xmlns:a16="http://schemas.microsoft.com/office/drawing/2014/main" id="{E86398D8-5518-C463-06E5-AA8FA725037E}"/>
              </a:ext>
            </a:extLst>
          </p:cNvPr>
          <p:cNvGrpSpPr/>
          <p:nvPr/>
        </p:nvGrpSpPr>
        <p:grpSpPr>
          <a:xfrm>
            <a:off x="4441392" y="363103"/>
            <a:ext cx="3548027" cy="4014689"/>
            <a:chOff x="5476400" y="1113274"/>
            <a:chExt cx="3018297" cy="3328828"/>
          </a:xfrm>
        </p:grpSpPr>
        <p:sp>
          <p:nvSpPr>
            <p:cNvPr id="4" name="Google Shape;1308;p33">
              <a:extLst>
                <a:ext uri="{FF2B5EF4-FFF2-40B4-BE49-F238E27FC236}">
                  <a16:creationId xmlns:a16="http://schemas.microsoft.com/office/drawing/2014/main" id="{8E92FD43-7697-B0A8-1A4B-84C5D492EC91}"/>
                </a:ext>
              </a:extLst>
            </p:cNvPr>
            <p:cNvSpPr/>
            <p:nvPr/>
          </p:nvSpPr>
          <p:spPr>
            <a:xfrm>
              <a:off x="6197297" y="4111503"/>
              <a:ext cx="2297400" cy="33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" name="Google Shape;1309;p33">
              <a:extLst>
                <a:ext uri="{FF2B5EF4-FFF2-40B4-BE49-F238E27FC236}">
                  <a16:creationId xmlns:a16="http://schemas.microsoft.com/office/drawing/2014/main" id="{188097F6-6CC5-D191-974E-CA3860E9830C}"/>
                </a:ext>
              </a:extLst>
            </p:cNvPr>
            <p:cNvGrpSpPr/>
            <p:nvPr/>
          </p:nvGrpSpPr>
          <p:grpSpPr>
            <a:xfrm>
              <a:off x="5476400" y="1113274"/>
              <a:ext cx="2852147" cy="3285849"/>
              <a:chOff x="5476400" y="1265674"/>
              <a:chExt cx="2852147" cy="3285849"/>
            </a:xfrm>
          </p:grpSpPr>
          <p:sp>
            <p:nvSpPr>
              <p:cNvPr id="6" name="Google Shape;1310;p33">
                <a:extLst>
                  <a:ext uri="{FF2B5EF4-FFF2-40B4-BE49-F238E27FC236}">
                    <a16:creationId xmlns:a16="http://schemas.microsoft.com/office/drawing/2014/main" id="{8A65BE37-EAEE-6A39-D00E-630B8A64C692}"/>
                  </a:ext>
                </a:extLst>
              </p:cNvPr>
              <p:cNvSpPr/>
              <p:nvPr/>
            </p:nvSpPr>
            <p:spPr>
              <a:xfrm>
                <a:off x="6464331" y="4074052"/>
                <a:ext cx="417985" cy="417985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12164" extrusionOk="0">
                    <a:moveTo>
                      <a:pt x="6083" y="0"/>
                    </a:moveTo>
                    <a:cubicBezTo>
                      <a:pt x="5279" y="0"/>
                      <a:pt x="4530" y="143"/>
                      <a:pt x="3817" y="428"/>
                    </a:cubicBezTo>
                    <a:cubicBezTo>
                      <a:pt x="2997" y="768"/>
                      <a:pt x="2247" y="1285"/>
                      <a:pt x="1641" y="1927"/>
                    </a:cubicBezTo>
                    <a:cubicBezTo>
                      <a:pt x="625" y="3015"/>
                      <a:pt x="0" y="4478"/>
                      <a:pt x="0" y="6083"/>
                    </a:cubicBezTo>
                    <a:cubicBezTo>
                      <a:pt x="0" y="6190"/>
                      <a:pt x="0" y="6297"/>
                      <a:pt x="19" y="6385"/>
                    </a:cubicBezTo>
                    <a:lnTo>
                      <a:pt x="19" y="6404"/>
                    </a:lnTo>
                    <a:cubicBezTo>
                      <a:pt x="54" y="7331"/>
                      <a:pt x="321" y="8187"/>
                      <a:pt x="732" y="8972"/>
                    </a:cubicBezTo>
                    <a:cubicBezTo>
                      <a:pt x="1498" y="10399"/>
                      <a:pt x="2837" y="11486"/>
                      <a:pt x="4442" y="11933"/>
                    </a:cubicBezTo>
                    <a:cubicBezTo>
                      <a:pt x="4958" y="12093"/>
                      <a:pt x="5512" y="12164"/>
                      <a:pt x="6083" y="12164"/>
                    </a:cubicBezTo>
                    <a:cubicBezTo>
                      <a:pt x="6492" y="12164"/>
                      <a:pt x="6885" y="12128"/>
                      <a:pt x="7277" y="12040"/>
                    </a:cubicBezTo>
                    <a:cubicBezTo>
                      <a:pt x="8901" y="11736"/>
                      <a:pt x="10292" y="10756"/>
                      <a:pt x="11165" y="9417"/>
                    </a:cubicBezTo>
                    <a:cubicBezTo>
                      <a:pt x="11700" y="8633"/>
                      <a:pt x="12040" y="7705"/>
                      <a:pt x="12128" y="6725"/>
                    </a:cubicBezTo>
                    <a:cubicBezTo>
                      <a:pt x="12164" y="6511"/>
                      <a:pt x="12164" y="6297"/>
                      <a:pt x="12164" y="6083"/>
                    </a:cubicBezTo>
                    <a:cubicBezTo>
                      <a:pt x="12164" y="4602"/>
                      <a:pt x="11647" y="3246"/>
                      <a:pt x="10773" y="2195"/>
                    </a:cubicBezTo>
                    <a:cubicBezTo>
                      <a:pt x="10185" y="1499"/>
                      <a:pt x="9453" y="928"/>
                      <a:pt x="8615" y="535"/>
                    </a:cubicBezTo>
                    <a:cubicBezTo>
                      <a:pt x="7831" y="197"/>
                      <a:pt x="6992" y="0"/>
                      <a:pt x="60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" name="Google Shape;1311;p33">
                <a:extLst>
                  <a:ext uri="{FF2B5EF4-FFF2-40B4-BE49-F238E27FC236}">
                    <a16:creationId xmlns:a16="http://schemas.microsoft.com/office/drawing/2014/main" id="{9F1859C0-E6C2-73A4-7DB3-13D80D66D451}"/>
                  </a:ext>
                </a:extLst>
              </p:cNvPr>
              <p:cNvSpPr/>
              <p:nvPr/>
            </p:nvSpPr>
            <p:spPr>
              <a:xfrm>
                <a:off x="6489485" y="4102882"/>
                <a:ext cx="330327" cy="329743"/>
              </a:xfrm>
              <a:custGeom>
                <a:avLst/>
                <a:gdLst/>
                <a:ahLst/>
                <a:cxnLst/>
                <a:rect l="l" t="t" r="r" b="b"/>
                <a:pathLst>
                  <a:path w="9613" h="9596" extrusionOk="0">
                    <a:moveTo>
                      <a:pt x="4797" y="0"/>
                    </a:moveTo>
                    <a:cubicBezTo>
                      <a:pt x="4174" y="0"/>
                      <a:pt x="3567" y="125"/>
                      <a:pt x="3014" y="339"/>
                    </a:cubicBezTo>
                    <a:cubicBezTo>
                      <a:pt x="2354" y="607"/>
                      <a:pt x="1765" y="999"/>
                      <a:pt x="1301" y="1516"/>
                    </a:cubicBezTo>
                    <a:cubicBezTo>
                      <a:pt x="481" y="2372"/>
                      <a:pt x="0" y="3532"/>
                      <a:pt x="0" y="4797"/>
                    </a:cubicBezTo>
                    <a:lnTo>
                      <a:pt x="0" y="5047"/>
                    </a:lnTo>
                    <a:cubicBezTo>
                      <a:pt x="36" y="5779"/>
                      <a:pt x="250" y="6474"/>
                      <a:pt x="571" y="7080"/>
                    </a:cubicBezTo>
                    <a:cubicBezTo>
                      <a:pt x="1177" y="8205"/>
                      <a:pt x="2229" y="9061"/>
                      <a:pt x="3496" y="9417"/>
                    </a:cubicBezTo>
                    <a:cubicBezTo>
                      <a:pt x="3905" y="9541"/>
                      <a:pt x="4352" y="9596"/>
                      <a:pt x="4797" y="9596"/>
                    </a:cubicBezTo>
                    <a:cubicBezTo>
                      <a:pt x="5118" y="9596"/>
                      <a:pt x="5439" y="9577"/>
                      <a:pt x="5743" y="9506"/>
                    </a:cubicBezTo>
                    <a:cubicBezTo>
                      <a:pt x="7027" y="9256"/>
                      <a:pt x="8114" y="8490"/>
                      <a:pt x="8811" y="7437"/>
                    </a:cubicBezTo>
                    <a:cubicBezTo>
                      <a:pt x="9220" y="6813"/>
                      <a:pt x="9488" y="6081"/>
                      <a:pt x="9577" y="5297"/>
                    </a:cubicBezTo>
                    <a:cubicBezTo>
                      <a:pt x="9595" y="5137"/>
                      <a:pt x="9613" y="4976"/>
                      <a:pt x="9613" y="4797"/>
                    </a:cubicBezTo>
                    <a:cubicBezTo>
                      <a:pt x="9613" y="3639"/>
                      <a:pt x="9185" y="2569"/>
                      <a:pt x="8490" y="1730"/>
                    </a:cubicBezTo>
                    <a:cubicBezTo>
                      <a:pt x="8043" y="1178"/>
                      <a:pt x="7455" y="731"/>
                      <a:pt x="6795" y="428"/>
                    </a:cubicBezTo>
                    <a:cubicBezTo>
                      <a:pt x="6188" y="143"/>
                      <a:pt x="5511" y="0"/>
                      <a:pt x="47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" name="Google Shape;1312;p33">
                <a:extLst>
                  <a:ext uri="{FF2B5EF4-FFF2-40B4-BE49-F238E27FC236}">
                    <a16:creationId xmlns:a16="http://schemas.microsoft.com/office/drawing/2014/main" id="{61DC9815-2BDC-3072-C6DB-68E5B8450EA5}"/>
                  </a:ext>
                </a:extLst>
              </p:cNvPr>
              <p:cNvSpPr/>
              <p:nvPr/>
            </p:nvSpPr>
            <p:spPr>
              <a:xfrm>
                <a:off x="6711916" y="4326928"/>
                <a:ext cx="47833" cy="90373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2630" extrusionOk="0">
                    <a:moveTo>
                      <a:pt x="83" y="1"/>
                    </a:moveTo>
                    <a:cubicBezTo>
                      <a:pt x="74" y="1"/>
                      <a:pt x="64" y="3"/>
                      <a:pt x="55" y="8"/>
                    </a:cubicBezTo>
                    <a:cubicBezTo>
                      <a:pt x="19" y="44"/>
                      <a:pt x="1" y="79"/>
                      <a:pt x="19" y="115"/>
                    </a:cubicBezTo>
                    <a:lnTo>
                      <a:pt x="305" y="614"/>
                    </a:lnTo>
                    <a:lnTo>
                      <a:pt x="821" y="1809"/>
                    </a:lnTo>
                    <a:lnTo>
                      <a:pt x="1232" y="2593"/>
                    </a:lnTo>
                    <a:cubicBezTo>
                      <a:pt x="1249" y="2612"/>
                      <a:pt x="1268" y="2629"/>
                      <a:pt x="1303" y="2629"/>
                    </a:cubicBezTo>
                    <a:cubicBezTo>
                      <a:pt x="1320" y="2629"/>
                      <a:pt x="1320" y="2629"/>
                      <a:pt x="1339" y="2612"/>
                    </a:cubicBezTo>
                    <a:cubicBezTo>
                      <a:pt x="1375" y="2593"/>
                      <a:pt x="1392" y="2558"/>
                      <a:pt x="1375" y="2522"/>
                    </a:cubicBezTo>
                    <a:lnTo>
                      <a:pt x="947" y="1737"/>
                    </a:lnTo>
                    <a:lnTo>
                      <a:pt x="447" y="543"/>
                    </a:lnTo>
                    <a:lnTo>
                      <a:pt x="143" y="44"/>
                    </a:lnTo>
                    <a:cubicBezTo>
                      <a:pt x="131" y="18"/>
                      <a:pt x="108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" name="Google Shape;1313;p33">
                <a:extLst>
                  <a:ext uri="{FF2B5EF4-FFF2-40B4-BE49-F238E27FC236}">
                    <a16:creationId xmlns:a16="http://schemas.microsoft.com/office/drawing/2014/main" id="{3C9B752F-0CD9-8DFF-D8E2-414419DCD182}"/>
                  </a:ext>
                </a:extLst>
              </p:cNvPr>
              <p:cNvSpPr/>
              <p:nvPr/>
            </p:nvSpPr>
            <p:spPr>
              <a:xfrm>
                <a:off x="6725386" y="4244423"/>
                <a:ext cx="99961" cy="7388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15" extrusionOk="0">
                    <a:moveTo>
                      <a:pt x="2837" y="1"/>
                    </a:moveTo>
                    <a:lnTo>
                      <a:pt x="72" y="72"/>
                    </a:lnTo>
                    <a:cubicBezTo>
                      <a:pt x="37" y="72"/>
                      <a:pt x="1" y="108"/>
                      <a:pt x="1" y="143"/>
                    </a:cubicBezTo>
                    <a:cubicBezTo>
                      <a:pt x="1" y="197"/>
                      <a:pt x="37" y="215"/>
                      <a:pt x="91" y="215"/>
                    </a:cubicBezTo>
                    <a:lnTo>
                      <a:pt x="2837" y="162"/>
                    </a:lnTo>
                    <a:cubicBezTo>
                      <a:pt x="2890" y="162"/>
                      <a:pt x="2909" y="126"/>
                      <a:pt x="2909" y="72"/>
                    </a:cubicBezTo>
                    <a:cubicBezTo>
                      <a:pt x="2909" y="36"/>
                      <a:pt x="2873" y="1"/>
                      <a:pt x="28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" name="Google Shape;1314;p33">
                <a:extLst>
                  <a:ext uri="{FF2B5EF4-FFF2-40B4-BE49-F238E27FC236}">
                    <a16:creationId xmlns:a16="http://schemas.microsoft.com/office/drawing/2014/main" id="{93315F95-5B6F-75A2-1F51-CD71876144B9}"/>
                  </a:ext>
                </a:extLst>
              </p:cNvPr>
              <p:cNvSpPr/>
              <p:nvPr/>
            </p:nvSpPr>
            <p:spPr>
              <a:xfrm>
                <a:off x="6670886" y="4131644"/>
                <a:ext cx="9209" cy="7972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320" extrusionOk="0">
                    <a:moveTo>
                      <a:pt x="196" y="1"/>
                    </a:moveTo>
                    <a:cubicBezTo>
                      <a:pt x="143" y="1"/>
                      <a:pt x="107" y="37"/>
                      <a:pt x="107" y="72"/>
                    </a:cubicBezTo>
                    <a:lnTo>
                      <a:pt x="0" y="2231"/>
                    </a:lnTo>
                    <a:cubicBezTo>
                      <a:pt x="0" y="2267"/>
                      <a:pt x="36" y="2302"/>
                      <a:pt x="72" y="2320"/>
                    </a:cubicBezTo>
                    <a:cubicBezTo>
                      <a:pt x="124" y="2320"/>
                      <a:pt x="143" y="2284"/>
                      <a:pt x="160" y="2248"/>
                    </a:cubicBezTo>
                    <a:lnTo>
                      <a:pt x="267" y="91"/>
                    </a:lnTo>
                    <a:cubicBezTo>
                      <a:pt x="267" y="55"/>
                      <a:pt x="232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1315;p33">
                <a:extLst>
                  <a:ext uri="{FF2B5EF4-FFF2-40B4-BE49-F238E27FC236}">
                    <a16:creationId xmlns:a16="http://schemas.microsoft.com/office/drawing/2014/main" id="{83318031-A01F-F9E3-7B41-D2D59A53BC14}"/>
                  </a:ext>
                </a:extLst>
              </p:cNvPr>
              <p:cNvSpPr/>
              <p:nvPr/>
            </p:nvSpPr>
            <p:spPr>
              <a:xfrm>
                <a:off x="6536631" y="4229475"/>
                <a:ext cx="69893" cy="2724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793" extrusionOk="0">
                    <a:moveTo>
                      <a:pt x="77" y="1"/>
                    </a:moveTo>
                    <a:cubicBezTo>
                      <a:pt x="46" y="1"/>
                      <a:pt x="14" y="17"/>
                      <a:pt x="1" y="43"/>
                    </a:cubicBezTo>
                    <a:cubicBezTo>
                      <a:pt x="1" y="79"/>
                      <a:pt x="19" y="133"/>
                      <a:pt x="55" y="150"/>
                    </a:cubicBezTo>
                    <a:lnTo>
                      <a:pt x="1910" y="792"/>
                    </a:lnTo>
                    <a:lnTo>
                      <a:pt x="1945" y="792"/>
                    </a:lnTo>
                    <a:cubicBezTo>
                      <a:pt x="1981" y="792"/>
                      <a:pt x="1998" y="775"/>
                      <a:pt x="2017" y="740"/>
                    </a:cubicBezTo>
                    <a:cubicBezTo>
                      <a:pt x="2034" y="704"/>
                      <a:pt x="1998" y="668"/>
                      <a:pt x="1963" y="650"/>
                    </a:cubicBezTo>
                    <a:lnTo>
                      <a:pt x="108" y="8"/>
                    </a:lnTo>
                    <a:cubicBezTo>
                      <a:pt x="98" y="3"/>
                      <a:pt x="88" y="1"/>
                      <a:pt x="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1316;p33">
                <a:extLst>
                  <a:ext uri="{FF2B5EF4-FFF2-40B4-BE49-F238E27FC236}">
                    <a16:creationId xmlns:a16="http://schemas.microsoft.com/office/drawing/2014/main" id="{79A5CC91-BDC0-D411-9845-902855C5ED6B}"/>
                  </a:ext>
                </a:extLst>
              </p:cNvPr>
              <p:cNvSpPr/>
              <p:nvPr/>
            </p:nvSpPr>
            <p:spPr>
              <a:xfrm>
                <a:off x="6580169" y="4327100"/>
                <a:ext cx="53983" cy="7425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161" extrusionOk="0">
                    <a:moveTo>
                      <a:pt x="1489" y="1"/>
                    </a:moveTo>
                    <a:cubicBezTo>
                      <a:pt x="1463" y="1"/>
                      <a:pt x="1438" y="17"/>
                      <a:pt x="1428" y="39"/>
                    </a:cubicBezTo>
                    <a:lnTo>
                      <a:pt x="36" y="2036"/>
                    </a:lnTo>
                    <a:cubicBezTo>
                      <a:pt x="1" y="2072"/>
                      <a:pt x="18" y="2125"/>
                      <a:pt x="54" y="2143"/>
                    </a:cubicBezTo>
                    <a:cubicBezTo>
                      <a:pt x="54" y="2143"/>
                      <a:pt x="72" y="2160"/>
                      <a:pt x="89" y="2160"/>
                    </a:cubicBezTo>
                    <a:cubicBezTo>
                      <a:pt x="108" y="2160"/>
                      <a:pt x="143" y="2143"/>
                      <a:pt x="161" y="2125"/>
                    </a:cubicBezTo>
                    <a:lnTo>
                      <a:pt x="1552" y="110"/>
                    </a:lnTo>
                    <a:cubicBezTo>
                      <a:pt x="1570" y="92"/>
                      <a:pt x="1570" y="39"/>
                      <a:pt x="1535" y="20"/>
                    </a:cubicBezTo>
                    <a:cubicBezTo>
                      <a:pt x="1521" y="7"/>
                      <a:pt x="1505" y="1"/>
                      <a:pt x="1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17;p33">
                <a:extLst>
                  <a:ext uri="{FF2B5EF4-FFF2-40B4-BE49-F238E27FC236}">
                    <a16:creationId xmlns:a16="http://schemas.microsoft.com/office/drawing/2014/main" id="{1FAEF2B9-AF5D-9A03-D22D-B0D469A45AF3}"/>
                  </a:ext>
                </a:extLst>
              </p:cNvPr>
              <p:cNvSpPr/>
              <p:nvPr/>
            </p:nvSpPr>
            <p:spPr>
              <a:xfrm>
                <a:off x="6590580" y="4189271"/>
                <a:ext cx="166143" cy="158136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602" extrusionOk="0">
                    <a:moveTo>
                      <a:pt x="2409" y="0"/>
                    </a:moveTo>
                    <a:lnTo>
                      <a:pt x="0" y="1748"/>
                    </a:lnTo>
                    <a:lnTo>
                      <a:pt x="911" y="4602"/>
                    </a:lnTo>
                    <a:lnTo>
                      <a:pt x="3907" y="4602"/>
                    </a:lnTo>
                    <a:lnTo>
                      <a:pt x="4834" y="1748"/>
                    </a:lnTo>
                    <a:lnTo>
                      <a:pt x="24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318;p33">
                <a:extLst>
                  <a:ext uri="{FF2B5EF4-FFF2-40B4-BE49-F238E27FC236}">
                    <a16:creationId xmlns:a16="http://schemas.microsoft.com/office/drawing/2014/main" id="{53809F4B-63FB-321F-5320-A28DBBBF4BA7}"/>
                  </a:ext>
                </a:extLst>
              </p:cNvPr>
              <p:cNvSpPr/>
              <p:nvPr/>
            </p:nvSpPr>
            <p:spPr>
              <a:xfrm>
                <a:off x="6594257" y="4074052"/>
                <a:ext cx="166143" cy="79687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319" extrusionOk="0">
                    <a:moveTo>
                      <a:pt x="2302" y="0"/>
                    </a:moveTo>
                    <a:cubicBezTo>
                      <a:pt x="1498" y="0"/>
                      <a:pt x="749" y="143"/>
                      <a:pt x="36" y="428"/>
                    </a:cubicBezTo>
                    <a:lnTo>
                      <a:pt x="0" y="571"/>
                    </a:lnTo>
                    <a:lnTo>
                      <a:pt x="2409" y="2319"/>
                    </a:lnTo>
                    <a:lnTo>
                      <a:pt x="4834" y="571"/>
                    </a:lnTo>
                    <a:lnTo>
                      <a:pt x="4834" y="535"/>
                    </a:lnTo>
                    <a:cubicBezTo>
                      <a:pt x="4050" y="197"/>
                      <a:pt x="3211" y="0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1319;p33">
                <a:extLst>
                  <a:ext uri="{FF2B5EF4-FFF2-40B4-BE49-F238E27FC236}">
                    <a16:creationId xmlns:a16="http://schemas.microsoft.com/office/drawing/2014/main" id="{FE23E8E5-932E-DEB3-EF6B-3E6BF7414E3A}"/>
                  </a:ext>
                </a:extLst>
              </p:cNvPr>
              <p:cNvSpPr/>
              <p:nvPr/>
            </p:nvSpPr>
            <p:spPr>
              <a:xfrm>
                <a:off x="6464331" y="4140235"/>
                <a:ext cx="88277" cy="156934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4567" extrusionOk="0">
                    <a:moveTo>
                      <a:pt x="1641" y="1"/>
                    </a:moveTo>
                    <a:cubicBezTo>
                      <a:pt x="625" y="1089"/>
                      <a:pt x="0" y="2552"/>
                      <a:pt x="0" y="4157"/>
                    </a:cubicBezTo>
                    <a:cubicBezTo>
                      <a:pt x="0" y="4264"/>
                      <a:pt x="0" y="4371"/>
                      <a:pt x="19" y="4459"/>
                    </a:cubicBezTo>
                    <a:lnTo>
                      <a:pt x="19" y="4478"/>
                    </a:lnTo>
                    <a:lnTo>
                      <a:pt x="143" y="4566"/>
                    </a:lnTo>
                    <a:lnTo>
                      <a:pt x="2568" y="2801"/>
                    </a:lnTo>
                    <a:lnTo>
                      <a:pt x="16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320;p33">
                <a:extLst>
                  <a:ext uri="{FF2B5EF4-FFF2-40B4-BE49-F238E27FC236}">
                    <a16:creationId xmlns:a16="http://schemas.microsoft.com/office/drawing/2014/main" id="{B342D4E7-CCA4-6965-AD62-F74C2CBE3F17}"/>
                  </a:ext>
                </a:extLst>
              </p:cNvPr>
              <p:cNvSpPr/>
              <p:nvPr/>
            </p:nvSpPr>
            <p:spPr>
              <a:xfrm>
                <a:off x="6489485" y="4381119"/>
                <a:ext cx="134838" cy="102984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2997" extrusionOk="0">
                    <a:moveTo>
                      <a:pt x="0" y="1"/>
                    </a:moveTo>
                    <a:lnTo>
                      <a:pt x="0" y="36"/>
                    </a:lnTo>
                    <a:cubicBezTo>
                      <a:pt x="766" y="1463"/>
                      <a:pt x="2105" y="2550"/>
                      <a:pt x="3710" y="2997"/>
                    </a:cubicBezTo>
                    <a:lnTo>
                      <a:pt x="3924" y="2836"/>
                    </a:lnTo>
                    <a:lnTo>
                      <a:pt x="2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321;p33">
                <a:extLst>
                  <a:ext uri="{FF2B5EF4-FFF2-40B4-BE49-F238E27FC236}">
                    <a16:creationId xmlns:a16="http://schemas.microsoft.com/office/drawing/2014/main" id="{01887BFC-55D0-39D8-7E2B-D2CDBC2A5729}"/>
                  </a:ext>
                </a:extLst>
              </p:cNvPr>
              <p:cNvSpPr/>
              <p:nvPr/>
            </p:nvSpPr>
            <p:spPr>
              <a:xfrm>
                <a:off x="6710679" y="4387854"/>
                <a:ext cx="137313" cy="99926"/>
              </a:xfrm>
              <a:custGeom>
                <a:avLst/>
                <a:gdLst/>
                <a:ahLst/>
                <a:cxnLst/>
                <a:rect l="l" t="t" r="r" b="b"/>
                <a:pathLst>
                  <a:path w="3996" h="2908" extrusionOk="0">
                    <a:moveTo>
                      <a:pt x="911" y="0"/>
                    </a:moveTo>
                    <a:lnTo>
                      <a:pt x="1" y="2837"/>
                    </a:lnTo>
                    <a:lnTo>
                      <a:pt x="108" y="2908"/>
                    </a:lnTo>
                    <a:cubicBezTo>
                      <a:pt x="1732" y="2604"/>
                      <a:pt x="3123" y="1624"/>
                      <a:pt x="3996" y="285"/>
                    </a:cubicBezTo>
                    <a:lnTo>
                      <a:pt x="39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322;p33">
                <a:extLst>
                  <a:ext uri="{FF2B5EF4-FFF2-40B4-BE49-F238E27FC236}">
                    <a16:creationId xmlns:a16="http://schemas.microsoft.com/office/drawing/2014/main" id="{FF979845-95DB-B1A4-E105-461F008A84D4}"/>
                  </a:ext>
                </a:extLst>
              </p:cNvPr>
              <p:cNvSpPr/>
              <p:nvPr/>
            </p:nvSpPr>
            <p:spPr>
              <a:xfrm>
                <a:off x="6794696" y="4149444"/>
                <a:ext cx="87624" cy="158171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4603" extrusionOk="0">
                    <a:moveTo>
                      <a:pt x="927" y="1"/>
                    </a:moveTo>
                    <a:lnTo>
                      <a:pt x="0" y="2836"/>
                    </a:lnTo>
                    <a:lnTo>
                      <a:pt x="2426" y="4602"/>
                    </a:lnTo>
                    <a:lnTo>
                      <a:pt x="2514" y="4531"/>
                    </a:lnTo>
                    <a:cubicBezTo>
                      <a:pt x="2550" y="4317"/>
                      <a:pt x="2550" y="4103"/>
                      <a:pt x="2550" y="3889"/>
                    </a:cubicBezTo>
                    <a:cubicBezTo>
                      <a:pt x="2550" y="2408"/>
                      <a:pt x="2033" y="1052"/>
                      <a:pt x="1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323;p33">
                <a:extLst>
                  <a:ext uri="{FF2B5EF4-FFF2-40B4-BE49-F238E27FC236}">
                    <a16:creationId xmlns:a16="http://schemas.microsoft.com/office/drawing/2014/main" id="{917B387A-AD70-8CE2-C526-DDB4AA3ADC4B}"/>
                  </a:ext>
                </a:extLst>
              </p:cNvPr>
              <p:cNvSpPr/>
              <p:nvPr/>
            </p:nvSpPr>
            <p:spPr>
              <a:xfrm>
                <a:off x="7207737" y="3871208"/>
                <a:ext cx="173462" cy="367129"/>
              </a:xfrm>
              <a:custGeom>
                <a:avLst/>
                <a:gdLst/>
                <a:ahLst/>
                <a:cxnLst/>
                <a:rect l="l" t="t" r="r" b="b"/>
                <a:pathLst>
                  <a:path w="5048" h="10684" extrusionOk="0">
                    <a:moveTo>
                      <a:pt x="5048" y="1"/>
                    </a:moveTo>
                    <a:lnTo>
                      <a:pt x="2194" y="108"/>
                    </a:lnTo>
                    <a:lnTo>
                      <a:pt x="89" y="179"/>
                    </a:lnTo>
                    <a:lnTo>
                      <a:pt x="1" y="4156"/>
                    </a:lnTo>
                    <a:lnTo>
                      <a:pt x="268" y="4441"/>
                    </a:lnTo>
                    <a:cubicBezTo>
                      <a:pt x="446" y="4619"/>
                      <a:pt x="607" y="4816"/>
                      <a:pt x="731" y="5030"/>
                    </a:cubicBezTo>
                    <a:cubicBezTo>
                      <a:pt x="1000" y="5458"/>
                      <a:pt x="1178" y="5939"/>
                      <a:pt x="1231" y="6457"/>
                    </a:cubicBezTo>
                    <a:cubicBezTo>
                      <a:pt x="1249" y="6546"/>
                      <a:pt x="1267" y="6653"/>
                      <a:pt x="1285" y="6742"/>
                    </a:cubicBezTo>
                    <a:cubicBezTo>
                      <a:pt x="1338" y="7009"/>
                      <a:pt x="1409" y="7259"/>
                      <a:pt x="1481" y="7509"/>
                    </a:cubicBezTo>
                    <a:cubicBezTo>
                      <a:pt x="1570" y="7741"/>
                      <a:pt x="1659" y="7955"/>
                      <a:pt x="1749" y="8151"/>
                    </a:cubicBezTo>
                    <a:cubicBezTo>
                      <a:pt x="1909" y="8455"/>
                      <a:pt x="2087" y="8740"/>
                      <a:pt x="2284" y="9007"/>
                    </a:cubicBezTo>
                    <a:cubicBezTo>
                      <a:pt x="2444" y="9204"/>
                      <a:pt x="2622" y="9399"/>
                      <a:pt x="2819" y="9577"/>
                    </a:cubicBezTo>
                    <a:cubicBezTo>
                      <a:pt x="3390" y="10077"/>
                      <a:pt x="4067" y="10469"/>
                      <a:pt x="4816" y="10683"/>
                    </a:cubicBezTo>
                    <a:lnTo>
                      <a:pt x="50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1324;p33">
                <a:extLst>
                  <a:ext uri="{FF2B5EF4-FFF2-40B4-BE49-F238E27FC236}">
                    <a16:creationId xmlns:a16="http://schemas.microsoft.com/office/drawing/2014/main" id="{4B335103-97CB-3223-15DB-23620623E753}"/>
                  </a:ext>
                </a:extLst>
              </p:cNvPr>
              <p:cNvSpPr/>
              <p:nvPr/>
            </p:nvSpPr>
            <p:spPr>
              <a:xfrm>
                <a:off x="7281308" y="3871208"/>
                <a:ext cx="99892" cy="118310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3443" extrusionOk="0">
                    <a:moveTo>
                      <a:pt x="2907" y="1"/>
                    </a:moveTo>
                    <a:lnTo>
                      <a:pt x="53" y="108"/>
                    </a:lnTo>
                    <a:lnTo>
                      <a:pt x="53" y="143"/>
                    </a:lnTo>
                    <a:cubicBezTo>
                      <a:pt x="0" y="1801"/>
                      <a:pt x="1230" y="3211"/>
                      <a:pt x="2835" y="3442"/>
                    </a:cubicBezTo>
                    <a:lnTo>
                      <a:pt x="29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1325;p33">
                <a:extLst>
                  <a:ext uri="{FF2B5EF4-FFF2-40B4-BE49-F238E27FC236}">
                    <a16:creationId xmlns:a16="http://schemas.microsoft.com/office/drawing/2014/main" id="{088D48CD-E3F6-A834-AB39-1F67E1A7B95D}"/>
                  </a:ext>
                </a:extLst>
              </p:cNvPr>
              <p:cNvSpPr/>
              <p:nvPr/>
            </p:nvSpPr>
            <p:spPr>
              <a:xfrm>
                <a:off x="7232856" y="4021270"/>
                <a:ext cx="63193" cy="8164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376" extrusionOk="0">
                    <a:moveTo>
                      <a:pt x="1016" y="0"/>
                    </a:moveTo>
                    <a:cubicBezTo>
                      <a:pt x="817" y="0"/>
                      <a:pt x="618" y="72"/>
                      <a:pt x="464" y="217"/>
                    </a:cubicBezTo>
                    <a:lnTo>
                      <a:pt x="0" y="663"/>
                    </a:lnTo>
                    <a:cubicBezTo>
                      <a:pt x="269" y="1091"/>
                      <a:pt x="447" y="1572"/>
                      <a:pt x="500" y="2090"/>
                    </a:cubicBezTo>
                    <a:cubicBezTo>
                      <a:pt x="518" y="2179"/>
                      <a:pt x="536" y="2286"/>
                      <a:pt x="554" y="2375"/>
                    </a:cubicBezTo>
                    <a:lnTo>
                      <a:pt x="1588" y="1394"/>
                    </a:lnTo>
                    <a:cubicBezTo>
                      <a:pt x="1748" y="1251"/>
                      <a:pt x="1838" y="1037"/>
                      <a:pt x="1838" y="823"/>
                    </a:cubicBezTo>
                    <a:cubicBezTo>
                      <a:pt x="1838" y="628"/>
                      <a:pt x="1767" y="414"/>
                      <a:pt x="1606" y="252"/>
                    </a:cubicBezTo>
                    <a:cubicBezTo>
                      <a:pt x="1448" y="85"/>
                      <a:pt x="1232" y="0"/>
                      <a:pt x="10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1326;p33">
                <a:extLst>
                  <a:ext uri="{FF2B5EF4-FFF2-40B4-BE49-F238E27FC236}">
                    <a16:creationId xmlns:a16="http://schemas.microsoft.com/office/drawing/2014/main" id="{84C9BC65-7A5A-CF9E-D7D2-53DE1DB7AE45}"/>
                  </a:ext>
                </a:extLst>
              </p:cNvPr>
              <p:cNvSpPr/>
              <p:nvPr/>
            </p:nvSpPr>
            <p:spPr>
              <a:xfrm>
                <a:off x="7258594" y="4078863"/>
                <a:ext cx="92607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964" extrusionOk="0">
                    <a:moveTo>
                      <a:pt x="1872" y="1"/>
                    </a:moveTo>
                    <a:cubicBezTo>
                      <a:pt x="1673" y="1"/>
                      <a:pt x="1474" y="72"/>
                      <a:pt x="1320" y="217"/>
                    </a:cubicBezTo>
                    <a:lnTo>
                      <a:pt x="1" y="1466"/>
                    </a:lnTo>
                    <a:cubicBezTo>
                      <a:pt x="90" y="1698"/>
                      <a:pt x="179" y="1912"/>
                      <a:pt x="269" y="2108"/>
                    </a:cubicBezTo>
                    <a:cubicBezTo>
                      <a:pt x="429" y="2412"/>
                      <a:pt x="607" y="2697"/>
                      <a:pt x="804" y="2964"/>
                    </a:cubicBezTo>
                    <a:lnTo>
                      <a:pt x="2445" y="1394"/>
                    </a:lnTo>
                    <a:cubicBezTo>
                      <a:pt x="2604" y="1252"/>
                      <a:pt x="2676" y="1038"/>
                      <a:pt x="2694" y="842"/>
                    </a:cubicBezTo>
                    <a:cubicBezTo>
                      <a:pt x="2694" y="628"/>
                      <a:pt x="2623" y="414"/>
                      <a:pt x="2462" y="253"/>
                    </a:cubicBezTo>
                    <a:cubicBezTo>
                      <a:pt x="2304" y="86"/>
                      <a:pt x="2088" y="1"/>
                      <a:pt x="18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1327;p33">
                <a:extLst>
                  <a:ext uri="{FF2B5EF4-FFF2-40B4-BE49-F238E27FC236}">
                    <a16:creationId xmlns:a16="http://schemas.microsoft.com/office/drawing/2014/main" id="{83FB9B75-9A05-7F28-AB74-8EDBA44DBBAE}"/>
                  </a:ext>
                </a:extLst>
              </p:cNvPr>
              <p:cNvSpPr/>
              <p:nvPr/>
            </p:nvSpPr>
            <p:spPr>
              <a:xfrm>
                <a:off x="7373228" y="3871208"/>
                <a:ext cx="46596" cy="368332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0719" extrusionOk="0">
                    <a:moveTo>
                      <a:pt x="232" y="1"/>
                    </a:moveTo>
                    <a:lnTo>
                      <a:pt x="0" y="10683"/>
                    </a:lnTo>
                    <a:lnTo>
                      <a:pt x="1106" y="10719"/>
                    </a:lnTo>
                    <a:lnTo>
                      <a:pt x="1356" y="36"/>
                    </a:lnTo>
                    <a:lnTo>
                      <a:pt x="2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1328;p33">
                <a:extLst>
                  <a:ext uri="{FF2B5EF4-FFF2-40B4-BE49-F238E27FC236}">
                    <a16:creationId xmlns:a16="http://schemas.microsoft.com/office/drawing/2014/main" id="{12C0427C-5E5E-2BE1-3AFE-C4A153FC3DC1}"/>
                  </a:ext>
                </a:extLst>
              </p:cNvPr>
              <p:cNvSpPr/>
              <p:nvPr/>
            </p:nvSpPr>
            <p:spPr>
              <a:xfrm>
                <a:off x="7411234" y="4176419"/>
                <a:ext cx="28796" cy="63124"/>
              </a:xfrm>
              <a:custGeom>
                <a:avLst/>
                <a:gdLst/>
                <a:ahLst/>
                <a:cxnLst/>
                <a:rect l="l" t="t" r="r" b="b"/>
                <a:pathLst>
                  <a:path w="838" h="1837" extrusionOk="0">
                    <a:moveTo>
                      <a:pt x="36" y="1"/>
                    </a:moveTo>
                    <a:lnTo>
                      <a:pt x="0" y="1837"/>
                    </a:lnTo>
                    <a:lnTo>
                      <a:pt x="802" y="1463"/>
                    </a:lnTo>
                    <a:lnTo>
                      <a:pt x="838" y="410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1329;p33">
                <a:extLst>
                  <a:ext uri="{FF2B5EF4-FFF2-40B4-BE49-F238E27FC236}">
                    <a16:creationId xmlns:a16="http://schemas.microsoft.com/office/drawing/2014/main" id="{77C24180-7748-C8CF-F8FD-22F596F46430}"/>
                  </a:ext>
                </a:extLst>
              </p:cNvPr>
              <p:cNvSpPr/>
              <p:nvPr/>
            </p:nvSpPr>
            <p:spPr>
              <a:xfrm>
                <a:off x="7414258" y="4035462"/>
                <a:ext cx="28865" cy="63124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837" extrusionOk="0">
                    <a:moveTo>
                      <a:pt x="55" y="1"/>
                    </a:moveTo>
                    <a:lnTo>
                      <a:pt x="1" y="1837"/>
                    </a:lnTo>
                    <a:lnTo>
                      <a:pt x="821" y="1463"/>
                    </a:lnTo>
                    <a:lnTo>
                      <a:pt x="840" y="410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1330;p33">
                <a:extLst>
                  <a:ext uri="{FF2B5EF4-FFF2-40B4-BE49-F238E27FC236}">
                    <a16:creationId xmlns:a16="http://schemas.microsoft.com/office/drawing/2014/main" id="{1D01C203-97FA-39E4-F423-D7253A2FC74F}"/>
                  </a:ext>
                </a:extLst>
              </p:cNvPr>
              <p:cNvSpPr/>
              <p:nvPr/>
            </p:nvSpPr>
            <p:spPr>
              <a:xfrm>
                <a:off x="7417934" y="3895090"/>
                <a:ext cx="28246" cy="6319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839" extrusionOk="0">
                    <a:moveTo>
                      <a:pt x="36" y="1"/>
                    </a:moveTo>
                    <a:lnTo>
                      <a:pt x="1" y="1838"/>
                    </a:lnTo>
                    <a:lnTo>
                      <a:pt x="804" y="1463"/>
                    </a:lnTo>
                    <a:lnTo>
                      <a:pt x="821" y="412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1331;p33">
                <a:extLst>
                  <a:ext uri="{FF2B5EF4-FFF2-40B4-BE49-F238E27FC236}">
                    <a16:creationId xmlns:a16="http://schemas.microsoft.com/office/drawing/2014/main" id="{798858C9-33EA-DB51-DB4E-88D609EAC262}"/>
                  </a:ext>
                </a:extLst>
              </p:cNvPr>
              <p:cNvSpPr/>
              <p:nvPr/>
            </p:nvSpPr>
            <p:spPr>
              <a:xfrm>
                <a:off x="6010227" y="3271197"/>
                <a:ext cx="1264334" cy="743467"/>
              </a:xfrm>
              <a:custGeom>
                <a:avLst/>
                <a:gdLst/>
                <a:ahLst/>
                <a:cxnLst/>
                <a:rect l="l" t="t" r="r" b="b"/>
                <a:pathLst>
                  <a:path w="36794" h="21636" extrusionOk="0">
                    <a:moveTo>
                      <a:pt x="7829" y="0"/>
                    </a:moveTo>
                    <a:lnTo>
                      <a:pt x="2550" y="1071"/>
                    </a:lnTo>
                    <a:cubicBezTo>
                      <a:pt x="2550" y="1071"/>
                      <a:pt x="0" y="9650"/>
                      <a:pt x="8383" y="13360"/>
                    </a:cubicBezTo>
                    <a:cubicBezTo>
                      <a:pt x="9149" y="13698"/>
                      <a:pt x="9988" y="14037"/>
                      <a:pt x="10880" y="14376"/>
                    </a:cubicBezTo>
                    <a:cubicBezTo>
                      <a:pt x="19904" y="17854"/>
                      <a:pt x="34831" y="21635"/>
                      <a:pt x="34831" y="21635"/>
                    </a:cubicBezTo>
                    <a:cubicBezTo>
                      <a:pt x="34831" y="21635"/>
                      <a:pt x="36793" y="19655"/>
                      <a:pt x="35438" y="17676"/>
                    </a:cubicBezTo>
                    <a:cubicBezTo>
                      <a:pt x="35438" y="17676"/>
                      <a:pt x="32120" y="15892"/>
                      <a:pt x="30729" y="14323"/>
                    </a:cubicBezTo>
                    <a:cubicBezTo>
                      <a:pt x="29465" y="12904"/>
                      <a:pt x="24730" y="7263"/>
                      <a:pt x="17465" y="7263"/>
                    </a:cubicBezTo>
                    <a:cubicBezTo>
                      <a:pt x="17147" y="7263"/>
                      <a:pt x="16824" y="7273"/>
                      <a:pt x="16497" y="7296"/>
                    </a:cubicBezTo>
                    <a:cubicBezTo>
                      <a:pt x="16052" y="7331"/>
                      <a:pt x="15213" y="7349"/>
                      <a:pt x="14732" y="7420"/>
                    </a:cubicBezTo>
                    <a:lnTo>
                      <a:pt x="15231" y="5334"/>
                    </a:lnTo>
                    <a:lnTo>
                      <a:pt x="13287" y="2854"/>
                    </a:lnTo>
                    <a:lnTo>
                      <a:pt x="7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1332;p33">
                <a:extLst>
                  <a:ext uri="{FF2B5EF4-FFF2-40B4-BE49-F238E27FC236}">
                    <a16:creationId xmlns:a16="http://schemas.microsoft.com/office/drawing/2014/main" id="{0A83359B-2FEC-A83F-8CDE-3B3B5CEED323}"/>
                  </a:ext>
                </a:extLst>
              </p:cNvPr>
              <p:cNvSpPr/>
              <p:nvPr/>
            </p:nvSpPr>
            <p:spPr>
              <a:xfrm>
                <a:off x="6384060" y="3520740"/>
                <a:ext cx="890504" cy="493927"/>
              </a:xfrm>
              <a:custGeom>
                <a:avLst/>
                <a:gdLst/>
                <a:ahLst/>
                <a:cxnLst/>
                <a:rect l="l" t="t" r="r" b="b"/>
                <a:pathLst>
                  <a:path w="25915" h="14374" extrusionOk="0">
                    <a:moveTo>
                      <a:pt x="6586" y="1"/>
                    </a:moveTo>
                    <a:cubicBezTo>
                      <a:pt x="6268" y="1"/>
                      <a:pt x="5945" y="11"/>
                      <a:pt x="5618" y="34"/>
                    </a:cubicBezTo>
                    <a:cubicBezTo>
                      <a:pt x="3050" y="2174"/>
                      <a:pt x="1071" y="5223"/>
                      <a:pt x="1" y="7114"/>
                    </a:cubicBezTo>
                    <a:cubicBezTo>
                      <a:pt x="9025" y="10592"/>
                      <a:pt x="23952" y="14373"/>
                      <a:pt x="23952" y="14373"/>
                    </a:cubicBezTo>
                    <a:cubicBezTo>
                      <a:pt x="23952" y="14373"/>
                      <a:pt x="25914" y="12393"/>
                      <a:pt x="24559" y="10414"/>
                    </a:cubicBezTo>
                    <a:cubicBezTo>
                      <a:pt x="24559" y="10414"/>
                      <a:pt x="21241" y="8630"/>
                      <a:pt x="19850" y="7061"/>
                    </a:cubicBezTo>
                    <a:cubicBezTo>
                      <a:pt x="18586" y="5642"/>
                      <a:pt x="13851" y="1"/>
                      <a:pt x="6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1333;p33">
                <a:extLst>
                  <a:ext uri="{FF2B5EF4-FFF2-40B4-BE49-F238E27FC236}">
                    <a16:creationId xmlns:a16="http://schemas.microsoft.com/office/drawing/2014/main" id="{FE6B59FF-0953-6013-5317-CD92ECB20B29}"/>
                  </a:ext>
                </a:extLst>
              </p:cNvPr>
              <p:cNvSpPr/>
              <p:nvPr/>
            </p:nvSpPr>
            <p:spPr>
              <a:xfrm>
                <a:off x="6384060" y="3520637"/>
                <a:ext cx="289298" cy="272151"/>
              </a:xfrm>
              <a:custGeom>
                <a:avLst/>
                <a:gdLst/>
                <a:ahLst/>
                <a:cxnLst/>
                <a:rect l="l" t="t" r="r" b="b"/>
                <a:pathLst>
                  <a:path w="8419" h="7920" extrusionOk="0">
                    <a:moveTo>
                      <a:pt x="6611" y="0"/>
                    </a:moveTo>
                    <a:cubicBezTo>
                      <a:pt x="6286" y="0"/>
                      <a:pt x="5955" y="12"/>
                      <a:pt x="5618" y="37"/>
                    </a:cubicBezTo>
                    <a:cubicBezTo>
                      <a:pt x="3050" y="2177"/>
                      <a:pt x="1071" y="5226"/>
                      <a:pt x="1" y="7117"/>
                    </a:cubicBezTo>
                    <a:cubicBezTo>
                      <a:pt x="678" y="7385"/>
                      <a:pt x="1409" y="7652"/>
                      <a:pt x="2158" y="7920"/>
                    </a:cubicBezTo>
                    <a:cubicBezTo>
                      <a:pt x="3247" y="5958"/>
                      <a:pt x="5458" y="2408"/>
                      <a:pt x="8419" y="125"/>
                    </a:cubicBezTo>
                    <a:cubicBezTo>
                      <a:pt x="7833" y="44"/>
                      <a:pt x="7233" y="0"/>
                      <a:pt x="66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1334;p33">
                <a:extLst>
                  <a:ext uri="{FF2B5EF4-FFF2-40B4-BE49-F238E27FC236}">
                    <a16:creationId xmlns:a16="http://schemas.microsoft.com/office/drawing/2014/main" id="{46479FB0-1345-1E64-05E0-5A629ACD2C35}"/>
                  </a:ext>
                </a:extLst>
              </p:cNvPr>
              <p:cNvSpPr/>
              <p:nvPr/>
            </p:nvSpPr>
            <p:spPr>
              <a:xfrm>
                <a:off x="6097817" y="2692663"/>
                <a:ext cx="723228" cy="761817"/>
              </a:xfrm>
              <a:custGeom>
                <a:avLst/>
                <a:gdLst/>
                <a:ahLst/>
                <a:cxnLst/>
                <a:rect l="l" t="t" r="r" b="b"/>
                <a:pathLst>
                  <a:path w="21047" h="22170" extrusionOk="0">
                    <a:moveTo>
                      <a:pt x="6564" y="0"/>
                    </a:moveTo>
                    <a:lnTo>
                      <a:pt x="3586" y="2105"/>
                    </a:lnTo>
                    <a:lnTo>
                      <a:pt x="1" y="17907"/>
                    </a:lnTo>
                    <a:cubicBezTo>
                      <a:pt x="5601" y="21635"/>
                      <a:pt x="12682" y="22170"/>
                      <a:pt x="12682" y="22170"/>
                    </a:cubicBezTo>
                    <a:lnTo>
                      <a:pt x="21046" y="274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1335;p33">
                <a:extLst>
                  <a:ext uri="{FF2B5EF4-FFF2-40B4-BE49-F238E27FC236}">
                    <a16:creationId xmlns:a16="http://schemas.microsoft.com/office/drawing/2014/main" id="{9068AD35-538D-B5EF-5E64-276F207267D2}"/>
                  </a:ext>
                </a:extLst>
              </p:cNvPr>
              <p:cNvSpPr/>
              <p:nvPr/>
            </p:nvSpPr>
            <p:spPr>
              <a:xfrm>
                <a:off x="6097817" y="3235047"/>
                <a:ext cx="464581" cy="219439"/>
              </a:xfrm>
              <a:custGeom>
                <a:avLst/>
                <a:gdLst/>
                <a:ahLst/>
                <a:cxnLst/>
                <a:rect l="l" t="t" r="r" b="b"/>
                <a:pathLst>
                  <a:path w="13520" h="6386" extrusionOk="0">
                    <a:moveTo>
                      <a:pt x="483" y="1"/>
                    </a:moveTo>
                    <a:lnTo>
                      <a:pt x="1" y="2123"/>
                    </a:lnTo>
                    <a:cubicBezTo>
                      <a:pt x="5601" y="5851"/>
                      <a:pt x="12682" y="6386"/>
                      <a:pt x="12682" y="6386"/>
                    </a:cubicBezTo>
                    <a:lnTo>
                      <a:pt x="13520" y="4460"/>
                    </a:lnTo>
                    <a:cubicBezTo>
                      <a:pt x="11220" y="4156"/>
                      <a:pt x="5423" y="3121"/>
                      <a:pt x="4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1336;p33">
                <a:extLst>
                  <a:ext uri="{FF2B5EF4-FFF2-40B4-BE49-F238E27FC236}">
                    <a16:creationId xmlns:a16="http://schemas.microsoft.com/office/drawing/2014/main" id="{F0FB9871-9DBC-B515-85E8-EEB4A5B77F6F}"/>
                  </a:ext>
                </a:extLst>
              </p:cNvPr>
              <p:cNvSpPr/>
              <p:nvPr/>
            </p:nvSpPr>
            <p:spPr>
              <a:xfrm>
                <a:off x="7870871" y="4290401"/>
                <a:ext cx="395959" cy="215762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6279" extrusionOk="0">
                    <a:moveTo>
                      <a:pt x="3639" y="1"/>
                    </a:moveTo>
                    <a:lnTo>
                      <a:pt x="1" y="1623"/>
                    </a:lnTo>
                    <a:lnTo>
                      <a:pt x="750" y="3585"/>
                    </a:lnTo>
                    <a:lnTo>
                      <a:pt x="1765" y="6279"/>
                    </a:lnTo>
                    <a:lnTo>
                      <a:pt x="11522" y="1927"/>
                    </a:lnTo>
                    <a:cubicBezTo>
                      <a:pt x="11040" y="1321"/>
                      <a:pt x="10416" y="838"/>
                      <a:pt x="9739" y="517"/>
                    </a:cubicBezTo>
                    <a:cubicBezTo>
                      <a:pt x="9489" y="410"/>
                      <a:pt x="9256" y="322"/>
                      <a:pt x="8989" y="251"/>
                    </a:cubicBezTo>
                    <a:cubicBezTo>
                      <a:pt x="8668" y="161"/>
                      <a:pt x="8347" y="108"/>
                      <a:pt x="8008" y="89"/>
                    </a:cubicBezTo>
                    <a:cubicBezTo>
                      <a:pt x="7901" y="81"/>
                      <a:pt x="7785" y="77"/>
                      <a:pt x="7667" y="77"/>
                    </a:cubicBezTo>
                    <a:cubicBezTo>
                      <a:pt x="7549" y="77"/>
                      <a:pt x="7428" y="81"/>
                      <a:pt x="7313" y="89"/>
                    </a:cubicBezTo>
                    <a:cubicBezTo>
                      <a:pt x="7063" y="108"/>
                      <a:pt x="6795" y="144"/>
                      <a:pt x="6528" y="196"/>
                    </a:cubicBezTo>
                    <a:cubicBezTo>
                      <a:pt x="6438" y="215"/>
                      <a:pt x="6350" y="232"/>
                      <a:pt x="6243" y="268"/>
                    </a:cubicBezTo>
                    <a:cubicBezTo>
                      <a:pt x="5932" y="346"/>
                      <a:pt x="5622" y="389"/>
                      <a:pt x="5311" y="389"/>
                    </a:cubicBezTo>
                    <a:cubicBezTo>
                      <a:pt x="5122" y="389"/>
                      <a:pt x="4934" y="373"/>
                      <a:pt x="4745" y="339"/>
                    </a:cubicBezTo>
                    <a:cubicBezTo>
                      <a:pt x="4495" y="303"/>
                      <a:pt x="4245" y="232"/>
                      <a:pt x="4013" y="144"/>
                    </a:cubicBezTo>
                    <a:lnTo>
                      <a:pt x="3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1337;p33">
                <a:extLst>
                  <a:ext uri="{FF2B5EF4-FFF2-40B4-BE49-F238E27FC236}">
                    <a16:creationId xmlns:a16="http://schemas.microsoft.com/office/drawing/2014/main" id="{69471961-D3A9-C0EC-FD66-E4F615B29E06}"/>
                  </a:ext>
                </a:extLst>
              </p:cNvPr>
              <p:cNvSpPr/>
              <p:nvPr/>
            </p:nvSpPr>
            <p:spPr>
              <a:xfrm>
                <a:off x="7896609" y="4403317"/>
                <a:ext cx="142811" cy="102847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993" extrusionOk="0">
                    <a:moveTo>
                      <a:pt x="1353" y="0"/>
                    </a:moveTo>
                    <a:cubicBezTo>
                      <a:pt x="912" y="0"/>
                      <a:pt x="464" y="91"/>
                      <a:pt x="36" y="282"/>
                    </a:cubicBezTo>
                    <a:lnTo>
                      <a:pt x="1" y="299"/>
                    </a:lnTo>
                    <a:lnTo>
                      <a:pt x="1016" y="2993"/>
                    </a:lnTo>
                    <a:lnTo>
                      <a:pt x="4155" y="1583"/>
                    </a:lnTo>
                    <a:cubicBezTo>
                      <a:pt x="3554" y="585"/>
                      <a:pt x="2475" y="0"/>
                      <a:pt x="1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1338;p33">
                <a:extLst>
                  <a:ext uri="{FF2B5EF4-FFF2-40B4-BE49-F238E27FC236}">
                    <a16:creationId xmlns:a16="http://schemas.microsoft.com/office/drawing/2014/main" id="{5A3B9517-EDA0-3796-D4CF-D2B4D0B9AAB3}"/>
                  </a:ext>
                </a:extLst>
              </p:cNvPr>
              <p:cNvSpPr/>
              <p:nvPr/>
            </p:nvSpPr>
            <p:spPr>
              <a:xfrm>
                <a:off x="8020418" y="4297136"/>
                <a:ext cx="74807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1848" extrusionOk="0">
                    <a:moveTo>
                      <a:pt x="2176" y="0"/>
                    </a:moveTo>
                    <a:lnTo>
                      <a:pt x="2176" y="0"/>
                    </a:lnTo>
                    <a:cubicBezTo>
                      <a:pt x="2086" y="19"/>
                      <a:pt x="1998" y="36"/>
                      <a:pt x="1891" y="72"/>
                    </a:cubicBezTo>
                    <a:cubicBezTo>
                      <a:pt x="1580" y="150"/>
                      <a:pt x="1270" y="193"/>
                      <a:pt x="959" y="193"/>
                    </a:cubicBezTo>
                    <a:cubicBezTo>
                      <a:pt x="770" y="193"/>
                      <a:pt x="582" y="177"/>
                      <a:pt x="393" y="143"/>
                    </a:cubicBezTo>
                    <a:lnTo>
                      <a:pt x="160" y="749"/>
                    </a:lnTo>
                    <a:cubicBezTo>
                      <a:pt x="0" y="1160"/>
                      <a:pt x="196" y="1641"/>
                      <a:pt x="624" y="1802"/>
                    </a:cubicBezTo>
                    <a:cubicBezTo>
                      <a:pt x="717" y="1834"/>
                      <a:pt x="810" y="1848"/>
                      <a:pt x="902" y="1848"/>
                    </a:cubicBezTo>
                    <a:cubicBezTo>
                      <a:pt x="1021" y="1848"/>
                      <a:pt x="1138" y="1824"/>
                      <a:pt x="1249" y="1784"/>
                    </a:cubicBezTo>
                    <a:cubicBezTo>
                      <a:pt x="1427" y="1695"/>
                      <a:pt x="1587" y="1534"/>
                      <a:pt x="1677" y="1320"/>
                    </a:cubicBezTo>
                    <a:lnTo>
                      <a:pt x="217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1339;p33">
                <a:extLst>
                  <a:ext uri="{FF2B5EF4-FFF2-40B4-BE49-F238E27FC236}">
                    <a16:creationId xmlns:a16="http://schemas.microsoft.com/office/drawing/2014/main" id="{105176A1-4CCA-9E50-014B-6C6EBB572F92}"/>
                  </a:ext>
                </a:extLst>
              </p:cNvPr>
              <p:cNvSpPr/>
              <p:nvPr/>
            </p:nvSpPr>
            <p:spPr>
              <a:xfrm>
                <a:off x="8094539" y="4293012"/>
                <a:ext cx="85253" cy="96284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2802" extrusionOk="0">
                    <a:moveTo>
                      <a:pt x="1158" y="1"/>
                    </a:moveTo>
                    <a:cubicBezTo>
                      <a:pt x="1040" y="1"/>
                      <a:pt x="919" y="5"/>
                      <a:pt x="804" y="13"/>
                    </a:cubicBezTo>
                    <a:lnTo>
                      <a:pt x="162" y="1690"/>
                    </a:lnTo>
                    <a:cubicBezTo>
                      <a:pt x="1" y="2118"/>
                      <a:pt x="215" y="2582"/>
                      <a:pt x="626" y="2743"/>
                    </a:cubicBezTo>
                    <a:cubicBezTo>
                      <a:pt x="722" y="2783"/>
                      <a:pt x="818" y="2801"/>
                      <a:pt x="913" y="2801"/>
                    </a:cubicBezTo>
                    <a:cubicBezTo>
                      <a:pt x="1029" y="2801"/>
                      <a:pt x="1142" y="2774"/>
                      <a:pt x="1249" y="2724"/>
                    </a:cubicBezTo>
                    <a:cubicBezTo>
                      <a:pt x="1446" y="2653"/>
                      <a:pt x="1606" y="2493"/>
                      <a:pt x="1677" y="2279"/>
                    </a:cubicBezTo>
                    <a:lnTo>
                      <a:pt x="2480" y="175"/>
                    </a:lnTo>
                    <a:cubicBezTo>
                      <a:pt x="2159" y="85"/>
                      <a:pt x="1838" y="32"/>
                      <a:pt x="1499" y="13"/>
                    </a:cubicBezTo>
                    <a:cubicBezTo>
                      <a:pt x="1392" y="5"/>
                      <a:pt x="12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1340;p33">
                <a:extLst>
                  <a:ext uri="{FF2B5EF4-FFF2-40B4-BE49-F238E27FC236}">
                    <a16:creationId xmlns:a16="http://schemas.microsoft.com/office/drawing/2014/main" id="{2F4DE943-96CC-DD3F-962A-CD93DDFD4592}"/>
                  </a:ext>
                </a:extLst>
              </p:cNvPr>
              <p:cNvSpPr/>
              <p:nvPr/>
            </p:nvSpPr>
            <p:spPr>
              <a:xfrm>
                <a:off x="7931521" y="4356618"/>
                <a:ext cx="351219" cy="184458"/>
              </a:xfrm>
              <a:custGeom>
                <a:avLst/>
                <a:gdLst/>
                <a:ahLst/>
                <a:cxnLst/>
                <a:rect l="l" t="t" r="r" b="b"/>
                <a:pathLst>
                  <a:path w="10221" h="5368" extrusionOk="0">
                    <a:moveTo>
                      <a:pt x="9757" y="0"/>
                    </a:moveTo>
                    <a:lnTo>
                      <a:pt x="0" y="4352"/>
                    </a:lnTo>
                    <a:lnTo>
                      <a:pt x="447" y="5368"/>
                    </a:lnTo>
                    <a:lnTo>
                      <a:pt x="10221" y="1016"/>
                    </a:lnTo>
                    <a:lnTo>
                      <a:pt x="97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1341;p33">
                <a:extLst>
                  <a:ext uri="{FF2B5EF4-FFF2-40B4-BE49-F238E27FC236}">
                    <a16:creationId xmlns:a16="http://schemas.microsoft.com/office/drawing/2014/main" id="{3A795CAA-80EF-39C1-6052-5D99558B761E}"/>
                  </a:ext>
                </a:extLst>
              </p:cNvPr>
              <p:cNvSpPr/>
              <p:nvPr/>
            </p:nvSpPr>
            <p:spPr>
              <a:xfrm>
                <a:off x="8225117" y="4391531"/>
                <a:ext cx="57626" cy="45358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320" extrusionOk="0">
                    <a:moveTo>
                      <a:pt x="1677" y="0"/>
                    </a:moveTo>
                    <a:lnTo>
                      <a:pt x="0" y="749"/>
                    </a:lnTo>
                    <a:lnTo>
                      <a:pt x="678" y="1320"/>
                    </a:lnTo>
                    <a:lnTo>
                      <a:pt x="1641" y="892"/>
                    </a:lnTo>
                    <a:lnTo>
                      <a:pt x="16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1342;p33">
                <a:extLst>
                  <a:ext uri="{FF2B5EF4-FFF2-40B4-BE49-F238E27FC236}">
                    <a16:creationId xmlns:a16="http://schemas.microsoft.com/office/drawing/2014/main" id="{B1F1E429-2B45-3612-EFF8-F00D42E6C0C0}"/>
                  </a:ext>
                </a:extLst>
              </p:cNvPr>
              <p:cNvSpPr/>
              <p:nvPr/>
            </p:nvSpPr>
            <p:spPr>
              <a:xfrm>
                <a:off x="8096394" y="4448539"/>
                <a:ext cx="57660" cy="45393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321" extrusionOk="0">
                    <a:moveTo>
                      <a:pt x="1677" y="0"/>
                    </a:moveTo>
                    <a:lnTo>
                      <a:pt x="1" y="749"/>
                    </a:lnTo>
                    <a:lnTo>
                      <a:pt x="679" y="1320"/>
                    </a:lnTo>
                    <a:lnTo>
                      <a:pt x="1642" y="892"/>
                    </a:lnTo>
                    <a:lnTo>
                      <a:pt x="16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1343;p33">
                <a:extLst>
                  <a:ext uri="{FF2B5EF4-FFF2-40B4-BE49-F238E27FC236}">
                    <a16:creationId xmlns:a16="http://schemas.microsoft.com/office/drawing/2014/main" id="{CF6CA821-EE7C-5DE8-5EE6-52E616F9A992}"/>
                  </a:ext>
                </a:extLst>
              </p:cNvPr>
              <p:cNvSpPr/>
              <p:nvPr/>
            </p:nvSpPr>
            <p:spPr>
              <a:xfrm>
                <a:off x="7967705" y="4506131"/>
                <a:ext cx="57626" cy="45393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321" extrusionOk="0">
                    <a:moveTo>
                      <a:pt x="1677" y="1"/>
                    </a:moveTo>
                    <a:lnTo>
                      <a:pt x="0" y="750"/>
                    </a:lnTo>
                    <a:lnTo>
                      <a:pt x="695" y="1321"/>
                    </a:lnTo>
                    <a:lnTo>
                      <a:pt x="1641" y="89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1344;p33">
                <a:extLst>
                  <a:ext uri="{FF2B5EF4-FFF2-40B4-BE49-F238E27FC236}">
                    <a16:creationId xmlns:a16="http://schemas.microsoft.com/office/drawing/2014/main" id="{53495A2E-55FB-C4E2-5EB6-CBE964B8A0DA}"/>
                  </a:ext>
                </a:extLst>
              </p:cNvPr>
              <p:cNvSpPr/>
              <p:nvPr/>
            </p:nvSpPr>
            <p:spPr>
              <a:xfrm>
                <a:off x="7103549" y="3198863"/>
                <a:ext cx="895418" cy="1179836"/>
              </a:xfrm>
              <a:custGeom>
                <a:avLst/>
                <a:gdLst/>
                <a:ahLst/>
                <a:cxnLst/>
                <a:rect l="l" t="t" r="r" b="b"/>
                <a:pathLst>
                  <a:path w="26058" h="34335" extrusionOk="0">
                    <a:moveTo>
                      <a:pt x="9970" y="1"/>
                    </a:moveTo>
                    <a:lnTo>
                      <a:pt x="8258" y="251"/>
                    </a:lnTo>
                    <a:lnTo>
                      <a:pt x="1356" y="5548"/>
                    </a:lnTo>
                    <a:lnTo>
                      <a:pt x="1" y="7920"/>
                    </a:lnTo>
                    <a:lnTo>
                      <a:pt x="6957" y="14502"/>
                    </a:lnTo>
                    <a:cubicBezTo>
                      <a:pt x="7099" y="15410"/>
                      <a:pt x="7295" y="16249"/>
                      <a:pt x="7527" y="17034"/>
                    </a:cubicBezTo>
                    <a:cubicBezTo>
                      <a:pt x="9026" y="21902"/>
                      <a:pt x="12307" y="24542"/>
                      <a:pt x="14733" y="26308"/>
                    </a:cubicBezTo>
                    <a:cubicBezTo>
                      <a:pt x="17532" y="28359"/>
                      <a:pt x="22687" y="34334"/>
                      <a:pt x="22687" y="34334"/>
                    </a:cubicBezTo>
                    <a:cubicBezTo>
                      <a:pt x="25541" y="32889"/>
                      <a:pt x="26057" y="31854"/>
                      <a:pt x="26057" y="31854"/>
                    </a:cubicBezTo>
                    <a:cubicBezTo>
                      <a:pt x="26057" y="31854"/>
                      <a:pt x="20564" y="20280"/>
                      <a:pt x="16659" y="10773"/>
                    </a:cubicBezTo>
                    <a:cubicBezTo>
                      <a:pt x="16552" y="10559"/>
                      <a:pt x="16481" y="10310"/>
                      <a:pt x="16374" y="10096"/>
                    </a:cubicBezTo>
                    <a:cubicBezTo>
                      <a:pt x="12824" y="3211"/>
                      <a:pt x="9970" y="1"/>
                      <a:pt x="99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1345;p33">
                <a:extLst>
                  <a:ext uri="{FF2B5EF4-FFF2-40B4-BE49-F238E27FC236}">
                    <a16:creationId xmlns:a16="http://schemas.microsoft.com/office/drawing/2014/main" id="{4D6DB0E9-41CE-B254-91D5-91BD607EE204}"/>
                  </a:ext>
                </a:extLst>
              </p:cNvPr>
              <p:cNvSpPr/>
              <p:nvPr/>
            </p:nvSpPr>
            <p:spPr>
              <a:xfrm>
                <a:off x="7362198" y="3545756"/>
                <a:ext cx="636771" cy="832947"/>
              </a:xfrm>
              <a:custGeom>
                <a:avLst/>
                <a:gdLst/>
                <a:ahLst/>
                <a:cxnLst/>
                <a:rect l="l" t="t" r="r" b="b"/>
                <a:pathLst>
                  <a:path w="18531" h="24240" extrusionOk="0">
                    <a:moveTo>
                      <a:pt x="8847" y="1"/>
                    </a:moveTo>
                    <a:cubicBezTo>
                      <a:pt x="4334" y="1268"/>
                      <a:pt x="1427" y="4799"/>
                      <a:pt x="0" y="6939"/>
                    </a:cubicBezTo>
                    <a:cubicBezTo>
                      <a:pt x="1499" y="11807"/>
                      <a:pt x="4780" y="14447"/>
                      <a:pt x="7206" y="16213"/>
                    </a:cubicBezTo>
                    <a:cubicBezTo>
                      <a:pt x="10005" y="18264"/>
                      <a:pt x="15160" y="24239"/>
                      <a:pt x="15160" y="24239"/>
                    </a:cubicBezTo>
                    <a:cubicBezTo>
                      <a:pt x="18085" y="23721"/>
                      <a:pt x="18530" y="21759"/>
                      <a:pt x="18530" y="21759"/>
                    </a:cubicBezTo>
                    <a:cubicBezTo>
                      <a:pt x="18530" y="21759"/>
                      <a:pt x="13037" y="10185"/>
                      <a:pt x="9132" y="678"/>
                    </a:cubicBezTo>
                    <a:cubicBezTo>
                      <a:pt x="9025" y="464"/>
                      <a:pt x="8935" y="233"/>
                      <a:pt x="88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1346;p33">
                <a:extLst>
                  <a:ext uri="{FF2B5EF4-FFF2-40B4-BE49-F238E27FC236}">
                    <a16:creationId xmlns:a16="http://schemas.microsoft.com/office/drawing/2014/main" id="{F01F28C0-208E-56A0-2475-55C26FE8262E}"/>
                  </a:ext>
                </a:extLst>
              </p:cNvPr>
              <p:cNvSpPr/>
              <p:nvPr/>
            </p:nvSpPr>
            <p:spPr>
              <a:xfrm>
                <a:off x="7362198" y="3545756"/>
                <a:ext cx="329743" cy="316272"/>
              </a:xfrm>
              <a:custGeom>
                <a:avLst/>
                <a:gdLst/>
                <a:ahLst/>
                <a:cxnLst/>
                <a:rect l="l" t="t" r="r" b="b"/>
                <a:pathLst>
                  <a:path w="9596" h="9204" extrusionOk="0">
                    <a:moveTo>
                      <a:pt x="8847" y="1"/>
                    </a:moveTo>
                    <a:cubicBezTo>
                      <a:pt x="4334" y="1268"/>
                      <a:pt x="1427" y="4799"/>
                      <a:pt x="0" y="6939"/>
                    </a:cubicBezTo>
                    <a:cubicBezTo>
                      <a:pt x="250" y="7760"/>
                      <a:pt x="553" y="8509"/>
                      <a:pt x="909" y="9204"/>
                    </a:cubicBezTo>
                    <a:cubicBezTo>
                      <a:pt x="2069" y="7277"/>
                      <a:pt x="4923" y="3354"/>
                      <a:pt x="9596" y="1820"/>
                    </a:cubicBezTo>
                    <a:cubicBezTo>
                      <a:pt x="9434" y="1427"/>
                      <a:pt x="9275" y="1054"/>
                      <a:pt x="9132" y="678"/>
                    </a:cubicBezTo>
                    <a:cubicBezTo>
                      <a:pt x="9025" y="464"/>
                      <a:pt x="8935" y="233"/>
                      <a:pt x="88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1347;p33">
                <a:extLst>
                  <a:ext uri="{FF2B5EF4-FFF2-40B4-BE49-F238E27FC236}">
                    <a16:creationId xmlns:a16="http://schemas.microsoft.com/office/drawing/2014/main" id="{BC7081E5-510E-ED96-C786-CC683F79D22A}"/>
                  </a:ext>
                </a:extLst>
              </p:cNvPr>
              <p:cNvSpPr/>
              <p:nvPr/>
            </p:nvSpPr>
            <p:spPr>
              <a:xfrm>
                <a:off x="6585667" y="2681048"/>
                <a:ext cx="860506" cy="789960"/>
              </a:xfrm>
              <a:custGeom>
                <a:avLst/>
                <a:gdLst/>
                <a:ahLst/>
                <a:cxnLst/>
                <a:rect l="l" t="t" r="r" b="b"/>
                <a:pathLst>
                  <a:path w="25042" h="22989" extrusionOk="0">
                    <a:moveTo>
                      <a:pt x="16142" y="0"/>
                    </a:moveTo>
                    <a:lnTo>
                      <a:pt x="1" y="2336"/>
                    </a:lnTo>
                    <a:lnTo>
                      <a:pt x="1660" y="13769"/>
                    </a:lnTo>
                    <a:lnTo>
                      <a:pt x="15072" y="22989"/>
                    </a:lnTo>
                    <a:cubicBezTo>
                      <a:pt x="23222" y="19707"/>
                      <a:pt x="25041" y="15070"/>
                      <a:pt x="25041" y="15070"/>
                    </a:cubicBezTo>
                    <a:lnTo>
                      <a:pt x="161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1348;p33">
                <a:extLst>
                  <a:ext uri="{FF2B5EF4-FFF2-40B4-BE49-F238E27FC236}">
                    <a16:creationId xmlns:a16="http://schemas.microsoft.com/office/drawing/2014/main" id="{A7CA4E41-DCBA-9A22-5ADA-86441F3F92F5}"/>
                  </a:ext>
                </a:extLst>
              </p:cNvPr>
              <p:cNvSpPr/>
              <p:nvPr/>
            </p:nvSpPr>
            <p:spPr>
              <a:xfrm>
                <a:off x="7014687" y="3106942"/>
                <a:ext cx="431490" cy="364071"/>
              </a:xfrm>
              <a:custGeom>
                <a:avLst/>
                <a:gdLst/>
                <a:ahLst/>
                <a:cxnLst/>
                <a:rect l="l" t="t" r="r" b="b"/>
                <a:pathLst>
                  <a:path w="12557" h="10595" extrusionOk="0">
                    <a:moveTo>
                      <a:pt x="10987" y="1"/>
                    </a:moveTo>
                    <a:cubicBezTo>
                      <a:pt x="10506" y="982"/>
                      <a:pt x="7990" y="5441"/>
                      <a:pt x="0" y="8811"/>
                    </a:cubicBezTo>
                    <a:lnTo>
                      <a:pt x="2587" y="10595"/>
                    </a:lnTo>
                    <a:cubicBezTo>
                      <a:pt x="10737" y="7313"/>
                      <a:pt x="12556" y="2676"/>
                      <a:pt x="12556" y="2676"/>
                    </a:cubicBezTo>
                    <a:lnTo>
                      <a:pt x="10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1349;p33">
                <a:extLst>
                  <a:ext uri="{FF2B5EF4-FFF2-40B4-BE49-F238E27FC236}">
                    <a16:creationId xmlns:a16="http://schemas.microsoft.com/office/drawing/2014/main" id="{FBC4267C-D022-3197-8720-A32AE283419E}"/>
                  </a:ext>
                </a:extLst>
              </p:cNvPr>
              <p:cNvSpPr/>
              <p:nvPr/>
            </p:nvSpPr>
            <p:spPr>
              <a:xfrm>
                <a:off x="8021002" y="2206531"/>
                <a:ext cx="132399" cy="180953"/>
              </a:xfrm>
              <a:custGeom>
                <a:avLst/>
                <a:gdLst/>
                <a:ahLst/>
                <a:cxnLst/>
                <a:rect l="l" t="t" r="r" b="b"/>
                <a:pathLst>
                  <a:path w="3853" h="5266" extrusionOk="0">
                    <a:moveTo>
                      <a:pt x="3459" y="0"/>
                    </a:moveTo>
                    <a:cubicBezTo>
                      <a:pt x="3267" y="0"/>
                      <a:pt x="3091" y="163"/>
                      <a:pt x="2961" y="326"/>
                    </a:cubicBezTo>
                    <a:cubicBezTo>
                      <a:pt x="2480" y="932"/>
                      <a:pt x="2088" y="1591"/>
                      <a:pt x="1641" y="2216"/>
                    </a:cubicBezTo>
                    <a:cubicBezTo>
                      <a:pt x="1196" y="2840"/>
                      <a:pt x="661" y="3429"/>
                      <a:pt x="0" y="3821"/>
                    </a:cubicBezTo>
                    <a:lnTo>
                      <a:pt x="411" y="5265"/>
                    </a:lnTo>
                    <a:lnTo>
                      <a:pt x="1356" y="5194"/>
                    </a:lnTo>
                    <a:cubicBezTo>
                      <a:pt x="2961" y="4124"/>
                      <a:pt x="3550" y="2466"/>
                      <a:pt x="3800" y="771"/>
                    </a:cubicBezTo>
                    <a:cubicBezTo>
                      <a:pt x="3836" y="611"/>
                      <a:pt x="3853" y="468"/>
                      <a:pt x="3800" y="326"/>
                    </a:cubicBezTo>
                    <a:cubicBezTo>
                      <a:pt x="3764" y="164"/>
                      <a:pt x="3657" y="40"/>
                      <a:pt x="3515" y="5"/>
                    </a:cubicBezTo>
                    <a:cubicBezTo>
                      <a:pt x="3496" y="2"/>
                      <a:pt x="3477" y="0"/>
                      <a:pt x="34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1350;p33">
                <a:extLst>
                  <a:ext uri="{FF2B5EF4-FFF2-40B4-BE49-F238E27FC236}">
                    <a16:creationId xmlns:a16="http://schemas.microsoft.com/office/drawing/2014/main" id="{FB9EC869-979E-9AA6-2262-94E2B2B7AB5A}"/>
                  </a:ext>
                </a:extLst>
              </p:cNvPr>
              <p:cNvSpPr/>
              <p:nvPr/>
            </p:nvSpPr>
            <p:spPr>
              <a:xfrm>
                <a:off x="8051070" y="2203060"/>
                <a:ext cx="159957" cy="192980"/>
              </a:xfrm>
              <a:custGeom>
                <a:avLst/>
                <a:gdLst/>
                <a:ahLst/>
                <a:cxnLst/>
                <a:rect l="l" t="t" r="r" b="b"/>
                <a:pathLst>
                  <a:path w="4655" h="5616" extrusionOk="0">
                    <a:moveTo>
                      <a:pt x="4227" y="1"/>
                    </a:moveTo>
                    <a:cubicBezTo>
                      <a:pt x="4018" y="1"/>
                      <a:pt x="3829" y="167"/>
                      <a:pt x="3691" y="320"/>
                    </a:cubicBezTo>
                    <a:cubicBezTo>
                      <a:pt x="3085" y="943"/>
                      <a:pt x="2585" y="1657"/>
                      <a:pt x="2015" y="2317"/>
                    </a:cubicBezTo>
                    <a:cubicBezTo>
                      <a:pt x="1444" y="2959"/>
                      <a:pt x="802" y="3583"/>
                      <a:pt x="0" y="3939"/>
                    </a:cubicBezTo>
                    <a:lnTo>
                      <a:pt x="338" y="5599"/>
                    </a:lnTo>
                    <a:lnTo>
                      <a:pt x="1391" y="5616"/>
                    </a:lnTo>
                    <a:cubicBezTo>
                      <a:pt x="3299" y="4564"/>
                      <a:pt x="4138" y="2781"/>
                      <a:pt x="4583" y="890"/>
                    </a:cubicBezTo>
                    <a:cubicBezTo>
                      <a:pt x="4619" y="729"/>
                      <a:pt x="4654" y="569"/>
                      <a:pt x="4637" y="391"/>
                    </a:cubicBezTo>
                    <a:cubicBezTo>
                      <a:pt x="4602" y="230"/>
                      <a:pt x="4495" y="70"/>
                      <a:pt x="4333" y="16"/>
                    </a:cubicBezTo>
                    <a:cubicBezTo>
                      <a:pt x="4297" y="5"/>
                      <a:pt x="4262" y="1"/>
                      <a:pt x="4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1351;p33">
                <a:extLst>
                  <a:ext uri="{FF2B5EF4-FFF2-40B4-BE49-F238E27FC236}">
                    <a16:creationId xmlns:a16="http://schemas.microsoft.com/office/drawing/2014/main" id="{51EDDB66-2689-92DD-198E-A2D6F88B4318}"/>
                  </a:ext>
                </a:extLst>
              </p:cNvPr>
              <p:cNvSpPr/>
              <p:nvPr/>
            </p:nvSpPr>
            <p:spPr>
              <a:xfrm>
                <a:off x="8082271" y="2212579"/>
                <a:ext cx="186348" cy="204938"/>
              </a:xfrm>
              <a:custGeom>
                <a:avLst/>
                <a:gdLst/>
                <a:ahLst/>
                <a:cxnLst/>
                <a:rect l="l" t="t" r="r" b="b"/>
                <a:pathLst>
                  <a:path w="5423" h="5964" extrusionOk="0">
                    <a:moveTo>
                      <a:pt x="4963" y="1"/>
                    </a:moveTo>
                    <a:cubicBezTo>
                      <a:pt x="4752" y="1"/>
                      <a:pt x="4531" y="149"/>
                      <a:pt x="4371" y="309"/>
                    </a:cubicBezTo>
                    <a:cubicBezTo>
                      <a:pt x="3658" y="952"/>
                      <a:pt x="3033" y="1701"/>
                      <a:pt x="2355" y="2378"/>
                    </a:cubicBezTo>
                    <a:cubicBezTo>
                      <a:pt x="1677" y="3039"/>
                      <a:pt x="911" y="3662"/>
                      <a:pt x="1" y="4002"/>
                    </a:cubicBezTo>
                    <a:lnTo>
                      <a:pt x="234" y="5857"/>
                    </a:lnTo>
                    <a:lnTo>
                      <a:pt x="1411" y="5964"/>
                    </a:lnTo>
                    <a:cubicBezTo>
                      <a:pt x="3587" y="4965"/>
                      <a:pt x="4657" y="3075"/>
                      <a:pt x="5316" y="1023"/>
                    </a:cubicBezTo>
                    <a:cubicBezTo>
                      <a:pt x="5370" y="845"/>
                      <a:pt x="5423" y="666"/>
                      <a:pt x="5406" y="471"/>
                    </a:cubicBezTo>
                    <a:cubicBezTo>
                      <a:pt x="5387" y="292"/>
                      <a:pt x="5280" y="95"/>
                      <a:pt x="5102" y="24"/>
                    </a:cubicBezTo>
                    <a:cubicBezTo>
                      <a:pt x="5057" y="8"/>
                      <a:pt x="5010" y="1"/>
                      <a:pt x="49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1352;p33">
                <a:extLst>
                  <a:ext uri="{FF2B5EF4-FFF2-40B4-BE49-F238E27FC236}">
                    <a16:creationId xmlns:a16="http://schemas.microsoft.com/office/drawing/2014/main" id="{3FDEB814-7E77-C091-BB6F-14DD565BBDB8}"/>
                  </a:ext>
                </a:extLst>
              </p:cNvPr>
              <p:cNvSpPr/>
              <p:nvPr/>
            </p:nvSpPr>
            <p:spPr>
              <a:xfrm>
                <a:off x="8108043" y="2246907"/>
                <a:ext cx="213941" cy="212292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6178" extrusionOk="0">
                    <a:moveTo>
                      <a:pt x="5745" y="0"/>
                    </a:moveTo>
                    <a:cubicBezTo>
                      <a:pt x="5526" y="0"/>
                      <a:pt x="5296" y="137"/>
                      <a:pt x="5119" y="274"/>
                    </a:cubicBezTo>
                    <a:cubicBezTo>
                      <a:pt x="4280" y="916"/>
                      <a:pt x="3531" y="1665"/>
                      <a:pt x="2729" y="2342"/>
                    </a:cubicBezTo>
                    <a:cubicBezTo>
                      <a:pt x="1909" y="3003"/>
                      <a:pt x="1017" y="3609"/>
                      <a:pt x="0" y="3895"/>
                    </a:cubicBezTo>
                    <a:lnTo>
                      <a:pt x="90" y="5945"/>
                    </a:lnTo>
                    <a:lnTo>
                      <a:pt x="1338" y="6178"/>
                    </a:lnTo>
                    <a:cubicBezTo>
                      <a:pt x="3835" y="5286"/>
                      <a:pt x="5172" y="3324"/>
                      <a:pt x="6082" y="1148"/>
                    </a:cubicBezTo>
                    <a:cubicBezTo>
                      <a:pt x="6154" y="970"/>
                      <a:pt x="6225" y="773"/>
                      <a:pt x="6225" y="559"/>
                    </a:cubicBezTo>
                    <a:cubicBezTo>
                      <a:pt x="6225" y="345"/>
                      <a:pt x="6135" y="131"/>
                      <a:pt x="5940" y="42"/>
                    </a:cubicBezTo>
                    <a:cubicBezTo>
                      <a:pt x="5877" y="13"/>
                      <a:pt x="5811" y="0"/>
                      <a:pt x="57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1353;p33">
                <a:extLst>
                  <a:ext uri="{FF2B5EF4-FFF2-40B4-BE49-F238E27FC236}">
                    <a16:creationId xmlns:a16="http://schemas.microsoft.com/office/drawing/2014/main" id="{5183DF9F-BB4A-C131-172F-F08CA27DE539}"/>
                  </a:ext>
                </a:extLst>
              </p:cNvPr>
              <p:cNvSpPr/>
              <p:nvPr/>
            </p:nvSpPr>
            <p:spPr>
              <a:xfrm>
                <a:off x="7103549" y="2083477"/>
                <a:ext cx="1153446" cy="482278"/>
              </a:xfrm>
              <a:custGeom>
                <a:avLst/>
                <a:gdLst/>
                <a:ahLst/>
                <a:cxnLst/>
                <a:rect l="l" t="t" r="r" b="b"/>
                <a:pathLst>
                  <a:path w="33567" h="14035" extrusionOk="0">
                    <a:moveTo>
                      <a:pt x="9078" y="0"/>
                    </a:moveTo>
                    <a:lnTo>
                      <a:pt x="2087" y="2176"/>
                    </a:lnTo>
                    <a:lnTo>
                      <a:pt x="1" y="3460"/>
                    </a:lnTo>
                    <a:cubicBezTo>
                      <a:pt x="1" y="3460"/>
                      <a:pt x="4063" y="14034"/>
                      <a:pt x="18823" y="14034"/>
                    </a:cubicBezTo>
                    <a:cubicBezTo>
                      <a:pt x="21830" y="14034"/>
                      <a:pt x="25281" y="13595"/>
                      <a:pt x="29232" y="12539"/>
                    </a:cubicBezTo>
                    <a:cubicBezTo>
                      <a:pt x="29232" y="12539"/>
                      <a:pt x="29862" y="12587"/>
                      <a:pt x="30627" y="12587"/>
                    </a:cubicBezTo>
                    <a:cubicBezTo>
                      <a:pt x="31726" y="12587"/>
                      <a:pt x="33102" y="12488"/>
                      <a:pt x="33281" y="12004"/>
                    </a:cubicBezTo>
                    <a:cubicBezTo>
                      <a:pt x="33567" y="11183"/>
                      <a:pt x="30909" y="10791"/>
                      <a:pt x="30909" y="10791"/>
                    </a:cubicBezTo>
                    <a:lnTo>
                      <a:pt x="31141" y="8615"/>
                    </a:lnTo>
                    <a:lnTo>
                      <a:pt x="28626" y="5869"/>
                    </a:lnTo>
                    <a:cubicBezTo>
                      <a:pt x="28626" y="5869"/>
                      <a:pt x="26539" y="6236"/>
                      <a:pt x="23675" y="6236"/>
                    </a:cubicBezTo>
                    <a:cubicBezTo>
                      <a:pt x="18972" y="6236"/>
                      <a:pt x="12172" y="5244"/>
                      <a:pt x="90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1354;p33">
                <a:extLst>
                  <a:ext uri="{FF2B5EF4-FFF2-40B4-BE49-F238E27FC236}">
                    <a16:creationId xmlns:a16="http://schemas.microsoft.com/office/drawing/2014/main" id="{CACA8E71-B9EA-54CB-8F5D-C768CDF7334D}"/>
                  </a:ext>
                </a:extLst>
              </p:cNvPr>
              <p:cNvSpPr/>
              <p:nvPr/>
            </p:nvSpPr>
            <p:spPr>
              <a:xfrm>
                <a:off x="5476400" y="2730050"/>
                <a:ext cx="87040" cy="212120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6173" extrusionOk="0">
                    <a:moveTo>
                      <a:pt x="2533" y="1"/>
                    </a:moveTo>
                    <a:lnTo>
                      <a:pt x="197" y="143"/>
                    </a:lnTo>
                    <a:lnTo>
                      <a:pt x="0" y="3050"/>
                    </a:lnTo>
                    <a:cubicBezTo>
                      <a:pt x="0" y="3050"/>
                      <a:pt x="670" y="6172"/>
                      <a:pt x="1519" y="6172"/>
                    </a:cubicBezTo>
                    <a:cubicBezTo>
                      <a:pt x="1524" y="6172"/>
                      <a:pt x="1529" y="6172"/>
                      <a:pt x="1534" y="6172"/>
                    </a:cubicBezTo>
                    <a:cubicBezTo>
                      <a:pt x="2390" y="6118"/>
                      <a:pt x="1659" y="2783"/>
                      <a:pt x="1659" y="2783"/>
                    </a:cubicBezTo>
                    <a:lnTo>
                      <a:pt x="25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1355;p33">
                <a:extLst>
                  <a:ext uri="{FF2B5EF4-FFF2-40B4-BE49-F238E27FC236}">
                    <a16:creationId xmlns:a16="http://schemas.microsoft.com/office/drawing/2014/main" id="{916353C7-5E11-901F-B03B-9835687B0B1F}"/>
                  </a:ext>
                </a:extLst>
              </p:cNvPr>
              <p:cNvSpPr/>
              <p:nvPr/>
            </p:nvSpPr>
            <p:spPr>
              <a:xfrm>
                <a:off x="5504578" y="2723280"/>
                <a:ext cx="87075" cy="226827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6601" extrusionOk="0">
                    <a:moveTo>
                      <a:pt x="286" y="1"/>
                    </a:moveTo>
                    <a:lnTo>
                      <a:pt x="0" y="3479"/>
                    </a:lnTo>
                    <a:cubicBezTo>
                      <a:pt x="0" y="3479"/>
                      <a:pt x="671" y="6600"/>
                      <a:pt x="1520" y="6600"/>
                    </a:cubicBezTo>
                    <a:cubicBezTo>
                      <a:pt x="1525" y="6600"/>
                      <a:pt x="1529" y="6600"/>
                      <a:pt x="1534" y="6600"/>
                    </a:cubicBezTo>
                    <a:cubicBezTo>
                      <a:pt x="2390" y="6564"/>
                      <a:pt x="1660" y="3211"/>
                      <a:pt x="1660" y="3211"/>
                    </a:cubicBezTo>
                    <a:lnTo>
                      <a:pt x="2533" y="429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1356;p33">
                <a:extLst>
                  <a:ext uri="{FF2B5EF4-FFF2-40B4-BE49-F238E27FC236}">
                    <a16:creationId xmlns:a16="http://schemas.microsoft.com/office/drawing/2014/main" id="{69F0FFBE-93AF-7BDF-3AF1-17A341C80680}"/>
                  </a:ext>
                </a:extLst>
              </p:cNvPr>
              <p:cNvSpPr/>
              <p:nvPr/>
            </p:nvSpPr>
            <p:spPr>
              <a:xfrm>
                <a:off x="5559730" y="2730050"/>
                <a:ext cx="87075" cy="226827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6601" extrusionOk="0">
                    <a:moveTo>
                      <a:pt x="286" y="1"/>
                    </a:moveTo>
                    <a:lnTo>
                      <a:pt x="1" y="3478"/>
                    </a:lnTo>
                    <a:cubicBezTo>
                      <a:pt x="1" y="3478"/>
                      <a:pt x="689" y="6600"/>
                      <a:pt x="1520" y="6600"/>
                    </a:cubicBezTo>
                    <a:cubicBezTo>
                      <a:pt x="1525" y="6600"/>
                      <a:pt x="1530" y="6600"/>
                      <a:pt x="1534" y="6600"/>
                    </a:cubicBezTo>
                    <a:cubicBezTo>
                      <a:pt x="2390" y="6564"/>
                      <a:pt x="1677" y="3211"/>
                      <a:pt x="1677" y="3211"/>
                    </a:cubicBezTo>
                    <a:lnTo>
                      <a:pt x="2533" y="429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1357;p33">
                <a:extLst>
                  <a:ext uri="{FF2B5EF4-FFF2-40B4-BE49-F238E27FC236}">
                    <a16:creationId xmlns:a16="http://schemas.microsoft.com/office/drawing/2014/main" id="{CF472270-F4A9-29EF-C9AB-E63DD2C42069}"/>
                  </a:ext>
                </a:extLst>
              </p:cNvPr>
              <p:cNvSpPr/>
              <p:nvPr/>
            </p:nvSpPr>
            <p:spPr>
              <a:xfrm>
                <a:off x="5614882" y="2730050"/>
                <a:ext cx="87075" cy="226827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6601" extrusionOk="0">
                    <a:moveTo>
                      <a:pt x="286" y="1"/>
                    </a:moveTo>
                    <a:lnTo>
                      <a:pt x="1" y="3478"/>
                    </a:lnTo>
                    <a:cubicBezTo>
                      <a:pt x="1" y="3478"/>
                      <a:pt x="671" y="6600"/>
                      <a:pt x="1520" y="6600"/>
                    </a:cubicBezTo>
                    <a:cubicBezTo>
                      <a:pt x="1525" y="6600"/>
                      <a:pt x="1530" y="6600"/>
                      <a:pt x="1535" y="6600"/>
                    </a:cubicBezTo>
                    <a:cubicBezTo>
                      <a:pt x="2391" y="6564"/>
                      <a:pt x="1660" y="3211"/>
                      <a:pt x="1660" y="3211"/>
                    </a:cubicBezTo>
                    <a:lnTo>
                      <a:pt x="2533" y="429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1358;p33">
                <a:extLst>
                  <a:ext uri="{FF2B5EF4-FFF2-40B4-BE49-F238E27FC236}">
                    <a16:creationId xmlns:a16="http://schemas.microsoft.com/office/drawing/2014/main" id="{BD063962-7DEE-CFE1-8BB4-C55EB3DFDEB5}"/>
                  </a:ext>
                </a:extLst>
              </p:cNvPr>
              <p:cNvSpPr/>
              <p:nvPr/>
            </p:nvSpPr>
            <p:spPr>
              <a:xfrm>
                <a:off x="5483135" y="1817474"/>
                <a:ext cx="636187" cy="943835"/>
              </a:xfrm>
              <a:custGeom>
                <a:avLst/>
                <a:gdLst/>
                <a:ahLst/>
                <a:cxnLst/>
                <a:rect l="l" t="t" r="r" b="b"/>
                <a:pathLst>
                  <a:path w="18514" h="27467" extrusionOk="0">
                    <a:moveTo>
                      <a:pt x="16070" y="1"/>
                    </a:moveTo>
                    <a:lnTo>
                      <a:pt x="11718" y="464"/>
                    </a:lnTo>
                    <a:cubicBezTo>
                      <a:pt x="11718" y="464"/>
                      <a:pt x="1071" y="8847"/>
                      <a:pt x="1" y="26700"/>
                    </a:cubicBezTo>
                    <a:lnTo>
                      <a:pt x="6315" y="27467"/>
                    </a:lnTo>
                    <a:cubicBezTo>
                      <a:pt x="6315" y="27467"/>
                      <a:pt x="8776" y="26522"/>
                      <a:pt x="7580" y="23169"/>
                    </a:cubicBezTo>
                    <a:cubicBezTo>
                      <a:pt x="7580" y="23169"/>
                      <a:pt x="10612" y="11665"/>
                      <a:pt x="18514" y="7919"/>
                    </a:cubicBezTo>
                    <a:lnTo>
                      <a:pt x="160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1359;p33">
                <a:extLst>
                  <a:ext uri="{FF2B5EF4-FFF2-40B4-BE49-F238E27FC236}">
                    <a16:creationId xmlns:a16="http://schemas.microsoft.com/office/drawing/2014/main" id="{76786C41-CDB0-A4B1-0FBA-DBD6E735F9A8}"/>
                  </a:ext>
                </a:extLst>
              </p:cNvPr>
              <p:cNvSpPr/>
              <p:nvPr/>
            </p:nvSpPr>
            <p:spPr>
              <a:xfrm>
                <a:off x="5682955" y="2692663"/>
                <a:ext cx="107245" cy="13961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4063" extrusionOk="0">
                    <a:moveTo>
                      <a:pt x="1712" y="0"/>
                    </a:moveTo>
                    <a:lnTo>
                      <a:pt x="0" y="1481"/>
                    </a:lnTo>
                    <a:cubicBezTo>
                      <a:pt x="0" y="1481"/>
                      <a:pt x="1125" y="4062"/>
                      <a:pt x="1999" y="4062"/>
                    </a:cubicBezTo>
                    <a:cubicBezTo>
                      <a:pt x="2078" y="4062"/>
                      <a:pt x="2155" y="4041"/>
                      <a:pt x="2229" y="3995"/>
                    </a:cubicBezTo>
                    <a:cubicBezTo>
                      <a:pt x="3121" y="3460"/>
                      <a:pt x="1712" y="0"/>
                      <a:pt x="1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1360;p33">
                <a:extLst>
                  <a:ext uri="{FF2B5EF4-FFF2-40B4-BE49-F238E27FC236}">
                    <a16:creationId xmlns:a16="http://schemas.microsoft.com/office/drawing/2014/main" id="{FBAE2382-B892-5846-719B-095A3FA194C9}"/>
                  </a:ext>
                </a:extLst>
              </p:cNvPr>
              <p:cNvSpPr/>
              <p:nvPr/>
            </p:nvSpPr>
            <p:spPr>
              <a:xfrm>
                <a:off x="6960737" y="1625042"/>
                <a:ext cx="485439" cy="577909"/>
              </a:xfrm>
              <a:custGeom>
                <a:avLst/>
                <a:gdLst/>
                <a:ahLst/>
                <a:cxnLst/>
                <a:rect l="l" t="t" r="r" b="b"/>
                <a:pathLst>
                  <a:path w="14127" h="16818" extrusionOk="0">
                    <a:moveTo>
                      <a:pt x="1" y="0"/>
                    </a:moveTo>
                    <a:lnTo>
                      <a:pt x="1" y="7456"/>
                    </a:lnTo>
                    <a:lnTo>
                      <a:pt x="1071" y="9845"/>
                    </a:lnTo>
                    <a:lnTo>
                      <a:pt x="3230" y="14697"/>
                    </a:lnTo>
                    <a:lnTo>
                      <a:pt x="3444" y="15196"/>
                    </a:lnTo>
                    <a:lnTo>
                      <a:pt x="4157" y="16801"/>
                    </a:lnTo>
                    <a:cubicBezTo>
                      <a:pt x="4342" y="16812"/>
                      <a:pt x="4528" y="16818"/>
                      <a:pt x="4713" y="16818"/>
                    </a:cubicBezTo>
                    <a:cubicBezTo>
                      <a:pt x="9513" y="16818"/>
                      <a:pt x="14126" y="13163"/>
                      <a:pt x="14126" y="13163"/>
                    </a:cubicBezTo>
                    <a:cubicBezTo>
                      <a:pt x="13876" y="12397"/>
                      <a:pt x="13591" y="11683"/>
                      <a:pt x="13306" y="11005"/>
                    </a:cubicBezTo>
                    <a:cubicBezTo>
                      <a:pt x="13199" y="10756"/>
                      <a:pt x="13075" y="10523"/>
                      <a:pt x="12968" y="10292"/>
                    </a:cubicBezTo>
                    <a:cubicBezTo>
                      <a:pt x="11130" y="6475"/>
                      <a:pt x="8580" y="4050"/>
                      <a:pt x="6243" y="2533"/>
                    </a:cubicBezTo>
                    <a:cubicBezTo>
                      <a:pt x="4407" y="1339"/>
                      <a:pt x="2676" y="678"/>
                      <a:pt x="1517" y="340"/>
                    </a:cubicBezTo>
                    <a:cubicBezTo>
                      <a:pt x="1499" y="340"/>
                      <a:pt x="1499" y="340"/>
                      <a:pt x="1482" y="321"/>
                    </a:cubicBezTo>
                    <a:cubicBezTo>
                      <a:pt x="571" y="7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1361;p33">
                <a:extLst>
                  <a:ext uri="{FF2B5EF4-FFF2-40B4-BE49-F238E27FC236}">
                    <a16:creationId xmlns:a16="http://schemas.microsoft.com/office/drawing/2014/main" id="{F4D503B7-3D81-3935-5BAF-56DB5E9DD107}"/>
                  </a:ext>
                </a:extLst>
              </p:cNvPr>
              <p:cNvSpPr/>
              <p:nvPr/>
            </p:nvSpPr>
            <p:spPr>
              <a:xfrm>
                <a:off x="6129706" y="1579751"/>
                <a:ext cx="1045548" cy="1277529"/>
              </a:xfrm>
              <a:custGeom>
                <a:avLst/>
                <a:gdLst/>
                <a:ahLst/>
                <a:cxnLst/>
                <a:rect l="l" t="t" r="r" b="b"/>
                <a:pathLst>
                  <a:path w="30427" h="37178" extrusionOk="0">
                    <a:moveTo>
                      <a:pt x="10948" y="1"/>
                    </a:moveTo>
                    <a:cubicBezTo>
                      <a:pt x="10542" y="1"/>
                      <a:pt x="9999" y="13"/>
                      <a:pt x="9346" y="53"/>
                    </a:cubicBezTo>
                    <a:cubicBezTo>
                      <a:pt x="6528" y="4743"/>
                      <a:pt x="4692" y="9220"/>
                      <a:pt x="3532" y="13304"/>
                    </a:cubicBezTo>
                    <a:cubicBezTo>
                      <a:pt x="0" y="25700"/>
                      <a:pt x="2658" y="34492"/>
                      <a:pt x="2658" y="34492"/>
                    </a:cubicBezTo>
                    <a:cubicBezTo>
                      <a:pt x="6867" y="36347"/>
                      <a:pt x="10684" y="37096"/>
                      <a:pt x="14019" y="37167"/>
                    </a:cubicBezTo>
                    <a:cubicBezTo>
                      <a:pt x="14264" y="37174"/>
                      <a:pt x="14507" y="37178"/>
                      <a:pt x="14748" y="37178"/>
                    </a:cubicBezTo>
                    <a:cubicBezTo>
                      <a:pt x="15680" y="37178"/>
                      <a:pt x="16576" y="37124"/>
                      <a:pt x="17426" y="37024"/>
                    </a:cubicBezTo>
                    <a:cubicBezTo>
                      <a:pt x="19155" y="36829"/>
                      <a:pt x="20725" y="36472"/>
                      <a:pt x="22099" y="36026"/>
                    </a:cubicBezTo>
                    <a:cubicBezTo>
                      <a:pt x="23329" y="35616"/>
                      <a:pt x="24417" y="35152"/>
                      <a:pt x="25362" y="34689"/>
                    </a:cubicBezTo>
                    <a:cubicBezTo>
                      <a:pt x="27984" y="33386"/>
                      <a:pt x="29411" y="32049"/>
                      <a:pt x="29411" y="32049"/>
                    </a:cubicBezTo>
                    <a:cubicBezTo>
                      <a:pt x="27128" y="26644"/>
                      <a:pt x="26878" y="20937"/>
                      <a:pt x="27414" y="16015"/>
                    </a:cubicBezTo>
                    <a:cubicBezTo>
                      <a:pt x="27538" y="14802"/>
                      <a:pt x="27716" y="13625"/>
                      <a:pt x="27930" y="12537"/>
                    </a:cubicBezTo>
                    <a:cubicBezTo>
                      <a:pt x="28733" y="8274"/>
                      <a:pt x="29928" y="5047"/>
                      <a:pt x="30427" y="3851"/>
                    </a:cubicBezTo>
                    <a:cubicBezTo>
                      <a:pt x="28591" y="2657"/>
                      <a:pt x="26860" y="1996"/>
                      <a:pt x="25701" y="1658"/>
                    </a:cubicBezTo>
                    <a:cubicBezTo>
                      <a:pt x="25683" y="1658"/>
                      <a:pt x="25683" y="1658"/>
                      <a:pt x="25666" y="1639"/>
                    </a:cubicBezTo>
                    <a:cubicBezTo>
                      <a:pt x="25148" y="1515"/>
                      <a:pt x="24648" y="1408"/>
                      <a:pt x="24185" y="1318"/>
                    </a:cubicBezTo>
                    <a:cubicBezTo>
                      <a:pt x="23757" y="1230"/>
                      <a:pt x="23383" y="1159"/>
                      <a:pt x="23026" y="1104"/>
                    </a:cubicBezTo>
                    <a:cubicBezTo>
                      <a:pt x="22099" y="945"/>
                      <a:pt x="21509" y="890"/>
                      <a:pt x="21509" y="890"/>
                    </a:cubicBezTo>
                    <a:lnTo>
                      <a:pt x="18370" y="605"/>
                    </a:lnTo>
                    <a:lnTo>
                      <a:pt x="13395" y="177"/>
                    </a:lnTo>
                    <a:lnTo>
                      <a:pt x="11754" y="17"/>
                    </a:lnTo>
                    <a:lnTo>
                      <a:pt x="11647" y="17"/>
                    </a:lnTo>
                    <a:cubicBezTo>
                      <a:pt x="11512" y="9"/>
                      <a:pt x="11274" y="1"/>
                      <a:pt x="109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1362;p33">
                <a:extLst>
                  <a:ext uri="{FF2B5EF4-FFF2-40B4-BE49-F238E27FC236}">
                    <a16:creationId xmlns:a16="http://schemas.microsoft.com/office/drawing/2014/main" id="{41F0F11A-FFFC-BF77-D87A-9C3F10D254FC}"/>
                  </a:ext>
                </a:extLst>
              </p:cNvPr>
              <p:cNvSpPr/>
              <p:nvPr/>
            </p:nvSpPr>
            <p:spPr>
              <a:xfrm>
                <a:off x="6129706" y="1579751"/>
                <a:ext cx="631273" cy="1277735"/>
              </a:xfrm>
              <a:custGeom>
                <a:avLst/>
                <a:gdLst/>
                <a:ahLst/>
                <a:cxnLst/>
                <a:rect l="l" t="t" r="r" b="b"/>
                <a:pathLst>
                  <a:path w="18371" h="37184" extrusionOk="0">
                    <a:moveTo>
                      <a:pt x="10948" y="1"/>
                    </a:moveTo>
                    <a:cubicBezTo>
                      <a:pt x="10542" y="1"/>
                      <a:pt x="9999" y="13"/>
                      <a:pt x="9346" y="53"/>
                    </a:cubicBezTo>
                    <a:cubicBezTo>
                      <a:pt x="6528" y="4743"/>
                      <a:pt x="4692" y="9220"/>
                      <a:pt x="3532" y="13304"/>
                    </a:cubicBezTo>
                    <a:cubicBezTo>
                      <a:pt x="0" y="25700"/>
                      <a:pt x="2658" y="34492"/>
                      <a:pt x="2658" y="34492"/>
                    </a:cubicBezTo>
                    <a:cubicBezTo>
                      <a:pt x="7122" y="36467"/>
                      <a:pt x="11132" y="37184"/>
                      <a:pt x="14609" y="37184"/>
                    </a:cubicBezTo>
                    <a:cubicBezTo>
                      <a:pt x="15591" y="37184"/>
                      <a:pt x="16531" y="37126"/>
                      <a:pt x="17426" y="37024"/>
                    </a:cubicBezTo>
                    <a:cubicBezTo>
                      <a:pt x="9988" y="22114"/>
                      <a:pt x="16373" y="5206"/>
                      <a:pt x="18370" y="605"/>
                    </a:cubicBezTo>
                    <a:lnTo>
                      <a:pt x="13395" y="177"/>
                    </a:lnTo>
                    <a:lnTo>
                      <a:pt x="11754" y="17"/>
                    </a:lnTo>
                    <a:lnTo>
                      <a:pt x="11647" y="17"/>
                    </a:lnTo>
                    <a:cubicBezTo>
                      <a:pt x="11512" y="9"/>
                      <a:pt x="11274" y="1"/>
                      <a:pt x="10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1363;p33">
                <a:extLst>
                  <a:ext uri="{FF2B5EF4-FFF2-40B4-BE49-F238E27FC236}">
                    <a16:creationId xmlns:a16="http://schemas.microsoft.com/office/drawing/2014/main" id="{86CA0742-B2B3-4BE7-13FC-2A125864F217}"/>
                  </a:ext>
                </a:extLst>
              </p:cNvPr>
              <p:cNvSpPr/>
              <p:nvPr/>
            </p:nvSpPr>
            <p:spPr>
              <a:xfrm>
                <a:off x="6767721" y="2251374"/>
                <a:ext cx="233493" cy="566328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16481" extrusionOk="0">
                    <a:moveTo>
                      <a:pt x="856" y="1"/>
                    </a:moveTo>
                    <a:cubicBezTo>
                      <a:pt x="0" y="5584"/>
                      <a:pt x="999" y="11415"/>
                      <a:pt x="3532" y="16481"/>
                    </a:cubicBezTo>
                    <a:cubicBezTo>
                      <a:pt x="4762" y="16071"/>
                      <a:pt x="5850" y="15607"/>
                      <a:pt x="6795" y="15144"/>
                    </a:cubicBezTo>
                    <a:cubicBezTo>
                      <a:pt x="4566" y="10471"/>
                      <a:pt x="3674" y="5085"/>
                      <a:pt x="4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1364;p33">
                <a:extLst>
                  <a:ext uri="{FF2B5EF4-FFF2-40B4-BE49-F238E27FC236}">
                    <a16:creationId xmlns:a16="http://schemas.microsoft.com/office/drawing/2014/main" id="{3820E0DC-E72D-2B23-6183-D0CDC5C3B3B9}"/>
                  </a:ext>
                </a:extLst>
              </p:cNvPr>
              <p:cNvSpPr/>
              <p:nvPr/>
            </p:nvSpPr>
            <p:spPr>
              <a:xfrm>
                <a:off x="5885764" y="1579751"/>
                <a:ext cx="647871" cy="533787"/>
              </a:xfrm>
              <a:custGeom>
                <a:avLst/>
                <a:gdLst/>
                <a:ahLst/>
                <a:cxnLst/>
                <a:rect l="l" t="t" r="r" b="b"/>
                <a:pathLst>
                  <a:path w="18854" h="15534" extrusionOk="0">
                    <a:moveTo>
                      <a:pt x="18047" y="1"/>
                    </a:moveTo>
                    <a:cubicBezTo>
                      <a:pt x="17641" y="1"/>
                      <a:pt x="17098" y="13"/>
                      <a:pt x="16445" y="53"/>
                    </a:cubicBezTo>
                    <a:cubicBezTo>
                      <a:pt x="13289" y="284"/>
                      <a:pt x="7546" y="1301"/>
                      <a:pt x="2267" y="5403"/>
                    </a:cubicBezTo>
                    <a:cubicBezTo>
                      <a:pt x="1499" y="5991"/>
                      <a:pt x="750" y="6652"/>
                      <a:pt x="1" y="7382"/>
                    </a:cubicBezTo>
                    <a:cubicBezTo>
                      <a:pt x="1" y="7382"/>
                      <a:pt x="3497" y="14730"/>
                      <a:pt x="6904" y="15534"/>
                    </a:cubicBezTo>
                    <a:lnTo>
                      <a:pt x="8704" y="14464"/>
                    </a:lnTo>
                    <a:lnTo>
                      <a:pt x="10631" y="13304"/>
                    </a:lnTo>
                    <a:lnTo>
                      <a:pt x="13591" y="11539"/>
                    </a:lnTo>
                    <a:lnTo>
                      <a:pt x="18478" y="2674"/>
                    </a:lnTo>
                    <a:lnTo>
                      <a:pt x="18853" y="17"/>
                    </a:lnTo>
                    <a:lnTo>
                      <a:pt x="18746" y="17"/>
                    </a:lnTo>
                    <a:cubicBezTo>
                      <a:pt x="18611" y="9"/>
                      <a:pt x="18373" y="1"/>
                      <a:pt x="180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1365;p33">
                <a:extLst>
                  <a:ext uri="{FF2B5EF4-FFF2-40B4-BE49-F238E27FC236}">
                    <a16:creationId xmlns:a16="http://schemas.microsoft.com/office/drawing/2014/main" id="{BB450BD5-CD8E-3BCA-B43C-D6B48FCB33C5}"/>
                  </a:ext>
                </a:extLst>
              </p:cNvPr>
              <p:cNvSpPr/>
              <p:nvPr/>
            </p:nvSpPr>
            <p:spPr>
              <a:xfrm>
                <a:off x="5885764" y="1765414"/>
                <a:ext cx="299126" cy="348126"/>
              </a:xfrm>
              <a:custGeom>
                <a:avLst/>
                <a:gdLst/>
                <a:ahLst/>
                <a:cxnLst/>
                <a:rect l="l" t="t" r="r" b="b"/>
                <a:pathLst>
                  <a:path w="8705" h="10131" extrusionOk="0">
                    <a:moveTo>
                      <a:pt x="2267" y="0"/>
                    </a:moveTo>
                    <a:cubicBezTo>
                      <a:pt x="1499" y="588"/>
                      <a:pt x="750" y="1249"/>
                      <a:pt x="1" y="1979"/>
                    </a:cubicBezTo>
                    <a:cubicBezTo>
                      <a:pt x="1" y="1979"/>
                      <a:pt x="3497" y="9327"/>
                      <a:pt x="6904" y="10131"/>
                    </a:cubicBezTo>
                    <a:lnTo>
                      <a:pt x="8704" y="9061"/>
                    </a:lnTo>
                    <a:cubicBezTo>
                      <a:pt x="5727" y="6759"/>
                      <a:pt x="3461" y="3567"/>
                      <a:pt x="22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1366;p33">
                <a:extLst>
                  <a:ext uri="{FF2B5EF4-FFF2-40B4-BE49-F238E27FC236}">
                    <a16:creationId xmlns:a16="http://schemas.microsoft.com/office/drawing/2014/main" id="{0A121625-C8DA-7653-74C6-AD3C564522AD}"/>
                  </a:ext>
                </a:extLst>
              </p:cNvPr>
              <p:cNvSpPr/>
              <p:nvPr/>
            </p:nvSpPr>
            <p:spPr>
              <a:xfrm>
                <a:off x="7079048" y="2003206"/>
                <a:ext cx="367129" cy="199749"/>
              </a:xfrm>
              <a:custGeom>
                <a:avLst/>
                <a:gdLst/>
                <a:ahLst/>
                <a:cxnLst/>
                <a:rect l="l" t="t" r="r" b="b"/>
                <a:pathLst>
                  <a:path w="10684" h="5813" extrusionOk="0">
                    <a:moveTo>
                      <a:pt x="9863" y="0"/>
                    </a:moveTo>
                    <a:cubicBezTo>
                      <a:pt x="7045" y="2265"/>
                      <a:pt x="3585" y="3746"/>
                      <a:pt x="1" y="4191"/>
                    </a:cubicBezTo>
                    <a:lnTo>
                      <a:pt x="714" y="5796"/>
                    </a:lnTo>
                    <a:cubicBezTo>
                      <a:pt x="899" y="5807"/>
                      <a:pt x="1085" y="5813"/>
                      <a:pt x="1270" y="5813"/>
                    </a:cubicBezTo>
                    <a:cubicBezTo>
                      <a:pt x="6070" y="5813"/>
                      <a:pt x="10683" y="2158"/>
                      <a:pt x="10683" y="2158"/>
                    </a:cubicBezTo>
                    <a:cubicBezTo>
                      <a:pt x="10433" y="1392"/>
                      <a:pt x="10148" y="678"/>
                      <a:pt x="9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1367;p33">
                <a:extLst>
                  <a:ext uri="{FF2B5EF4-FFF2-40B4-BE49-F238E27FC236}">
                    <a16:creationId xmlns:a16="http://schemas.microsoft.com/office/drawing/2014/main" id="{55438315-C6A1-ABA6-9D44-567412864DE8}"/>
                  </a:ext>
                </a:extLst>
              </p:cNvPr>
              <p:cNvSpPr/>
              <p:nvPr/>
            </p:nvSpPr>
            <p:spPr>
              <a:xfrm>
                <a:off x="6580753" y="1585799"/>
                <a:ext cx="340223" cy="218889"/>
              </a:xfrm>
              <a:custGeom>
                <a:avLst/>
                <a:gdLst/>
                <a:ahLst/>
                <a:cxnLst/>
                <a:rect l="l" t="t" r="r" b="b"/>
                <a:pathLst>
                  <a:path w="9901" h="6370" extrusionOk="0">
                    <a:moveTo>
                      <a:pt x="269" y="1"/>
                    </a:moveTo>
                    <a:lnTo>
                      <a:pt x="269" y="1"/>
                    </a:lnTo>
                    <a:cubicBezTo>
                      <a:pt x="1" y="1375"/>
                      <a:pt x="162" y="2855"/>
                      <a:pt x="876" y="4067"/>
                    </a:cubicBezTo>
                    <a:cubicBezTo>
                      <a:pt x="1660" y="5406"/>
                      <a:pt x="3104" y="6350"/>
                      <a:pt x="4638" y="6369"/>
                    </a:cubicBezTo>
                    <a:cubicBezTo>
                      <a:pt x="4669" y="6370"/>
                      <a:pt x="4699" y="6370"/>
                      <a:pt x="4730" y="6370"/>
                    </a:cubicBezTo>
                    <a:cubicBezTo>
                      <a:pt x="6194" y="6370"/>
                      <a:pt x="7582" y="5541"/>
                      <a:pt x="8473" y="4371"/>
                    </a:cubicBezTo>
                    <a:cubicBezTo>
                      <a:pt x="9239" y="3390"/>
                      <a:pt x="9686" y="2177"/>
                      <a:pt x="9900" y="928"/>
                    </a:cubicBezTo>
                    <a:cubicBezTo>
                      <a:pt x="8973" y="769"/>
                      <a:pt x="8383" y="714"/>
                      <a:pt x="8383" y="714"/>
                    </a:cubicBezTo>
                    <a:lnTo>
                      <a:pt x="2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1368;p33">
                <a:extLst>
                  <a:ext uri="{FF2B5EF4-FFF2-40B4-BE49-F238E27FC236}">
                    <a16:creationId xmlns:a16="http://schemas.microsoft.com/office/drawing/2014/main" id="{FC73C29F-7EDF-F6ED-61DF-CBF3178A78F2}"/>
                  </a:ext>
                </a:extLst>
              </p:cNvPr>
              <p:cNvSpPr/>
              <p:nvPr/>
            </p:nvSpPr>
            <p:spPr>
              <a:xfrm>
                <a:off x="6613844" y="1554254"/>
                <a:ext cx="171641" cy="20566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5985" extrusionOk="0">
                    <a:moveTo>
                      <a:pt x="1627" y="0"/>
                    </a:moveTo>
                    <a:cubicBezTo>
                      <a:pt x="1342" y="0"/>
                      <a:pt x="1073" y="82"/>
                      <a:pt x="928" y="277"/>
                    </a:cubicBezTo>
                    <a:cubicBezTo>
                      <a:pt x="20" y="1490"/>
                      <a:pt x="1" y="3309"/>
                      <a:pt x="911" y="4540"/>
                    </a:cubicBezTo>
                    <a:cubicBezTo>
                      <a:pt x="1587" y="5454"/>
                      <a:pt x="2726" y="5985"/>
                      <a:pt x="3852" y="5985"/>
                    </a:cubicBezTo>
                    <a:cubicBezTo>
                      <a:pt x="4241" y="5985"/>
                      <a:pt x="4628" y="5921"/>
                      <a:pt x="4995" y="5789"/>
                    </a:cubicBezTo>
                    <a:cubicBezTo>
                      <a:pt x="4567" y="4308"/>
                      <a:pt x="3943" y="2881"/>
                      <a:pt x="3301" y="1490"/>
                    </a:cubicBezTo>
                    <a:cubicBezTo>
                      <a:pt x="3104" y="1026"/>
                      <a:pt x="2873" y="562"/>
                      <a:pt x="2481" y="260"/>
                    </a:cubicBezTo>
                    <a:cubicBezTo>
                      <a:pt x="2275" y="100"/>
                      <a:pt x="1941" y="0"/>
                      <a:pt x="16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1369;p33">
                <a:extLst>
                  <a:ext uri="{FF2B5EF4-FFF2-40B4-BE49-F238E27FC236}">
                    <a16:creationId xmlns:a16="http://schemas.microsoft.com/office/drawing/2014/main" id="{41C5A3C3-22C1-3421-C671-C3BBC34778E1}"/>
                  </a:ext>
                </a:extLst>
              </p:cNvPr>
              <p:cNvSpPr/>
              <p:nvPr/>
            </p:nvSpPr>
            <p:spPr>
              <a:xfrm>
                <a:off x="6559929" y="1265674"/>
                <a:ext cx="443139" cy="308129"/>
              </a:xfrm>
              <a:custGeom>
                <a:avLst/>
                <a:gdLst/>
                <a:ahLst/>
                <a:cxnLst/>
                <a:rect l="l" t="t" r="r" b="b"/>
                <a:pathLst>
                  <a:path w="12896" h="8967" extrusionOk="0">
                    <a:moveTo>
                      <a:pt x="6100" y="1"/>
                    </a:moveTo>
                    <a:cubicBezTo>
                      <a:pt x="4194" y="1"/>
                      <a:pt x="2288" y="652"/>
                      <a:pt x="804" y="1845"/>
                    </a:cubicBezTo>
                    <a:cubicBezTo>
                      <a:pt x="571" y="2040"/>
                      <a:pt x="357" y="2237"/>
                      <a:pt x="215" y="2487"/>
                    </a:cubicBezTo>
                    <a:cubicBezTo>
                      <a:pt x="72" y="2754"/>
                      <a:pt x="36" y="3075"/>
                      <a:pt x="179" y="3324"/>
                    </a:cubicBezTo>
                    <a:cubicBezTo>
                      <a:pt x="322" y="3557"/>
                      <a:pt x="571" y="3681"/>
                      <a:pt x="839" y="3717"/>
                    </a:cubicBezTo>
                    <a:cubicBezTo>
                      <a:pt x="932" y="3737"/>
                      <a:pt x="1027" y="3745"/>
                      <a:pt x="1123" y="3745"/>
                    </a:cubicBezTo>
                    <a:cubicBezTo>
                      <a:pt x="1287" y="3745"/>
                      <a:pt x="1455" y="3722"/>
                      <a:pt x="1624" y="3700"/>
                    </a:cubicBezTo>
                    <a:lnTo>
                      <a:pt x="1624" y="3700"/>
                    </a:lnTo>
                    <a:cubicBezTo>
                      <a:pt x="892" y="4252"/>
                      <a:pt x="340" y="4984"/>
                      <a:pt x="126" y="5857"/>
                    </a:cubicBezTo>
                    <a:cubicBezTo>
                      <a:pt x="19" y="6268"/>
                      <a:pt x="0" y="6732"/>
                      <a:pt x="197" y="7105"/>
                    </a:cubicBezTo>
                    <a:cubicBezTo>
                      <a:pt x="341" y="7382"/>
                      <a:pt x="650" y="7580"/>
                      <a:pt x="952" y="7580"/>
                    </a:cubicBezTo>
                    <a:cubicBezTo>
                      <a:pt x="1061" y="7580"/>
                      <a:pt x="1168" y="7554"/>
                      <a:pt x="1267" y="7498"/>
                    </a:cubicBezTo>
                    <a:lnTo>
                      <a:pt x="1267" y="7498"/>
                    </a:lnTo>
                    <a:cubicBezTo>
                      <a:pt x="1106" y="7819"/>
                      <a:pt x="1035" y="8104"/>
                      <a:pt x="1053" y="8479"/>
                    </a:cubicBezTo>
                    <a:cubicBezTo>
                      <a:pt x="1053" y="8604"/>
                      <a:pt x="1089" y="8746"/>
                      <a:pt x="1160" y="8836"/>
                    </a:cubicBezTo>
                    <a:cubicBezTo>
                      <a:pt x="1242" y="8928"/>
                      <a:pt x="1359" y="8967"/>
                      <a:pt x="1478" y="8967"/>
                    </a:cubicBezTo>
                    <a:cubicBezTo>
                      <a:pt x="1566" y="8967"/>
                      <a:pt x="1655" y="8945"/>
                      <a:pt x="1731" y="8908"/>
                    </a:cubicBezTo>
                    <a:cubicBezTo>
                      <a:pt x="1910" y="8800"/>
                      <a:pt x="2034" y="8639"/>
                      <a:pt x="2159" y="8479"/>
                    </a:cubicBezTo>
                    <a:lnTo>
                      <a:pt x="10791" y="5447"/>
                    </a:lnTo>
                    <a:lnTo>
                      <a:pt x="10791" y="5447"/>
                    </a:lnTo>
                    <a:cubicBezTo>
                      <a:pt x="10791" y="5448"/>
                      <a:pt x="10416" y="8425"/>
                      <a:pt x="10916" y="8532"/>
                    </a:cubicBezTo>
                    <a:cubicBezTo>
                      <a:pt x="10936" y="8537"/>
                      <a:pt x="10957" y="8540"/>
                      <a:pt x="10979" y="8540"/>
                    </a:cubicBezTo>
                    <a:cubicBezTo>
                      <a:pt x="11525" y="8540"/>
                      <a:pt x="12633" y="7085"/>
                      <a:pt x="12770" y="5714"/>
                    </a:cubicBezTo>
                    <a:cubicBezTo>
                      <a:pt x="12896" y="4430"/>
                      <a:pt x="12271" y="3058"/>
                      <a:pt x="11398" y="2112"/>
                    </a:cubicBezTo>
                    <a:cubicBezTo>
                      <a:pt x="10523" y="1167"/>
                      <a:pt x="9329" y="542"/>
                      <a:pt x="8062" y="240"/>
                    </a:cubicBezTo>
                    <a:cubicBezTo>
                      <a:pt x="7420" y="79"/>
                      <a:pt x="6760" y="1"/>
                      <a:pt x="6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1370;p33">
                <a:extLst>
                  <a:ext uri="{FF2B5EF4-FFF2-40B4-BE49-F238E27FC236}">
                    <a16:creationId xmlns:a16="http://schemas.microsoft.com/office/drawing/2014/main" id="{57608821-B1F3-A0FF-57BE-DB69BAAF0400}"/>
                  </a:ext>
                </a:extLst>
              </p:cNvPr>
              <p:cNvSpPr/>
              <p:nvPr/>
            </p:nvSpPr>
            <p:spPr>
              <a:xfrm>
                <a:off x="6630441" y="1389553"/>
                <a:ext cx="330327" cy="371493"/>
              </a:xfrm>
              <a:custGeom>
                <a:avLst/>
                <a:gdLst/>
                <a:ahLst/>
                <a:cxnLst/>
                <a:rect l="l" t="t" r="r" b="b"/>
                <a:pathLst>
                  <a:path w="9613" h="10811" extrusionOk="0">
                    <a:moveTo>
                      <a:pt x="5331" y="0"/>
                    </a:moveTo>
                    <a:cubicBezTo>
                      <a:pt x="4391" y="0"/>
                      <a:pt x="3452" y="322"/>
                      <a:pt x="2711" y="915"/>
                    </a:cubicBezTo>
                    <a:cubicBezTo>
                      <a:pt x="1837" y="1628"/>
                      <a:pt x="1320" y="2680"/>
                      <a:pt x="1249" y="3804"/>
                    </a:cubicBezTo>
                    <a:cubicBezTo>
                      <a:pt x="1164" y="3772"/>
                      <a:pt x="1075" y="3757"/>
                      <a:pt x="985" y="3757"/>
                    </a:cubicBezTo>
                    <a:cubicBezTo>
                      <a:pt x="678" y="3757"/>
                      <a:pt x="366" y="3934"/>
                      <a:pt x="214" y="4197"/>
                    </a:cubicBezTo>
                    <a:cubicBezTo>
                      <a:pt x="0" y="4553"/>
                      <a:pt x="72" y="5017"/>
                      <a:pt x="321" y="5338"/>
                    </a:cubicBezTo>
                    <a:cubicBezTo>
                      <a:pt x="481" y="5534"/>
                      <a:pt x="659" y="5659"/>
                      <a:pt x="909" y="5712"/>
                    </a:cubicBezTo>
                    <a:cubicBezTo>
                      <a:pt x="821" y="8156"/>
                      <a:pt x="909" y="10313"/>
                      <a:pt x="3798" y="10777"/>
                    </a:cubicBezTo>
                    <a:cubicBezTo>
                      <a:pt x="3938" y="10800"/>
                      <a:pt x="4074" y="10810"/>
                      <a:pt x="4208" y="10810"/>
                    </a:cubicBezTo>
                    <a:cubicBezTo>
                      <a:pt x="8015" y="10810"/>
                      <a:pt x="9613" y="2038"/>
                      <a:pt x="9613" y="2038"/>
                    </a:cubicBezTo>
                    <a:cubicBezTo>
                      <a:pt x="8935" y="665"/>
                      <a:pt x="7116" y="219"/>
                      <a:pt x="5903" y="40"/>
                    </a:cubicBezTo>
                    <a:cubicBezTo>
                      <a:pt x="5713" y="13"/>
                      <a:pt x="5522" y="0"/>
                      <a:pt x="53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1371;p33">
                <a:extLst>
                  <a:ext uri="{FF2B5EF4-FFF2-40B4-BE49-F238E27FC236}">
                    <a16:creationId xmlns:a16="http://schemas.microsoft.com/office/drawing/2014/main" id="{E2436EF9-8EEA-C98D-02DE-F8463F8A0714}"/>
                  </a:ext>
                </a:extLst>
              </p:cNvPr>
              <p:cNvSpPr/>
              <p:nvPr/>
            </p:nvSpPr>
            <p:spPr>
              <a:xfrm>
                <a:off x="6642675" y="1329040"/>
                <a:ext cx="360394" cy="230091"/>
              </a:xfrm>
              <a:custGeom>
                <a:avLst/>
                <a:gdLst/>
                <a:ahLst/>
                <a:cxnLst/>
                <a:rect l="l" t="t" r="r" b="b"/>
                <a:pathLst>
                  <a:path w="10488" h="6696" extrusionOk="0">
                    <a:moveTo>
                      <a:pt x="8722" y="1"/>
                    </a:moveTo>
                    <a:lnTo>
                      <a:pt x="8722" y="1820"/>
                    </a:lnTo>
                    <a:cubicBezTo>
                      <a:pt x="8062" y="1445"/>
                      <a:pt x="7028" y="838"/>
                      <a:pt x="6921" y="767"/>
                    </a:cubicBezTo>
                    <a:cubicBezTo>
                      <a:pt x="6795" y="660"/>
                      <a:pt x="4638" y="108"/>
                      <a:pt x="4638" y="108"/>
                    </a:cubicBezTo>
                    <a:cubicBezTo>
                      <a:pt x="4638" y="108"/>
                      <a:pt x="1535" y="358"/>
                      <a:pt x="1409" y="358"/>
                    </a:cubicBezTo>
                    <a:cubicBezTo>
                      <a:pt x="1267" y="358"/>
                      <a:pt x="358" y="2479"/>
                      <a:pt x="303" y="2640"/>
                    </a:cubicBezTo>
                    <a:cubicBezTo>
                      <a:pt x="251" y="2800"/>
                      <a:pt x="1" y="4460"/>
                      <a:pt x="1" y="4460"/>
                    </a:cubicBezTo>
                    <a:lnTo>
                      <a:pt x="893" y="5565"/>
                    </a:lnTo>
                    <a:cubicBezTo>
                      <a:pt x="943" y="5578"/>
                      <a:pt x="993" y="5584"/>
                      <a:pt x="1043" y="5584"/>
                    </a:cubicBezTo>
                    <a:cubicBezTo>
                      <a:pt x="1959" y="5584"/>
                      <a:pt x="2738" y="3506"/>
                      <a:pt x="2907" y="3033"/>
                    </a:cubicBezTo>
                    <a:lnTo>
                      <a:pt x="2907" y="3033"/>
                    </a:lnTo>
                    <a:cubicBezTo>
                      <a:pt x="2783" y="3389"/>
                      <a:pt x="2427" y="4584"/>
                      <a:pt x="2943" y="4709"/>
                    </a:cubicBezTo>
                    <a:cubicBezTo>
                      <a:pt x="2960" y="4713"/>
                      <a:pt x="2977" y="4714"/>
                      <a:pt x="2994" y="4714"/>
                    </a:cubicBezTo>
                    <a:cubicBezTo>
                      <a:pt x="3606" y="4714"/>
                      <a:pt x="4584" y="2641"/>
                      <a:pt x="4584" y="2640"/>
                    </a:cubicBezTo>
                    <a:lnTo>
                      <a:pt x="4584" y="2640"/>
                    </a:lnTo>
                    <a:cubicBezTo>
                      <a:pt x="4584" y="2641"/>
                      <a:pt x="4120" y="4460"/>
                      <a:pt x="4584" y="4781"/>
                    </a:cubicBezTo>
                    <a:cubicBezTo>
                      <a:pt x="4617" y="4804"/>
                      <a:pt x="4655" y="4814"/>
                      <a:pt x="4697" y="4814"/>
                    </a:cubicBezTo>
                    <a:cubicBezTo>
                      <a:pt x="5279" y="4814"/>
                      <a:pt x="6688" y="2800"/>
                      <a:pt x="6688" y="2800"/>
                    </a:cubicBezTo>
                    <a:lnTo>
                      <a:pt x="6688" y="2800"/>
                    </a:lnTo>
                    <a:cubicBezTo>
                      <a:pt x="6688" y="2800"/>
                      <a:pt x="6153" y="4709"/>
                      <a:pt x="6688" y="4781"/>
                    </a:cubicBezTo>
                    <a:cubicBezTo>
                      <a:pt x="6707" y="4784"/>
                      <a:pt x="6726" y="4785"/>
                      <a:pt x="6745" y="4785"/>
                    </a:cubicBezTo>
                    <a:cubicBezTo>
                      <a:pt x="7288" y="4785"/>
                      <a:pt x="8383" y="3656"/>
                      <a:pt x="8383" y="3656"/>
                    </a:cubicBezTo>
                    <a:lnTo>
                      <a:pt x="8383" y="3656"/>
                    </a:lnTo>
                    <a:cubicBezTo>
                      <a:pt x="8329" y="4049"/>
                      <a:pt x="8044" y="6581"/>
                      <a:pt x="8508" y="6688"/>
                    </a:cubicBezTo>
                    <a:cubicBezTo>
                      <a:pt x="8528" y="6693"/>
                      <a:pt x="8549" y="6696"/>
                      <a:pt x="8571" y="6696"/>
                    </a:cubicBezTo>
                    <a:cubicBezTo>
                      <a:pt x="9117" y="6696"/>
                      <a:pt x="10225" y="5241"/>
                      <a:pt x="10362" y="3870"/>
                    </a:cubicBezTo>
                    <a:cubicBezTo>
                      <a:pt x="10488" y="2586"/>
                      <a:pt x="9863" y="1214"/>
                      <a:pt x="8990" y="268"/>
                    </a:cubicBezTo>
                    <a:lnTo>
                      <a:pt x="87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372;p33">
                <a:extLst>
                  <a:ext uri="{FF2B5EF4-FFF2-40B4-BE49-F238E27FC236}">
                    <a16:creationId xmlns:a16="http://schemas.microsoft.com/office/drawing/2014/main" id="{B17DB7F2-6970-E054-B048-0CC472A906FB}"/>
                  </a:ext>
                </a:extLst>
              </p:cNvPr>
              <p:cNvSpPr/>
              <p:nvPr/>
            </p:nvSpPr>
            <p:spPr>
              <a:xfrm>
                <a:off x="8105432" y="2242646"/>
                <a:ext cx="223116" cy="131677"/>
              </a:xfrm>
              <a:custGeom>
                <a:avLst/>
                <a:gdLst/>
                <a:ahLst/>
                <a:cxnLst/>
                <a:rect l="l" t="t" r="r" b="b"/>
                <a:pathLst>
                  <a:path w="6493" h="3832" extrusionOk="0">
                    <a:moveTo>
                      <a:pt x="5763" y="0"/>
                    </a:moveTo>
                    <a:cubicBezTo>
                      <a:pt x="5295" y="0"/>
                      <a:pt x="4836" y="416"/>
                      <a:pt x="4428" y="737"/>
                    </a:cubicBezTo>
                    <a:cubicBezTo>
                      <a:pt x="3091" y="1824"/>
                      <a:pt x="1593" y="2752"/>
                      <a:pt x="95" y="3608"/>
                    </a:cubicBezTo>
                    <a:cubicBezTo>
                      <a:pt x="0" y="3671"/>
                      <a:pt x="44" y="3831"/>
                      <a:pt x="141" y="3831"/>
                    </a:cubicBezTo>
                    <a:cubicBezTo>
                      <a:pt x="154" y="3831"/>
                      <a:pt x="168" y="3828"/>
                      <a:pt x="183" y="3822"/>
                    </a:cubicBezTo>
                    <a:cubicBezTo>
                      <a:pt x="1129" y="3448"/>
                      <a:pt x="2038" y="3002"/>
                      <a:pt x="2913" y="2449"/>
                    </a:cubicBezTo>
                    <a:cubicBezTo>
                      <a:pt x="3511" y="2071"/>
                      <a:pt x="5001" y="468"/>
                      <a:pt x="5868" y="468"/>
                    </a:cubicBezTo>
                    <a:cubicBezTo>
                      <a:pt x="5983" y="468"/>
                      <a:pt x="6086" y="496"/>
                      <a:pt x="6176" y="559"/>
                    </a:cubicBezTo>
                    <a:cubicBezTo>
                      <a:pt x="6204" y="578"/>
                      <a:pt x="6233" y="586"/>
                      <a:pt x="6261" y="586"/>
                    </a:cubicBezTo>
                    <a:cubicBezTo>
                      <a:pt x="6391" y="586"/>
                      <a:pt x="6493" y="408"/>
                      <a:pt x="6390" y="291"/>
                    </a:cubicBezTo>
                    <a:cubicBezTo>
                      <a:pt x="6181" y="82"/>
                      <a:pt x="5971" y="0"/>
                      <a:pt x="57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373;p33">
                <a:extLst>
                  <a:ext uri="{FF2B5EF4-FFF2-40B4-BE49-F238E27FC236}">
                    <a16:creationId xmlns:a16="http://schemas.microsoft.com/office/drawing/2014/main" id="{52FDC04C-04DE-B946-364C-09CBEC5407BC}"/>
                  </a:ext>
                </a:extLst>
              </p:cNvPr>
              <p:cNvSpPr/>
              <p:nvPr/>
            </p:nvSpPr>
            <p:spPr>
              <a:xfrm>
                <a:off x="8076361" y="2195603"/>
                <a:ext cx="199921" cy="128859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3750" extrusionOk="0">
                    <a:moveTo>
                      <a:pt x="3264" y="0"/>
                    </a:moveTo>
                    <a:cubicBezTo>
                      <a:pt x="3154" y="0"/>
                      <a:pt x="3043" y="33"/>
                      <a:pt x="2938" y="109"/>
                    </a:cubicBezTo>
                    <a:cubicBezTo>
                      <a:pt x="2367" y="482"/>
                      <a:pt x="2082" y="1143"/>
                      <a:pt x="1671" y="1660"/>
                    </a:cubicBezTo>
                    <a:cubicBezTo>
                      <a:pt x="1172" y="2266"/>
                      <a:pt x="601" y="2820"/>
                      <a:pt x="30" y="3372"/>
                    </a:cubicBezTo>
                    <a:cubicBezTo>
                      <a:pt x="0" y="3402"/>
                      <a:pt x="34" y="3470"/>
                      <a:pt x="76" y="3470"/>
                    </a:cubicBezTo>
                    <a:cubicBezTo>
                      <a:pt x="85" y="3470"/>
                      <a:pt x="93" y="3467"/>
                      <a:pt x="102" y="3462"/>
                    </a:cubicBezTo>
                    <a:cubicBezTo>
                      <a:pt x="727" y="3086"/>
                      <a:pt x="1243" y="2623"/>
                      <a:pt x="1725" y="2088"/>
                    </a:cubicBezTo>
                    <a:cubicBezTo>
                      <a:pt x="1921" y="1874"/>
                      <a:pt x="2082" y="1660"/>
                      <a:pt x="2242" y="1428"/>
                    </a:cubicBezTo>
                    <a:cubicBezTo>
                      <a:pt x="2349" y="1303"/>
                      <a:pt x="2456" y="1143"/>
                      <a:pt x="2546" y="1000"/>
                    </a:cubicBezTo>
                    <a:lnTo>
                      <a:pt x="2670" y="803"/>
                    </a:lnTo>
                    <a:cubicBezTo>
                      <a:pt x="2913" y="548"/>
                      <a:pt x="3134" y="444"/>
                      <a:pt x="3315" y="444"/>
                    </a:cubicBezTo>
                    <a:cubicBezTo>
                      <a:pt x="3690" y="444"/>
                      <a:pt x="3890" y="893"/>
                      <a:pt x="3759" y="1374"/>
                    </a:cubicBezTo>
                    <a:cubicBezTo>
                      <a:pt x="2884" y="2320"/>
                      <a:pt x="1814" y="3015"/>
                      <a:pt x="708" y="3657"/>
                    </a:cubicBezTo>
                    <a:cubicBezTo>
                      <a:pt x="661" y="3689"/>
                      <a:pt x="684" y="3750"/>
                      <a:pt x="728" y="3750"/>
                    </a:cubicBezTo>
                    <a:cubicBezTo>
                      <a:pt x="733" y="3750"/>
                      <a:pt x="738" y="3749"/>
                      <a:pt x="744" y="3747"/>
                    </a:cubicBezTo>
                    <a:cubicBezTo>
                      <a:pt x="1547" y="3514"/>
                      <a:pt x="2242" y="3158"/>
                      <a:pt x="2920" y="2677"/>
                    </a:cubicBezTo>
                    <a:cubicBezTo>
                      <a:pt x="3354" y="2371"/>
                      <a:pt x="4541" y="834"/>
                      <a:pt x="5255" y="834"/>
                    </a:cubicBezTo>
                    <a:cubicBezTo>
                      <a:pt x="5333" y="834"/>
                      <a:pt x="5405" y="853"/>
                      <a:pt x="5471" y="893"/>
                    </a:cubicBezTo>
                    <a:cubicBezTo>
                      <a:pt x="5498" y="911"/>
                      <a:pt x="5526" y="919"/>
                      <a:pt x="5554" y="919"/>
                    </a:cubicBezTo>
                    <a:cubicBezTo>
                      <a:pt x="5692" y="919"/>
                      <a:pt x="5817" y="729"/>
                      <a:pt x="5685" y="625"/>
                    </a:cubicBezTo>
                    <a:cubicBezTo>
                      <a:pt x="5488" y="463"/>
                      <a:pt x="5297" y="396"/>
                      <a:pt x="5113" y="396"/>
                    </a:cubicBezTo>
                    <a:cubicBezTo>
                      <a:pt x="4712" y="396"/>
                      <a:pt x="4343" y="717"/>
                      <a:pt x="4025" y="1072"/>
                    </a:cubicBezTo>
                    <a:cubicBezTo>
                      <a:pt x="4080" y="786"/>
                      <a:pt x="4061" y="501"/>
                      <a:pt x="3883" y="304"/>
                    </a:cubicBezTo>
                    <a:cubicBezTo>
                      <a:pt x="3715" y="136"/>
                      <a:pt x="3490" y="0"/>
                      <a:pt x="32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374;p33">
                <a:extLst>
                  <a:ext uri="{FF2B5EF4-FFF2-40B4-BE49-F238E27FC236}">
                    <a16:creationId xmlns:a16="http://schemas.microsoft.com/office/drawing/2014/main" id="{55460886-C12D-5752-D234-7259FEA151D3}"/>
                  </a:ext>
                </a:extLst>
              </p:cNvPr>
              <p:cNvSpPr/>
              <p:nvPr/>
            </p:nvSpPr>
            <p:spPr>
              <a:xfrm>
                <a:off x="5493547" y="2747884"/>
                <a:ext cx="212670" cy="211398"/>
              </a:xfrm>
              <a:custGeom>
                <a:avLst/>
                <a:gdLst/>
                <a:ahLst/>
                <a:cxnLst/>
                <a:rect l="l" t="t" r="r" b="b"/>
                <a:pathLst>
                  <a:path w="6189" h="6152" extrusionOk="0">
                    <a:moveTo>
                      <a:pt x="3241" y="1"/>
                    </a:moveTo>
                    <a:cubicBezTo>
                      <a:pt x="3225" y="1"/>
                      <a:pt x="3211" y="10"/>
                      <a:pt x="3211" y="34"/>
                    </a:cubicBezTo>
                    <a:cubicBezTo>
                      <a:pt x="3032" y="1051"/>
                      <a:pt x="3087" y="2121"/>
                      <a:pt x="3282" y="3137"/>
                    </a:cubicBezTo>
                    <a:cubicBezTo>
                      <a:pt x="3372" y="3637"/>
                      <a:pt x="3586" y="4778"/>
                      <a:pt x="3995" y="5456"/>
                    </a:cubicBezTo>
                    <a:cubicBezTo>
                      <a:pt x="3978" y="5452"/>
                      <a:pt x="3960" y="5449"/>
                      <a:pt x="3943" y="5449"/>
                    </a:cubicBezTo>
                    <a:cubicBezTo>
                      <a:pt x="3890" y="5449"/>
                      <a:pt x="3840" y="5469"/>
                      <a:pt x="3800" y="5510"/>
                    </a:cubicBezTo>
                    <a:cubicBezTo>
                      <a:pt x="3704" y="5634"/>
                      <a:pt x="3607" y="5688"/>
                      <a:pt x="3511" y="5688"/>
                    </a:cubicBezTo>
                    <a:cubicBezTo>
                      <a:pt x="2861" y="5688"/>
                      <a:pt x="2262" y="3202"/>
                      <a:pt x="2230" y="3030"/>
                    </a:cubicBezTo>
                    <a:cubicBezTo>
                      <a:pt x="2034" y="2067"/>
                      <a:pt x="2088" y="1211"/>
                      <a:pt x="2123" y="248"/>
                    </a:cubicBezTo>
                    <a:cubicBezTo>
                      <a:pt x="2123" y="199"/>
                      <a:pt x="2086" y="172"/>
                      <a:pt x="2049" y="172"/>
                    </a:cubicBezTo>
                    <a:cubicBezTo>
                      <a:pt x="2018" y="172"/>
                      <a:pt x="1989" y="190"/>
                      <a:pt x="1981" y="231"/>
                    </a:cubicBezTo>
                    <a:cubicBezTo>
                      <a:pt x="1695" y="1622"/>
                      <a:pt x="1731" y="3441"/>
                      <a:pt x="2248" y="4832"/>
                    </a:cubicBezTo>
                    <a:cubicBezTo>
                      <a:pt x="2230" y="4868"/>
                      <a:pt x="2230" y="4904"/>
                      <a:pt x="2230" y="4939"/>
                    </a:cubicBezTo>
                    <a:cubicBezTo>
                      <a:pt x="2238" y="5201"/>
                      <a:pt x="2115" y="5305"/>
                      <a:pt x="1959" y="5305"/>
                    </a:cubicBezTo>
                    <a:cubicBezTo>
                      <a:pt x="1774" y="5305"/>
                      <a:pt x="1543" y="5160"/>
                      <a:pt x="1427" y="4956"/>
                    </a:cubicBezTo>
                    <a:cubicBezTo>
                      <a:pt x="1160" y="4493"/>
                      <a:pt x="999" y="3976"/>
                      <a:pt x="875" y="3458"/>
                    </a:cubicBezTo>
                    <a:cubicBezTo>
                      <a:pt x="625" y="2495"/>
                      <a:pt x="732" y="1532"/>
                      <a:pt x="714" y="552"/>
                    </a:cubicBezTo>
                    <a:cubicBezTo>
                      <a:pt x="714" y="543"/>
                      <a:pt x="710" y="538"/>
                      <a:pt x="705" y="538"/>
                    </a:cubicBezTo>
                    <a:cubicBezTo>
                      <a:pt x="701" y="538"/>
                      <a:pt x="697" y="543"/>
                      <a:pt x="697" y="552"/>
                    </a:cubicBezTo>
                    <a:cubicBezTo>
                      <a:pt x="0" y="2014"/>
                      <a:pt x="411" y="3762"/>
                      <a:pt x="1106" y="5153"/>
                    </a:cubicBezTo>
                    <a:cubicBezTo>
                      <a:pt x="1337" y="5625"/>
                      <a:pt x="1728" y="5893"/>
                      <a:pt x="2051" y="5893"/>
                    </a:cubicBezTo>
                    <a:cubicBezTo>
                      <a:pt x="2277" y="5893"/>
                      <a:pt x="2470" y="5761"/>
                      <a:pt x="2552" y="5474"/>
                    </a:cubicBezTo>
                    <a:cubicBezTo>
                      <a:pt x="2794" y="5838"/>
                      <a:pt x="3133" y="6141"/>
                      <a:pt x="3478" y="6141"/>
                    </a:cubicBezTo>
                    <a:cubicBezTo>
                      <a:pt x="3691" y="6141"/>
                      <a:pt x="3906" y="6027"/>
                      <a:pt x="4102" y="5741"/>
                    </a:cubicBezTo>
                    <a:cubicBezTo>
                      <a:pt x="4121" y="5724"/>
                      <a:pt x="4121" y="5706"/>
                      <a:pt x="4138" y="5670"/>
                    </a:cubicBezTo>
                    <a:cubicBezTo>
                      <a:pt x="4228" y="5813"/>
                      <a:pt x="4335" y="5902"/>
                      <a:pt x="4442" y="5974"/>
                    </a:cubicBezTo>
                    <a:cubicBezTo>
                      <a:pt x="4667" y="6096"/>
                      <a:pt x="4852" y="6151"/>
                      <a:pt x="5003" y="6151"/>
                    </a:cubicBezTo>
                    <a:cubicBezTo>
                      <a:pt x="6189" y="6151"/>
                      <a:pt x="5258" y="2758"/>
                      <a:pt x="5227" y="2300"/>
                    </a:cubicBezTo>
                    <a:cubicBezTo>
                      <a:pt x="5218" y="2210"/>
                      <a:pt x="5151" y="2169"/>
                      <a:pt x="5085" y="2169"/>
                    </a:cubicBezTo>
                    <a:cubicBezTo>
                      <a:pt x="5007" y="2169"/>
                      <a:pt x="4930" y="2228"/>
                      <a:pt x="4959" y="2335"/>
                    </a:cubicBezTo>
                    <a:cubicBezTo>
                      <a:pt x="5084" y="3049"/>
                      <a:pt x="5155" y="3762"/>
                      <a:pt x="5244" y="4476"/>
                    </a:cubicBezTo>
                    <a:cubicBezTo>
                      <a:pt x="5262" y="4707"/>
                      <a:pt x="5280" y="4939"/>
                      <a:pt x="5298" y="5153"/>
                    </a:cubicBezTo>
                    <a:cubicBezTo>
                      <a:pt x="5198" y="5408"/>
                      <a:pt x="5038" y="5532"/>
                      <a:pt x="4862" y="5532"/>
                    </a:cubicBezTo>
                    <a:cubicBezTo>
                      <a:pt x="4693" y="5532"/>
                      <a:pt x="4510" y="5417"/>
                      <a:pt x="4352" y="5189"/>
                    </a:cubicBezTo>
                    <a:cubicBezTo>
                      <a:pt x="4192" y="4849"/>
                      <a:pt x="4050" y="4511"/>
                      <a:pt x="3924" y="4172"/>
                    </a:cubicBezTo>
                    <a:cubicBezTo>
                      <a:pt x="3443" y="2835"/>
                      <a:pt x="3336" y="1444"/>
                      <a:pt x="3282" y="34"/>
                    </a:cubicBezTo>
                    <a:cubicBezTo>
                      <a:pt x="3282" y="14"/>
                      <a:pt x="3261" y="1"/>
                      <a:pt x="32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375;p33">
                <a:extLst>
                  <a:ext uri="{FF2B5EF4-FFF2-40B4-BE49-F238E27FC236}">
                    <a16:creationId xmlns:a16="http://schemas.microsoft.com/office/drawing/2014/main" id="{5AC24E6F-B8D6-7523-5416-0A46801137E4}"/>
                  </a:ext>
                </a:extLst>
              </p:cNvPr>
              <p:cNvSpPr/>
              <p:nvPr/>
            </p:nvSpPr>
            <p:spPr>
              <a:xfrm>
                <a:off x="6725386" y="1526867"/>
                <a:ext cx="72539" cy="30686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893" extrusionOk="0">
                    <a:moveTo>
                      <a:pt x="643" y="0"/>
                    </a:moveTo>
                    <a:cubicBezTo>
                      <a:pt x="417" y="0"/>
                      <a:pt x="212" y="59"/>
                      <a:pt x="72" y="218"/>
                    </a:cubicBezTo>
                    <a:cubicBezTo>
                      <a:pt x="20" y="272"/>
                      <a:pt x="1" y="379"/>
                      <a:pt x="72" y="432"/>
                    </a:cubicBezTo>
                    <a:cubicBezTo>
                      <a:pt x="251" y="575"/>
                      <a:pt x="465" y="575"/>
                      <a:pt x="697" y="629"/>
                    </a:cubicBezTo>
                    <a:cubicBezTo>
                      <a:pt x="983" y="682"/>
                      <a:pt x="1249" y="753"/>
                      <a:pt x="1499" y="860"/>
                    </a:cubicBezTo>
                    <a:cubicBezTo>
                      <a:pt x="1546" y="882"/>
                      <a:pt x="1593" y="892"/>
                      <a:pt x="1638" y="892"/>
                    </a:cubicBezTo>
                    <a:cubicBezTo>
                      <a:pt x="1915" y="892"/>
                      <a:pt x="2110" y="512"/>
                      <a:pt x="1803" y="343"/>
                    </a:cubicBezTo>
                    <a:cubicBezTo>
                      <a:pt x="1527" y="194"/>
                      <a:pt x="1052" y="0"/>
                      <a:pt x="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376;p33">
                <a:extLst>
                  <a:ext uri="{FF2B5EF4-FFF2-40B4-BE49-F238E27FC236}">
                    <a16:creationId xmlns:a16="http://schemas.microsoft.com/office/drawing/2014/main" id="{F30FAFD8-E941-8D16-3291-AC28315BCB03}"/>
                  </a:ext>
                </a:extLst>
              </p:cNvPr>
              <p:cNvSpPr/>
              <p:nvPr/>
            </p:nvSpPr>
            <p:spPr>
              <a:xfrm>
                <a:off x="6734561" y="1561333"/>
                <a:ext cx="36149" cy="2580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751" extrusionOk="0">
                    <a:moveTo>
                      <a:pt x="501" y="1"/>
                    </a:moveTo>
                    <a:cubicBezTo>
                      <a:pt x="174" y="1"/>
                      <a:pt x="0" y="502"/>
                      <a:pt x="323" y="696"/>
                    </a:cubicBezTo>
                    <a:cubicBezTo>
                      <a:pt x="390" y="734"/>
                      <a:pt x="453" y="751"/>
                      <a:pt x="513" y="751"/>
                    </a:cubicBezTo>
                    <a:cubicBezTo>
                      <a:pt x="866" y="751"/>
                      <a:pt x="1051" y="155"/>
                      <a:pt x="609" y="18"/>
                    </a:cubicBezTo>
                    <a:cubicBezTo>
                      <a:pt x="571" y="6"/>
                      <a:pt x="536" y="1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377;p33">
                <a:extLst>
                  <a:ext uri="{FF2B5EF4-FFF2-40B4-BE49-F238E27FC236}">
                    <a16:creationId xmlns:a16="http://schemas.microsoft.com/office/drawing/2014/main" id="{6150A436-0DE2-67FB-3E14-C14F9805120A}"/>
                  </a:ext>
                </a:extLst>
              </p:cNvPr>
              <p:cNvSpPr/>
              <p:nvPr/>
            </p:nvSpPr>
            <p:spPr>
              <a:xfrm>
                <a:off x="6831223" y="1550028"/>
                <a:ext cx="72574" cy="25153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732" extrusionOk="0">
                    <a:moveTo>
                      <a:pt x="1250" y="1"/>
                    </a:moveTo>
                    <a:cubicBezTo>
                      <a:pt x="920" y="1"/>
                      <a:pt x="574" y="80"/>
                      <a:pt x="345" y="150"/>
                    </a:cubicBezTo>
                    <a:cubicBezTo>
                      <a:pt x="0" y="266"/>
                      <a:pt x="156" y="731"/>
                      <a:pt x="463" y="731"/>
                    </a:cubicBezTo>
                    <a:cubicBezTo>
                      <a:pt x="488" y="731"/>
                      <a:pt x="515" y="728"/>
                      <a:pt x="542" y="721"/>
                    </a:cubicBezTo>
                    <a:cubicBezTo>
                      <a:pt x="828" y="650"/>
                      <a:pt x="1094" y="633"/>
                      <a:pt x="1380" y="614"/>
                    </a:cubicBezTo>
                    <a:cubicBezTo>
                      <a:pt x="1473" y="614"/>
                      <a:pt x="1563" y="620"/>
                      <a:pt x="1651" y="620"/>
                    </a:cubicBezTo>
                    <a:cubicBezTo>
                      <a:pt x="1784" y="620"/>
                      <a:pt x="1912" y="607"/>
                      <a:pt x="2040" y="543"/>
                    </a:cubicBezTo>
                    <a:cubicBezTo>
                      <a:pt x="2112" y="507"/>
                      <a:pt x="2112" y="400"/>
                      <a:pt x="2076" y="347"/>
                    </a:cubicBezTo>
                    <a:cubicBezTo>
                      <a:pt x="1913" y="85"/>
                      <a:pt x="1590" y="1"/>
                      <a:pt x="1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378;p33">
                <a:extLst>
                  <a:ext uri="{FF2B5EF4-FFF2-40B4-BE49-F238E27FC236}">
                    <a16:creationId xmlns:a16="http://schemas.microsoft.com/office/drawing/2014/main" id="{4246E54E-E4C5-83EB-64C8-578FCEF51283}"/>
                  </a:ext>
                </a:extLst>
              </p:cNvPr>
              <p:cNvSpPr/>
              <p:nvPr/>
            </p:nvSpPr>
            <p:spPr>
              <a:xfrm>
                <a:off x="6853456" y="1583875"/>
                <a:ext cx="35084" cy="25531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743" extrusionOk="0">
                    <a:moveTo>
                      <a:pt x="533" y="1"/>
                    </a:moveTo>
                    <a:cubicBezTo>
                      <a:pt x="517" y="1"/>
                      <a:pt x="500" y="2"/>
                      <a:pt x="483" y="4"/>
                    </a:cubicBezTo>
                    <a:cubicBezTo>
                      <a:pt x="0" y="69"/>
                      <a:pt x="113" y="743"/>
                      <a:pt x="507" y="743"/>
                    </a:cubicBezTo>
                    <a:cubicBezTo>
                      <a:pt x="550" y="743"/>
                      <a:pt x="596" y="735"/>
                      <a:pt x="644" y="718"/>
                    </a:cubicBezTo>
                    <a:cubicBezTo>
                      <a:pt x="1020" y="581"/>
                      <a:pt x="905" y="1"/>
                      <a:pt x="5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379;p33">
                <a:extLst>
                  <a:ext uri="{FF2B5EF4-FFF2-40B4-BE49-F238E27FC236}">
                    <a16:creationId xmlns:a16="http://schemas.microsoft.com/office/drawing/2014/main" id="{09C566F3-49C7-D9E6-6CA3-0819F37329CE}"/>
                  </a:ext>
                </a:extLst>
              </p:cNvPr>
              <p:cNvSpPr/>
              <p:nvPr/>
            </p:nvSpPr>
            <p:spPr>
              <a:xfrm>
                <a:off x="6776896" y="1598067"/>
                <a:ext cx="34328" cy="6766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1969" extrusionOk="0">
                    <a:moveTo>
                      <a:pt x="999" y="1"/>
                    </a:moveTo>
                    <a:cubicBezTo>
                      <a:pt x="411" y="340"/>
                      <a:pt x="71" y="911"/>
                      <a:pt x="0" y="1570"/>
                    </a:cubicBezTo>
                    <a:cubicBezTo>
                      <a:pt x="197" y="1713"/>
                      <a:pt x="392" y="1820"/>
                      <a:pt x="607" y="1927"/>
                    </a:cubicBezTo>
                    <a:cubicBezTo>
                      <a:pt x="668" y="1947"/>
                      <a:pt x="736" y="1968"/>
                      <a:pt x="796" y="1968"/>
                    </a:cubicBezTo>
                    <a:cubicBezTo>
                      <a:pt x="840" y="1968"/>
                      <a:pt x="880" y="1957"/>
                      <a:pt x="910" y="1927"/>
                    </a:cubicBezTo>
                    <a:cubicBezTo>
                      <a:pt x="963" y="1874"/>
                      <a:pt x="963" y="1784"/>
                      <a:pt x="963" y="1713"/>
                    </a:cubicBezTo>
                    <a:cubicBezTo>
                      <a:pt x="963" y="1142"/>
                      <a:pt x="982" y="571"/>
                      <a:pt x="999" y="1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380;p33">
                <a:extLst>
                  <a:ext uri="{FF2B5EF4-FFF2-40B4-BE49-F238E27FC236}">
                    <a16:creationId xmlns:a16="http://schemas.microsoft.com/office/drawing/2014/main" id="{E62663CE-C6A5-EB11-5770-6514BB554642}"/>
                  </a:ext>
                </a:extLst>
              </p:cNvPr>
              <p:cNvSpPr/>
              <p:nvPr/>
            </p:nvSpPr>
            <p:spPr>
              <a:xfrm>
                <a:off x="6708892" y="1617104"/>
                <a:ext cx="80924" cy="67694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1970" extrusionOk="0">
                    <a:moveTo>
                      <a:pt x="160" y="0"/>
                    </a:moveTo>
                    <a:cubicBezTo>
                      <a:pt x="0" y="571"/>
                      <a:pt x="214" y="1320"/>
                      <a:pt x="678" y="1677"/>
                    </a:cubicBezTo>
                    <a:cubicBezTo>
                      <a:pt x="925" y="1876"/>
                      <a:pt x="1239" y="1969"/>
                      <a:pt x="1556" y="1969"/>
                    </a:cubicBezTo>
                    <a:cubicBezTo>
                      <a:pt x="1833" y="1969"/>
                      <a:pt x="2113" y="1898"/>
                      <a:pt x="2354" y="1765"/>
                    </a:cubicBezTo>
                    <a:cubicBezTo>
                      <a:pt x="1444" y="1498"/>
                      <a:pt x="624" y="838"/>
                      <a:pt x="1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14992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grpSp>
        <p:nvGrpSpPr>
          <p:cNvPr id="153" name="Google Shape;153;p19"/>
          <p:cNvGrpSpPr/>
          <p:nvPr/>
        </p:nvGrpSpPr>
        <p:grpSpPr>
          <a:xfrm>
            <a:off x="7460913" y="1940309"/>
            <a:ext cx="3301208" cy="888344"/>
            <a:chOff x="5595685" y="1455232"/>
            <a:chExt cx="2475906" cy="666258"/>
          </a:xfrm>
        </p:grpSpPr>
        <p:sp>
          <p:nvSpPr>
            <p:cNvPr id="154" name="Google Shape;154;p19"/>
            <p:cNvSpPr txBox="1"/>
            <p:nvPr/>
          </p:nvSpPr>
          <p:spPr>
            <a:xfrm>
              <a:off x="5595691" y="1455232"/>
              <a:ext cx="24759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5" name="Google Shape;155;p19"/>
            <p:cNvSpPr txBox="1"/>
            <p:nvPr/>
          </p:nvSpPr>
          <p:spPr>
            <a:xfrm>
              <a:off x="5595685" y="1679290"/>
              <a:ext cx="24759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  <a:buSzPts val="1100"/>
              </a:pPr>
              <a:r>
                <a:rPr lang="en" sz="1600" kern="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 full of iron oxide dust</a:t>
              </a:r>
              <a:endParaRPr sz="1600" kern="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6" name="Google Shape;156;p19"/>
          <p:cNvGrpSpPr/>
          <p:nvPr/>
        </p:nvGrpSpPr>
        <p:grpSpPr>
          <a:xfrm>
            <a:off x="7460913" y="5042347"/>
            <a:ext cx="3301208" cy="888352"/>
            <a:chOff x="5595685" y="3781760"/>
            <a:chExt cx="2475906" cy="666264"/>
          </a:xfrm>
        </p:grpSpPr>
        <p:sp>
          <p:nvSpPr>
            <p:cNvPr id="157" name="Google Shape;157;p19"/>
            <p:cNvSpPr txBox="1"/>
            <p:nvPr/>
          </p:nvSpPr>
          <p:spPr>
            <a:xfrm>
              <a:off x="5595691" y="3781760"/>
              <a:ext cx="24759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8" name="Google Shape;158;p19"/>
            <p:cNvSpPr txBox="1"/>
            <p:nvPr/>
          </p:nvSpPr>
          <p:spPr>
            <a:xfrm>
              <a:off x="5595685" y="4005824"/>
              <a:ext cx="24759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  <a:buSzPts val="1100"/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huge gas giant, it’s the only planet with rings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9" name="Google Shape;159;p19"/>
          <p:cNvGrpSpPr/>
          <p:nvPr/>
        </p:nvGrpSpPr>
        <p:grpSpPr>
          <a:xfrm>
            <a:off x="7845172" y="3499742"/>
            <a:ext cx="3301208" cy="888340"/>
            <a:chOff x="5883879" y="2624806"/>
            <a:chExt cx="2475906" cy="666255"/>
          </a:xfrm>
        </p:grpSpPr>
        <p:sp>
          <p:nvSpPr>
            <p:cNvPr id="160" name="Google Shape;160;p19"/>
            <p:cNvSpPr txBox="1"/>
            <p:nvPr/>
          </p:nvSpPr>
          <p:spPr>
            <a:xfrm>
              <a:off x="5883885" y="2624806"/>
              <a:ext cx="24759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61" name="Google Shape;161;p19"/>
            <p:cNvSpPr txBox="1"/>
            <p:nvPr/>
          </p:nvSpPr>
          <p:spPr>
            <a:xfrm>
              <a:off x="5883879" y="2848860"/>
              <a:ext cx="24759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62" name="Google Shape;162;p19"/>
          <p:cNvSpPr/>
          <p:nvPr/>
        </p:nvSpPr>
        <p:spPr>
          <a:xfrm>
            <a:off x="6096000" y="1861567"/>
            <a:ext cx="1057200" cy="1057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6521167" y="3386600"/>
            <a:ext cx="1057200" cy="1057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" name="Google Shape;164;p19"/>
          <p:cNvSpPr/>
          <p:nvPr/>
        </p:nvSpPr>
        <p:spPr>
          <a:xfrm>
            <a:off x="6096000" y="4911633"/>
            <a:ext cx="1057200" cy="105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65" name="Google Shape;165;p19"/>
          <p:cNvCxnSpPr>
            <a:stCxn id="162" idx="2"/>
          </p:cNvCxnSpPr>
          <p:nvPr/>
        </p:nvCxnSpPr>
        <p:spPr>
          <a:xfrm rot="10800000">
            <a:off x="3436000" y="1654567"/>
            <a:ext cx="2660000" cy="7356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6" name="Google Shape;166;p19"/>
          <p:cNvCxnSpPr>
            <a:stCxn id="163" idx="2"/>
          </p:cNvCxnSpPr>
          <p:nvPr/>
        </p:nvCxnSpPr>
        <p:spPr>
          <a:xfrm rot="10800000">
            <a:off x="5216767" y="3642800"/>
            <a:ext cx="1304400" cy="2724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67" name="Google Shape;167;p19"/>
          <p:cNvGrpSpPr/>
          <p:nvPr/>
        </p:nvGrpSpPr>
        <p:grpSpPr>
          <a:xfrm>
            <a:off x="950929" y="1264179"/>
            <a:ext cx="4209899" cy="4915740"/>
            <a:chOff x="713197" y="948134"/>
            <a:chExt cx="3157424" cy="3686805"/>
          </a:xfrm>
        </p:grpSpPr>
        <p:sp>
          <p:nvSpPr>
            <p:cNvPr id="168" name="Google Shape;168;p19"/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69" name="Google Shape;169;p19"/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170" name="Google Shape;170;p19"/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19"/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9"/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9"/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19"/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19"/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19"/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9"/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9"/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9"/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9"/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9"/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9"/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9"/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19"/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19"/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9"/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9"/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19"/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19"/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19"/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19"/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19"/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19"/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19"/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19"/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19"/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19"/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9"/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19"/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19"/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19"/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9"/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19"/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19"/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19"/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19"/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9"/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19"/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19"/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19"/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19"/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9"/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9"/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19"/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19"/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19"/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19"/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9"/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19"/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19"/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9"/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22" name="Google Shape;222;p19"/>
          <p:cNvCxnSpPr>
            <a:stCxn id="164" idx="2"/>
          </p:cNvCxnSpPr>
          <p:nvPr/>
        </p:nvCxnSpPr>
        <p:spPr>
          <a:xfrm flipH="1">
            <a:off x="2625600" y="5440233"/>
            <a:ext cx="3470400" cy="575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7089907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228" name="Google Shape;228;p20"/>
          <p:cNvGrpSpPr/>
          <p:nvPr/>
        </p:nvGrpSpPr>
        <p:grpSpPr>
          <a:xfrm>
            <a:off x="1293604" y="2352354"/>
            <a:ext cx="1193341" cy="1428511"/>
            <a:chOff x="686865" y="1936563"/>
            <a:chExt cx="840381" cy="1005993"/>
          </a:xfrm>
        </p:grpSpPr>
        <p:sp>
          <p:nvSpPr>
            <p:cNvPr id="229" name="Google Shape;229;p20"/>
            <p:cNvSpPr/>
            <p:nvPr/>
          </p:nvSpPr>
          <p:spPr>
            <a:xfrm>
              <a:off x="686865" y="1936563"/>
              <a:ext cx="312915" cy="420386"/>
            </a:xfrm>
            <a:custGeom>
              <a:avLst/>
              <a:gdLst/>
              <a:ahLst/>
              <a:cxnLst/>
              <a:rect l="l" t="t" r="r" b="b"/>
              <a:pathLst>
                <a:path w="16049" h="21561" extrusionOk="0">
                  <a:moveTo>
                    <a:pt x="15506" y="0"/>
                  </a:moveTo>
                  <a:cubicBezTo>
                    <a:pt x="15506" y="0"/>
                    <a:pt x="9406" y="3062"/>
                    <a:pt x="8838" y="3605"/>
                  </a:cubicBezTo>
                  <a:cubicBezTo>
                    <a:pt x="8267" y="4175"/>
                    <a:pt x="7020" y="5422"/>
                    <a:pt x="6316" y="5610"/>
                  </a:cubicBezTo>
                  <a:cubicBezTo>
                    <a:pt x="5611" y="5801"/>
                    <a:pt x="3659" y="6641"/>
                    <a:pt x="2603" y="8647"/>
                  </a:cubicBezTo>
                  <a:cubicBezTo>
                    <a:pt x="1464" y="10761"/>
                    <a:pt x="1464" y="13526"/>
                    <a:pt x="1464" y="14638"/>
                  </a:cubicBezTo>
                  <a:cubicBezTo>
                    <a:pt x="1464" y="16156"/>
                    <a:pt x="569" y="16970"/>
                    <a:pt x="1" y="18839"/>
                  </a:cubicBezTo>
                  <a:cubicBezTo>
                    <a:pt x="1" y="18839"/>
                    <a:pt x="2245" y="21560"/>
                    <a:pt x="7874" y="21560"/>
                  </a:cubicBezTo>
                  <a:cubicBezTo>
                    <a:pt x="8244" y="21560"/>
                    <a:pt x="8627" y="21549"/>
                    <a:pt x="9026" y="21524"/>
                  </a:cubicBezTo>
                  <a:cubicBezTo>
                    <a:pt x="9026" y="21524"/>
                    <a:pt x="10139" y="18434"/>
                    <a:pt x="10139" y="17566"/>
                  </a:cubicBezTo>
                  <a:cubicBezTo>
                    <a:pt x="10139" y="16699"/>
                    <a:pt x="9271" y="12658"/>
                    <a:pt x="10844" y="11140"/>
                  </a:cubicBezTo>
                  <a:cubicBezTo>
                    <a:pt x="12388" y="9622"/>
                    <a:pt x="16048" y="4175"/>
                    <a:pt x="16048" y="2386"/>
                  </a:cubicBezTo>
                  <a:cubicBezTo>
                    <a:pt x="16048" y="2386"/>
                    <a:pt x="15506" y="1356"/>
                    <a:pt x="15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0"/>
            <p:cNvSpPr/>
            <p:nvPr/>
          </p:nvSpPr>
          <p:spPr>
            <a:xfrm>
              <a:off x="1214350" y="1936563"/>
              <a:ext cx="312896" cy="420386"/>
            </a:xfrm>
            <a:custGeom>
              <a:avLst/>
              <a:gdLst/>
              <a:ahLst/>
              <a:cxnLst/>
              <a:rect l="l" t="t" r="r" b="b"/>
              <a:pathLst>
                <a:path w="16048" h="21561" extrusionOk="0">
                  <a:moveTo>
                    <a:pt x="542" y="0"/>
                  </a:moveTo>
                  <a:cubicBezTo>
                    <a:pt x="542" y="1301"/>
                    <a:pt x="0" y="2386"/>
                    <a:pt x="0" y="2386"/>
                  </a:cubicBezTo>
                  <a:cubicBezTo>
                    <a:pt x="0" y="4175"/>
                    <a:pt x="3658" y="9622"/>
                    <a:pt x="5205" y="11140"/>
                  </a:cubicBezTo>
                  <a:cubicBezTo>
                    <a:pt x="6777" y="12658"/>
                    <a:pt x="5910" y="16699"/>
                    <a:pt x="5910" y="17566"/>
                  </a:cubicBezTo>
                  <a:cubicBezTo>
                    <a:pt x="5910" y="18434"/>
                    <a:pt x="7020" y="21524"/>
                    <a:pt x="7020" y="21524"/>
                  </a:cubicBezTo>
                  <a:cubicBezTo>
                    <a:pt x="7419" y="21549"/>
                    <a:pt x="7803" y="21560"/>
                    <a:pt x="8172" y="21560"/>
                  </a:cubicBezTo>
                  <a:cubicBezTo>
                    <a:pt x="13804" y="21560"/>
                    <a:pt x="16048" y="18839"/>
                    <a:pt x="16048" y="18839"/>
                  </a:cubicBezTo>
                  <a:cubicBezTo>
                    <a:pt x="15477" y="16970"/>
                    <a:pt x="14556" y="16156"/>
                    <a:pt x="14556" y="14638"/>
                  </a:cubicBezTo>
                  <a:cubicBezTo>
                    <a:pt x="14556" y="13526"/>
                    <a:pt x="14556" y="10761"/>
                    <a:pt x="13445" y="8647"/>
                  </a:cubicBezTo>
                  <a:cubicBezTo>
                    <a:pt x="12387" y="6641"/>
                    <a:pt x="10435" y="5801"/>
                    <a:pt x="9731" y="5610"/>
                  </a:cubicBezTo>
                  <a:cubicBezTo>
                    <a:pt x="9026" y="5422"/>
                    <a:pt x="7779" y="4175"/>
                    <a:pt x="7211" y="3605"/>
                  </a:cubicBezTo>
                  <a:cubicBezTo>
                    <a:pt x="6640" y="3062"/>
                    <a:pt x="542" y="0"/>
                    <a:pt x="5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0"/>
            <p:cNvSpPr/>
            <p:nvPr/>
          </p:nvSpPr>
          <p:spPr>
            <a:xfrm>
              <a:off x="834305" y="1983065"/>
              <a:ext cx="545462" cy="959491"/>
            </a:xfrm>
            <a:custGeom>
              <a:avLst/>
              <a:gdLst/>
              <a:ahLst/>
              <a:cxnLst/>
              <a:rect l="l" t="t" r="r" b="b"/>
              <a:pathLst>
                <a:path w="27976" h="49211" extrusionOk="0">
                  <a:moveTo>
                    <a:pt x="8486" y="1"/>
                  </a:moveTo>
                  <a:cubicBezTo>
                    <a:pt x="8486" y="1545"/>
                    <a:pt x="5368" y="3850"/>
                    <a:pt x="3011" y="7834"/>
                  </a:cubicBezTo>
                  <a:cubicBezTo>
                    <a:pt x="625" y="11846"/>
                    <a:pt x="1005" y="13472"/>
                    <a:pt x="1005" y="13472"/>
                  </a:cubicBezTo>
                  <a:cubicBezTo>
                    <a:pt x="1005" y="14151"/>
                    <a:pt x="2006" y="15832"/>
                    <a:pt x="2006" y="15832"/>
                  </a:cubicBezTo>
                  <a:cubicBezTo>
                    <a:pt x="2006" y="16808"/>
                    <a:pt x="976" y="18785"/>
                    <a:pt x="976" y="18785"/>
                  </a:cubicBezTo>
                  <a:cubicBezTo>
                    <a:pt x="1330" y="22229"/>
                    <a:pt x="2928" y="27189"/>
                    <a:pt x="2928" y="27189"/>
                  </a:cubicBezTo>
                  <a:cubicBezTo>
                    <a:pt x="2440" y="29357"/>
                    <a:pt x="2848" y="34182"/>
                    <a:pt x="2848" y="34182"/>
                  </a:cubicBezTo>
                  <a:cubicBezTo>
                    <a:pt x="2306" y="34725"/>
                    <a:pt x="1464" y="38873"/>
                    <a:pt x="1464" y="40309"/>
                  </a:cubicBezTo>
                  <a:cubicBezTo>
                    <a:pt x="1464" y="41747"/>
                    <a:pt x="1" y="45216"/>
                    <a:pt x="1" y="45216"/>
                  </a:cubicBezTo>
                  <a:cubicBezTo>
                    <a:pt x="2173" y="48920"/>
                    <a:pt x="10631" y="49210"/>
                    <a:pt x="13226" y="49210"/>
                  </a:cubicBezTo>
                  <a:cubicBezTo>
                    <a:pt x="13708" y="49210"/>
                    <a:pt x="13988" y="49200"/>
                    <a:pt x="13988" y="49200"/>
                  </a:cubicBezTo>
                  <a:cubicBezTo>
                    <a:pt x="13988" y="49200"/>
                    <a:pt x="14268" y="49210"/>
                    <a:pt x="14750" y="49210"/>
                  </a:cubicBezTo>
                  <a:cubicBezTo>
                    <a:pt x="17346" y="49210"/>
                    <a:pt x="25805" y="48920"/>
                    <a:pt x="27976" y="45216"/>
                  </a:cubicBezTo>
                  <a:cubicBezTo>
                    <a:pt x="27976" y="45216"/>
                    <a:pt x="26512" y="41747"/>
                    <a:pt x="26512" y="40309"/>
                  </a:cubicBezTo>
                  <a:cubicBezTo>
                    <a:pt x="26512" y="38873"/>
                    <a:pt x="25673" y="34725"/>
                    <a:pt x="25130" y="34182"/>
                  </a:cubicBezTo>
                  <a:cubicBezTo>
                    <a:pt x="25130" y="34182"/>
                    <a:pt x="25536" y="29357"/>
                    <a:pt x="25048" y="27189"/>
                  </a:cubicBezTo>
                  <a:cubicBezTo>
                    <a:pt x="25048" y="27189"/>
                    <a:pt x="26648" y="22229"/>
                    <a:pt x="27000" y="18785"/>
                  </a:cubicBezTo>
                  <a:cubicBezTo>
                    <a:pt x="27000" y="18785"/>
                    <a:pt x="25970" y="16808"/>
                    <a:pt x="25970" y="15832"/>
                  </a:cubicBezTo>
                  <a:cubicBezTo>
                    <a:pt x="25970" y="15832"/>
                    <a:pt x="26974" y="14151"/>
                    <a:pt x="26974" y="13472"/>
                  </a:cubicBezTo>
                  <a:cubicBezTo>
                    <a:pt x="26974" y="13472"/>
                    <a:pt x="27353" y="11846"/>
                    <a:pt x="24994" y="7834"/>
                  </a:cubicBezTo>
                  <a:cubicBezTo>
                    <a:pt x="22608" y="3850"/>
                    <a:pt x="19492" y="1545"/>
                    <a:pt x="19492" y="1"/>
                  </a:cubicBezTo>
                  <a:cubicBezTo>
                    <a:pt x="19492" y="1"/>
                    <a:pt x="17811" y="3984"/>
                    <a:pt x="13988" y="3984"/>
                  </a:cubicBezTo>
                  <a:cubicBezTo>
                    <a:pt x="10167" y="3984"/>
                    <a:pt x="8486" y="1"/>
                    <a:pt x="8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0"/>
            <p:cNvSpPr/>
            <p:nvPr/>
          </p:nvSpPr>
          <p:spPr>
            <a:xfrm>
              <a:off x="972269" y="1936563"/>
              <a:ext cx="267974" cy="140596"/>
            </a:xfrm>
            <a:custGeom>
              <a:avLst/>
              <a:gdLst/>
              <a:ahLst/>
              <a:cxnLst/>
              <a:rect l="l" t="t" r="r" b="b"/>
              <a:pathLst>
                <a:path w="13744" h="7211" extrusionOk="0">
                  <a:moveTo>
                    <a:pt x="868" y="0"/>
                  </a:moveTo>
                  <a:cubicBezTo>
                    <a:pt x="868" y="0"/>
                    <a:pt x="515" y="163"/>
                    <a:pt x="1" y="434"/>
                  </a:cubicBezTo>
                  <a:cubicBezTo>
                    <a:pt x="1" y="434"/>
                    <a:pt x="326" y="3333"/>
                    <a:pt x="2440" y="5231"/>
                  </a:cubicBezTo>
                  <a:cubicBezTo>
                    <a:pt x="4201" y="6803"/>
                    <a:pt x="5828" y="7211"/>
                    <a:pt x="6912" y="7211"/>
                  </a:cubicBezTo>
                  <a:cubicBezTo>
                    <a:pt x="7996" y="7211"/>
                    <a:pt x="10410" y="6560"/>
                    <a:pt x="12117" y="4472"/>
                  </a:cubicBezTo>
                  <a:cubicBezTo>
                    <a:pt x="13609" y="2629"/>
                    <a:pt x="13743" y="380"/>
                    <a:pt x="13743" y="380"/>
                  </a:cubicBezTo>
                  <a:cubicBezTo>
                    <a:pt x="13255" y="135"/>
                    <a:pt x="12958" y="0"/>
                    <a:pt x="12958" y="0"/>
                  </a:cubicBezTo>
                  <a:cubicBezTo>
                    <a:pt x="12958" y="1464"/>
                    <a:pt x="12416" y="2386"/>
                    <a:pt x="12416" y="2386"/>
                  </a:cubicBezTo>
                  <a:lnTo>
                    <a:pt x="12416" y="2412"/>
                  </a:lnTo>
                  <a:cubicBezTo>
                    <a:pt x="12362" y="2520"/>
                    <a:pt x="10681" y="6369"/>
                    <a:pt x="6912" y="6369"/>
                  </a:cubicBezTo>
                  <a:cubicBezTo>
                    <a:pt x="3091" y="6369"/>
                    <a:pt x="1410" y="2386"/>
                    <a:pt x="1410" y="2386"/>
                  </a:cubicBezTo>
                  <a:cubicBezTo>
                    <a:pt x="1410" y="2386"/>
                    <a:pt x="868" y="1410"/>
                    <a:pt x="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834305" y="2853043"/>
              <a:ext cx="545462" cy="89513"/>
            </a:xfrm>
            <a:custGeom>
              <a:avLst/>
              <a:gdLst/>
              <a:ahLst/>
              <a:cxnLst/>
              <a:rect l="l" t="t" r="r" b="b"/>
              <a:pathLst>
                <a:path w="27976" h="4591" extrusionOk="0">
                  <a:moveTo>
                    <a:pt x="27759" y="0"/>
                  </a:moveTo>
                  <a:cubicBezTo>
                    <a:pt x="27759" y="0"/>
                    <a:pt x="27000" y="3904"/>
                    <a:pt x="13988" y="3904"/>
                  </a:cubicBezTo>
                  <a:cubicBezTo>
                    <a:pt x="1438" y="3904"/>
                    <a:pt x="191" y="80"/>
                    <a:pt x="191" y="80"/>
                  </a:cubicBezTo>
                  <a:cubicBezTo>
                    <a:pt x="83" y="380"/>
                    <a:pt x="1" y="596"/>
                    <a:pt x="1" y="596"/>
                  </a:cubicBezTo>
                  <a:cubicBezTo>
                    <a:pt x="2173" y="4300"/>
                    <a:pt x="10631" y="4590"/>
                    <a:pt x="13226" y="4590"/>
                  </a:cubicBezTo>
                  <a:cubicBezTo>
                    <a:pt x="13708" y="4590"/>
                    <a:pt x="13988" y="4580"/>
                    <a:pt x="13988" y="4580"/>
                  </a:cubicBezTo>
                  <a:cubicBezTo>
                    <a:pt x="13988" y="4580"/>
                    <a:pt x="14268" y="4590"/>
                    <a:pt x="14750" y="4590"/>
                  </a:cubicBezTo>
                  <a:cubicBezTo>
                    <a:pt x="17346" y="4590"/>
                    <a:pt x="25805" y="4300"/>
                    <a:pt x="27976" y="596"/>
                  </a:cubicBezTo>
                  <a:cubicBezTo>
                    <a:pt x="27976" y="596"/>
                    <a:pt x="27895" y="351"/>
                    <a:pt x="277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34" name="Google Shape;234;p20"/>
          <p:cNvSpPr/>
          <p:nvPr/>
        </p:nvSpPr>
        <p:spPr>
          <a:xfrm>
            <a:off x="1125896" y="4132190"/>
            <a:ext cx="187312" cy="544812"/>
          </a:xfrm>
          <a:custGeom>
            <a:avLst/>
            <a:gdLst/>
            <a:ahLst/>
            <a:cxnLst/>
            <a:rect l="l" t="t" r="r" b="b"/>
            <a:pathLst>
              <a:path w="4474" h="13012" extrusionOk="0">
                <a:moveTo>
                  <a:pt x="2223" y="0"/>
                </a:moveTo>
                <a:cubicBezTo>
                  <a:pt x="1004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4" y="13012"/>
                  <a:pt x="2223" y="13012"/>
                </a:cubicBezTo>
                <a:cubicBezTo>
                  <a:pt x="3470" y="13012"/>
                  <a:pt x="4474" y="12008"/>
                  <a:pt x="4474" y="10789"/>
                </a:cubicBezTo>
                <a:lnTo>
                  <a:pt x="4474" y="2223"/>
                </a:lnTo>
                <a:cubicBezTo>
                  <a:pt x="4474" y="1002"/>
                  <a:pt x="3470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5" name="Google Shape;235;p20"/>
          <p:cNvSpPr/>
          <p:nvPr/>
        </p:nvSpPr>
        <p:spPr>
          <a:xfrm>
            <a:off x="1394882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3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3" y="13012"/>
                  <a:pt x="2223" y="13012"/>
                </a:cubicBezTo>
                <a:cubicBezTo>
                  <a:pt x="3442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2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6" name="Google Shape;236;p20"/>
          <p:cNvSpPr/>
          <p:nvPr/>
        </p:nvSpPr>
        <p:spPr>
          <a:xfrm>
            <a:off x="1662737" y="4132190"/>
            <a:ext cx="187228" cy="544812"/>
          </a:xfrm>
          <a:custGeom>
            <a:avLst/>
            <a:gdLst/>
            <a:ahLst/>
            <a:cxnLst/>
            <a:rect l="l" t="t" r="r" b="b"/>
            <a:pathLst>
              <a:path w="4472" h="13012" extrusionOk="0">
                <a:moveTo>
                  <a:pt x="2223" y="0"/>
                </a:moveTo>
                <a:cubicBezTo>
                  <a:pt x="1002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2" y="13012"/>
                  <a:pt x="2223" y="13012"/>
                </a:cubicBezTo>
                <a:cubicBezTo>
                  <a:pt x="3470" y="13012"/>
                  <a:pt x="4472" y="12008"/>
                  <a:pt x="4472" y="10789"/>
                </a:cubicBezTo>
                <a:lnTo>
                  <a:pt x="4472" y="2223"/>
                </a:lnTo>
                <a:cubicBezTo>
                  <a:pt x="4472" y="1002"/>
                  <a:pt x="3470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7" name="Google Shape;237;p20"/>
          <p:cNvSpPr/>
          <p:nvPr/>
        </p:nvSpPr>
        <p:spPr>
          <a:xfrm>
            <a:off x="1931638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5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5" y="13012"/>
                  <a:pt x="2223" y="13012"/>
                </a:cubicBezTo>
                <a:cubicBezTo>
                  <a:pt x="3444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4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8" name="Google Shape;238;p20"/>
          <p:cNvSpPr/>
          <p:nvPr/>
        </p:nvSpPr>
        <p:spPr>
          <a:xfrm>
            <a:off x="2199452" y="4132190"/>
            <a:ext cx="187353" cy="544812"/>
          </a:xfrm>
          <a:custGeom>
            <a:avLst/>
            <a:gdLst/>
            <a:ahLst/>
            <a:cxnLst/>
            <a:rect l="l" t="t" r="r" b="b"/>
            <a:pathLst>
              <a:path w="4475" h="13012" extrusionOk="0">
                <a:moveTo>
                  <a:pt x="2224" y="0"/>
                </a:moveTo>
                <a:cubicBezTo>
                  <a:pt x="1005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5" y="13012"/>
                  <a:pt x="2224" y="13012"/>
                </a:cubicBezTo>
                <a:cubicBezTo>
                  <a:pt x="3471" y="13012"/>
                  <a:pt x="4475" y="12008"/>
                  <a:pt x="4475" y="10789"/>
                </a:cubicBezTo>
                <a:lnTo>
                  <a:pt x="4475" y="2223"/>
                </a:lnTo>
                <a:cubicBezTo>
                  <a:pt x="4475" y="1002"/>
                  <a:pt x="3471" y="0"/>
                  <a:pt x="22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9" name="Google Shape;239;p20"/>
          <p:cNvSpPr/>
          <p:nvPr/>
        </p:nvSpPr>
        <p:spPr>
          <a:xfrm>
            <a:off x="2468478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2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2" y="13012"/>
                  <a:pt x="2223" y="13012"/>
                </a:cubicBezTo>
                <a:cubicBezTo>
                  <a:pt x="3442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2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240" name="Google Shape;240;p20"/>
          <p:cNvGrpSpPr/>
          <p:nvPr/>
        </p:nvGrpSpPr>
        <p:grpSpPr>
          <a:xfrm>
            <a:off x="6582781" y="2701036"/>
            <a:ext cx="1830140" cy="910091"/>
            <a:chOff x="407797" y="3854552"/>
            <a:chExt cx="1372605" cy="682568"/>
          </a:xfrm>
        </p:grpSpPr>
        <p:sp>
          <p:nvSpPr>
            <p:cNvPr id="241" name="Google Shape;241;p20"/>
            <p:cNvSpPr/>
            <p:nvPr/>
          </p:nvSpPr>
          <p:spPr>
            <a:xfrm>
              <a:off x="1081104" y="4006691"/>
              <a:ext cx="297103" cy="179825"/>
            </a:xfrm>
            <a:custGeom>
              <a:avLst/>
              <a:gdLst/>
              <a:ahLst/>
              <a:cxnLst/>
              <a:rect l="l" t="t" r="r" b="b"/>
              <a:pathLst>
                <a:path w="15238" h="9223" extrusionOk="0">
                  <a:moveTo>
                    <a:pt x="1258" y="0"/>
                  </a:moveTo>
                  <a:cubicBezTo>
                    <a:pt x="1" y="0"/>
                    <a:pt x="1575" y="3070"/>
                    <a:pt x="1575" y="3070"/>
                  </a:cubicBezTo>
                  <a:lnTo>
                    <a:pt x="12201" y="8655"/>
                  </a:lnTo>
                  <a:lnTo>
                    <a:pt x="14830" y="9223"/>
                  </a:lnTo>
                  <a:lnTo>
                    <a:pt x="15237" y="7299"/>
                  </a:lnTo>
                  <a:cubicBezTo>
                    <a:pt x="15237" y="7299"/>
                    <a:pt x="10033" y="4614"/>
                    <a:pt x="8703" y="4155"/>
                  </a:cubicBezTo>
                  <a:cubicBezTo>
                    <a:pt x="7348" y="3721"/>
                    <a:pt x="2794" y="169"/>
                    <a:pt x="1358" y="6"/>
                  </a:cubicBezTo>
                  <a:cubicBezTo>
                    <a:pt x="1323" y="2"/>
                    <a:pt x="1289" y="0"/>
                    <a:pt x="1258" y="0"/>
                  </a:cubicBezTo>
                  <a:close/>
                </a:path>
              </a:pathLst>
            </a:custGeom>
            <a:solidFill>
              <a:srgbClr val="333A3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407797" y="4234071"/>
              <a:ext cx="1372605" cy="303050"/>
            </a:xfrm>
            <a:custGeom>
              <a:avLst/>
              <a:gdLst/>
              <a:ahLst/>
              <a:cxnLst/>
              <a:rect l="l" t="t" r="r" b="b"/>
              <a:pathLst>
                <a:path w="70399" h="15543" extrusionOk="0">
                  <a:moveTo>
                    <a:pt x="68013" y="0"/>
                  </a:moveTo>
                  <a:lnTo>
                    <a:pt x="66007" y="6047"/>
                  </a:lnTo>
                  <a:lnTo>
                    <a:pt x="20629" y="9434"/>
                  </a:lnTo>
                  <a:lnTo>
                    <a:pt x="1111" y="7565"/>
                  </a:lnTo>
                  <a:cubicBezTo>
                    <a:pt x="1111" y="7565"/>
                    <a:pt x="352" y="7781"/>
                    <a:pt x="163" y="9217"/>
                  </a:cubicBezTo>
                  <a:cubicBezTo>
                    <a:pt x="1" y="10655"/>
                    <a:pt x="1" y="11602"/>
                    <a:pt x="1" y="11602"/>
                  </a:cubicBezTo>
                  <a:cubicBezTo>
                    <a:pt x="1" y="11602"/>
                    <a:pt x="4125" y="13880"/>
                    <a:pt x="4946" y="13880"/>
                  </a:cubicBezTo>
                  <a:cubicBezTo>
                    <a:pt x="4951" y="13880"/>
                    <a:pt x="4956" y="13880"/>
                    <a:pt x="4960" y="13880"/>
                  </a:cubicBezTo>
                  <a:cubicBezTo>
                    <a:pt x="5774" y="13880"/>
                    <a:pt x="6804" y="13608"/>
                    <a:pt x="6804" y="13608"/>
                  </a:cubicBezTo>
                  <a:lnTo>
                    <a:pt x="7020" y="14367"/>
                  </a:lnTo>
                  <a:cubicBezTo>
                    <a:pt x="7020" y="14367"/>
                    <a:pt x="9922" y="15294"/>
                    <a:pt x="16375" y="15294"/>
                  </a:cubicBezTo>
                  <a:cubicBezTo>
                    <a:pt x="16639" y="15294"/>
                    <a:pt x="16910" y="15292"/>
                    <a:pt x="17187" y="15289"/>
                  </a:cubicBezTo>
                  <a:lnTo>
                    <a:pt x="18568" y="14016"/>
                  </a:lnTo>
                  <a:lnTo>
                    <a:pt x="20195" y="15235"/>
                  </a:lnTo>
                  <a:cubicBezTo>
                    <a:pt x="20195" y="15235"/>
                    <a:pt x="22349" y="15323"/>
                    <a:pt x="24292" y="15323"/>
                  </a:cubicBezTo>
                  <a:cubicBezTo>
                    <a:pt x="25582" y="15323"/>
                    <a:pt x="26778" y="15284"/>
                    <a:pt x="27189" y="15155"/>
                  </a:cubicBezTo>
                  <a:cubicBezTo>
                    <a:pt x="27653" y="15012"/>
                    <a:pt x="28238" y="14947"/>
                    <a:pt x="28902" y="14947"/>
                  </a:cubicBezTo>
                  <a:cubicBezTo>
                    <a:pt x="29749" y="14947"/>
                    <a:pt x="30725" y="15053"/>
                    <a:pt x="31743" y="15235"/>
                  </a:cubicBezTo>
                  <a:cubicBezTo>
                    <a:pt x="33285" y="15515"/>
                    <a:pt x="36479" y="15535"/>
                    <a:pt x="37956" y="15535"/>
                  </a:cubicBezTo>
                  <a:cubicBezTo>
                    <a:pt x="38193" y="15535"/>
                    <a:pt x="38385" y="15534"/>
                    <a:pt x="38520" y="15534"/>
                  </a:cubicBezTo>
                  <a:cubicBezTo>
                    <a:pt x="39469" y="15506"/>
                    <a:pt x="40038" y="14910"/>
                    <a:pt x="40038" y="14910"/>
                  </a:cubicBezTo>
                  <a:lnTo>
                    <a:pt x="41204" y="15480"/>
                  </a:lnTo>
                  <a:cubicBezTo>
                    <a:pt x="41204" y="15480"/>
                    <a:pt x="41945" y="15542"/>
                    <a:pt x="43251" y="15542"/>
                  </a:cubicBezTo>
                  <a:cubicBezTo>
                    <a:pt x="45166" y="15542"/>
                    <a:pt x="48299" y="15408"/>
                    <a:pt x="52102" y="14747"/>
                  </a:cubicBezTo>
                  <a:lnTo>
                    <a:pt x="53212" y="13203"/>
                  </a:lnTo>
                  <a:lnTo>
                    <a:pt x="54108" y="14070"/>
                  </a:lnTo>
                  <a:cubicBezTo>
                    <a:pt x="54108" y="14070"/>
                    <a:pt x="58091" y="13745"/>
                    <a:pt x="62728" y="11006"/>
                  </a:cubicBezTo>
                  <a:lnTo>
                    <a:pt x="62700" y="10113"/>
                  </a:lnTo>
                  <a:lnTo>
                    <a:pt x="62700" y="10113"/>
                  </a:lnTo>
                  <a:lnTo>
                    <a:pt x="63487" y="10763"/>
                  </a:lnTo>
                  <a:cubicBezTo>
                    <a:pt x="63487" y="10763"/>
                    <a:pt x="65872" y="9679"/>
                    <a:pt x="66306" y="9217"/>
                  </a:cubicBezTo>
                  <a:lnTo>
                    <a:pt x="66306" y="8540"/>
                  </a:lnTo>
                  <a:lnTo>
                    <a:pt x="66766" y="8783"/>
                  </a:lnTo>
                  <a:cubicBezTo>
                    <a:pt x="66766" y="8783"/>
                    <a:pt x="68447" y="7807"/>
                    <a:pt x="69422" y="5422"/>
                  </a:cubicBezTo>
                  <a:cubicBezTo>
                    <a:pt x="70398" y="3036"/>
                    <a:pt x="68013" y="0"/>
                    <a:pt x="68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420490" y="4317071"/>
              <a:ext cx="1326083" cy="172475"/>
            </a:xfrm>
            <a:custGeom>
              <a:avLst/>
              <a:gdLst/>
              <a:ahLst/>
              <a:cxnLst/>
              <a:rect l="l" t="t" r="r" b="b"/>
              <a:pathLst>
                <a:path w="68013" h="8846" extrusionOk="0">
                  <a:moveTo>
                    <a:pt x="1273" y="0"/>
                  </a:moveTo>
                  <a:cubicBezTo>
                    <a:pt x="1273" y="0"/>
                    <a:pt x="434" y="894"/>
                    <a:pt x="217" y="2223"/>
                  </a:cubicBezTo>
                  <a:cubicBezTo>
                    <a:pt x="0" y="3550"/>
                    <a:pt x="1436" y="4175"/>
                    <a:pt x="2657" y="4609"/>
                  </a:cubicBezTo>
                  <a:cubicBezTo>
                    <a:pt x="3850" y="5014"/>
                    <a:pt x="11169" y="6370"/>
                    <a:pt x="15261" y="6669"/>
                  </a:cubicBezTo>
                  <a:cubicBezTo>
                    <a:pt x="19355" y="6994"/>
                    <a:pt x="26349" y="7319"/>
                    <a:pt x="27947" y="7671"/>
                  </a:cubicBezTo>
                  <a:cubicBezTo>
                    <a:pt x="29408" y="7963"/>
                    <a:pt x="38734" y="8846"/>
                    <a:pt x="43725" y="8846"/>
                  </a:cubicBezTo>
                  <a:cubicBezTo>
                    <a:pt x="44293" y="8846"/>
                    <a:pt x="44804" y="8834"/>
                    <a:pt x="45242" y="8809"/>
                  </a:cubicBezTo>
                  <a:cubicBezTo>
                    <a:pt x="49525" y="8538"/>
                    <a:pt x="63621" y="6452"/>
                    <a:pt x="68012" y="705"/>
                  </a:cubicBezTo>
                  <a:lnTo>
                    <a:pt x="12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0"/>
            <p:cNvSpPr/>
            <p:nvPr/>
          </p:nvSpPr>
          <p:spPr>
            <a:xfrm>
              <a:off x="523027" y="3929637"/>
              <a:ext cx="416506" cy="216715"/>
            </a:xfrm>
            <a:custGeom>
              <a:avLst/>
              <a:gdLst/>
              <a:ahLst/>
              <a:cxnLst/>
              <a:rect l="l" t="t" r="r" b="b"/>
              <a:pathLst>
                <a:path w="21362" h="11115" extrusionOk="0">
                  <a:moveTo>
                    <a:pt x="21036" y="0"/>
                  </a:moveTo>
                  <a:cubicBezTo>
                    <a:pt x="18867" y="55"/>
                    <a:pt x="17212" y="2277"/>
                    <a:pt x="15694" y="3850"/>
                  </a:cubicBezTo>
                  <a:cubicBezTo>
                    <a:pt x="14150" y="5422"/>
                    <a:pt x="11873" y="6805"/>
                    <a:pt x="9542" y="7131"/>
                  </a:cubicBezTo>
                  <a:cubicBezTo>
                    <a:pt x="9304" y="7167"/>
                    <a:pt x="9068" y="7184"/>
                    <a:pt x="8833" y="7184"/>
                  </a:cubicBezTo>
                  <a:cubicBezTo>
                    <a:pt x="6799" y="7184"/>
                    <a:pt x="4893" y="5887"/>
                    <a:pt x="2900" y="4500"/>
                  </a:cubicBezTo>
                  <a:cubicBezTo>
                    <a:pt x="1383" y="3465"/>
                    <a:pt x="586" y="3300"/>
                    <a:pt x="233" y="3300"/>
                  </a:cubicBezTo>
                  <a:cubicBezTo>
                    <a:pt x="68" y="3300"/>
                    <a:pt x="0" y="3336"/>
                    <a:pt x="0" y="3336"/>
                  </a:cubicBezTo>
                  <a:lnTo>
                    <a:pt x="1464" y="6127"/>
                  </a:lnTo>
                  <a:lnTo>
                    <a:pt x="6940" y="10572"/>
                  </a:lnTo>
                  <a:lnTo>
                    <a:pt x="10652" y="11115"/>
                  </a:lnTo>
                  <a:lnTo>
                    <a:pt x="15777" y="8133"/>
                  </a:lnTo>
                  <a:lnTo>
                    <a:pt x="21361" y="3253"/>
                  </a:lnTo>
                  <a:lnTo>
                    <a:pt x="21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0"/>
            <p:cNvSpPr/>
            <p:nvPr/>
          </p:nvSpPr>
          <p:spPr>
            <a:xfrm>
              <a:off x="917306" y="3854552"/>
              <a:ext cx="218840" cy="205679"/>
            </a:xfrm>
            <a:custGeom>
              <a:avLst/>
              <a:gdLst/>
              <a:ahLst/>
              <a:cxnLst/>
              <a:rect l="l" t="t" r="r" b="b"/>
              <a:pathLst>
                <a:path w="11224" h="10549" extrusionOk="0">
                  <a:moveTo>
                    <a:pt x="2987" y="1"/>
                  </a:moveTo>
                  <a:cubicBezTo>
                    <a:pt x="2877" y="1"/>
                    <a:pt x="2767" y="10"/>
                    <a:pt x="2657" y="30"/>
                  </a:cubicBezTo>
                  <a:cubicBezTo>
                    <a:pt x="1464" y="247"/>
                    <a:pt x="976" y="815"/>
                    <a:pt x="488" y="2550"/>
                  </a:cubicBezTo>
                  <a:cubicBezTo>
                    <a:pt x="0" y="4313"/>
                    <a:pt x="731" y="6807"/>
                    <a:pt x="731" y="6807"/>
                  </a:cubicBezTo>
                  <a:lnTo>
                    <a:pt x="1165" y="8568"/>
                  </a:lnTo>
                  <a:lnTo>
                    <a:pt x="11223" y="10548"/>
                  </a:lnTo>
                  <a:cubicBezTo>
                    <a:pt x="9271" y="5532"/>
                    <a:pt x="7211" y="3663"/>
                    <a:pt x="6181" y="2225"/>
                  </a:cubicBezTo>
                  <a:cubicBezTo>
                    <a:pt x="5220" y="945"/>
                    <a:pt x="4082" y="1"/>
                    <a:pt x="2987" y="1"/>
                  </a:cubicBezTo>
                  <a:close/>
                </a:path>
              </a:pathLst>
            </a:custGeom>
            <a:solidFill>
              <a:srgbClr val="333A3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0"/>
            <p:cNvSpPr/>
            <p:nvPr/>
          </p:nvSpPr>
          <p:spPr>
            <a:xfrm>
              <a:off x="917306" y="3854552"/>
              <a:ext cx="218840" cy="205679"/>
            </a:xfrm>
            <a:custGeom>
              <a:avLst/>
              <a:gdLst/>
              <a:ahLst/>
              <a:cxnLst/>
              <a:rect l="l" t="t" r="r" b="b"/>
              <a:pathLst>
                <a:path w="11224" h="10549" extrusionOk="0">
                  <a:moveTo>
                    <a:pt x="2987" y="1"/>
                  </a:moveTo>
                  <a:cubicBezTo>
                    <a:pt x="2877" y="1"/>
                    <a:pt x="2767" y="10"/>
                    <a:pt x="2657" y="30"/>
                  </a:cubicBezTo>
                  <a:cubicBezTo>
                    <a:pt x="1464" y="247"/>
                    <a:pt x="976" y="815"/>
                    <a:pt x="488" y="2550"/>
                  </a:cubicBezTo>
                  <a:cubicBezTo>
                    <a:pt x="0" y="4313"/>
                    <a:pt x="731" y="6807"/>
                    <a:pt x="731" y="6807"/>
                  </a:cubicBezTo>
                  <a:lnTo>
                    <a:pt x="1165" y="8568"/>
                  </a:lnTo>
                  <a:lnTo>
                    <a:pt x="11223" y="10548"/>
                  </a:lnTo>
                  <a:cubicBezTo>
                    <a:pt x="9271" y="5532"/>
                    <a:pt x="7211" y="3663"/>
                    <a:pt x="6181" y="2225"/>
                  </a:cubicBezTo>
                  <a:cubicBezTo>
                    <a:pt x="5220" y="945"/>
                    <a:pt x="4082" y="1"/>
                    <a:pt x="29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0"/>
            <p:cNvSpPr/>
            <p:nvPr/>
          </p:nvSpPr>
          <p:spPr>
            <a:xfrm>
              <a:off x="461708" y="3982046"/>
              <a:ext cx="591437" cy="191797"/>
            </a:xfrm>
            <a:custGeom>
              <a:avLst/>
              <a:gdLst/>
              <a:ahLst/>
              <a:cxnLst/>
              <a:rect l="l" t="t" r="r" b="b"/>
              <a:pathLst>
                <a:path w="30334" h="9837" extrusionOk="0">
                  <a:moveTo>
                    <a:pt x="26279" y="0"/>
                  </a:moveTo>
                  <a:cubicBezTo>
                    <a:pt x="25869" y="0"/>
                    <a:pt x="25415" y="23"/>
                    <a:pt x="24912" y="77"/>
                  </a:cubicBezTo>
                  <a:cubicBezTo>
                    <a:pt x="22392" y="348"/>
                    <a:pt x="20249" y="3033"/>
                    <a:pt x="18948" y="4360"/>
                  </a:cubicBezTo>
                  <a:cubicBezTo>
                    <a:pt x="17647" y="5716"/>
                    <a:pt x="15315" y="7993"/>
                    <a:pt x="12416" y="8021"/>
                  </a:cubicBezTo>
                  <a:cubicBezTo>
                    <a:pt x="12404" y="8021"/>
                    <a:pt x="12393" y="8021"/>
                    <a:pt x="12381" y="8021"/>
                  </a:cubicBezTo>
                  <a:cubicBezTo>
                    <a:pt x="9501" y="8021"/>
                    <a:pt x="4308" y="1323"/>
                    <a:pt x="3984" y="999"/>
                  </a:cubicBezTo>
                  <a:cubicBezTo>
                    <a:pt x="3820" y="835"/>
                    <a:pt x="3574" y="643"/>
                    <a:pt x="3178" y="643"/>
                  </a:cubicBezTo>
                  <a:cubicBezTo>
                    <a:pt x="2789" y="643"/>
                    <a:pt x="2257" y="828"/>
                    <a:pt x="1519" y="1407"/>
                  </a:cubicBezTo>
                  <a:cubicBezTo>
                    <a:pt x="1" y="2545"/>
                    <a:pt x="55" y="4714"/>
                    <a:pt x="55" y="4714"/>
                  </a:cubicBezTo>
                  <a:lnTo>
                    <a:pt x="7292" y="8969"/>
                  </a:lnTo>
                  <a:lnTo>
                    <a:pt x="15289" y="9836"/>
                  </a:lnTo>
                  <a:lnTo>
                    <a:pt x="23665" y="2734"/>
                  </a:lnTo>
                  <a:cubicBezTo>
                    <a:pt x="23665" y="2734"/>
                    <a:pt x="28490" y="1895"/>
                    <a:pt x="29169" y="1866"/>
                  </a:cubicBezTo>
                  <a:cubicBezTo>
                    <a:pt x="29845" y="1866"/>
                    <a:pt x="30333" y="782"/>
                    <a:pt x="29520" y="539"/>
                  </a:cubicBezTo>
                  <a:cubicBezTo>
                    <a:pt x="28869" y="366"/>
                    <a:pt x="27924" y="0"/>
                    <a:pt x="26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0"/>
            <p:cNvSpPr/>
            <p:nvPr/>
          </p:nvSpPr>
          <p:spPr>
            <a:xfrm>
              <a:off x="427334" y="4008407"/>
              <a:ext cx="1337762" cy="440273"/>
            </a:xfrm>
            <a:custGeom>
              <a:avLst/>
              <a:gdLst/>
              <a:ahLst/>
              <a:cxnLst/>
              <a:rect l="l" t="t" r="r" b="b"/>
              <a:pathLst>
                <a:path w="68612" h="22581" extrusionOk="0">
                  <a:moveTo>
                    <a:pt x="48252" y="7020"/>
                  </a:moveTo>
                  <a:cubicBezTo>
                    <a:pt x="48252" y="7020"/>
                    <a:pt x="48310" y="7055"/>
                    <a:pt x="48411" y="7113"/>
                  </a:cubicBezTo>
                  <a:lnTo>
                    <a:pt x="48411" y="7113"/>
                  </a:lnTo>
                  <a:cubicBezTo>
                    <a:pt x="48322" y="7054"/>
                    <a:pt x="48252" y="7020"/>
                    <a:pt x="48252" y="7020"/>
                  </a:cubicBezTo>
                  <a:close/>
                  <a:moveTo>
                    <a:pt x="28409" y="0"/>
                  </a:moveTo>
                  <a:cubicBezTo>
                    <a:pt x="28400" y="0"/>
                    <a:pt x="28392" y="0"/>
                    <a:pt x="28383" y="0"/>
                  </a:cubicBezTo>
                  <a:cubicBezTo>
                    <a:pt x="25130" y="55"/>
                    <a:pt x="24289" y="1382"/>
                    <a:pt x="23233" y="2494"/>
                  </a:cubicBezTo>
                  <a:cubicBezTo>
                    <a:pt x="22175" y="3579"/>
                    <a:pt x="18842" y="7888"/>
                    <a:pt x="14042" y="7970"/>
                  </a:cubicBezTo>
                  <a:cubicBezTo>
                    <a:pt x="14020" y="7970"/>
                    <a:pt x="13998" y="7971"/>
                    <a:pt x="13975" y="7971"/>
                  </a:cubicBezTo>
                  <a:cubicBezTo>
                    <a:pt x="9212" y="7971"/>
                    <a:pt x="6225" y="2277"/>
                    <a:pt x="3536" y="2277"/>
                  </a:cubicBezTo>
                  <a:cubicBezTo>
                    <a:pt x="3524" y="2277"/>
                    <a:pt x="3511" y="2277"/>
                    <a:pt x="3499" y="2278"/>
                  </a:cubicBezTo>
                  <a:cubicBezTo>
                    <a:pt x="1221" y="2304"/>
                    <a:pt x="1031" y="6099"/>
                    <a:pt x="517" y="8729"/>
                  </a:cubicBezTo>
                  <a:cubicBezTo>
                    <a:pt x="1" y="11386"/>
                    <a:pt x="922" y="15831"/>
                    <a:pt x="922" y="15831"/>
                  </a:cubicBezTo>
                  <a:cubicBezTo>
                    <a:pt x="922" y="15831"/>
                    <a:pt x="2928" y="17972"/>
                    <a:pt x="4800" y="18677"/>
                  </a:cubicBezTo>
                  <a:cubicBezTo>
                    <a:pt x="5582" y="18961"/>
                    <a:pt x="7396" y="19045"/>
                    <a:pt x="9408" y="19045"/>
                  </a:cubicBezTo>
                  <a:cubicBezTo>
                    <a:pt x="12201" y="19045"/>
                    <a:pt x="15375" y="18883"/>
                    <a:pt x="16699" y="18867"/>
                  </a:cubicBezTo>
                  <a:cubicBezTo>
                    <a:pt x="16720" y="18867"/>
                    <a:pt x="16743" y="18867"/>
                    <a:pt x="16766" y="18867"/>
                  </a:cubicBezTo>
                  <a:cubicBezTo>
                    <a:pt x="19194" y="18867"/>
                    <a:pt x="29225" y="20338"/>
                    <a:pt x="32259" y="21008"/>
                  </a:cubicBezTo>
                  <a:cubicBezTo>
                    <a:pt x="34313" y="21459"/>
                    <a:pt x="38596" y="22580"/>
                    <a:pt x="44725" y="22580"/>
                  </a:cubicBezTo>
                  <a:cubicBezTo>
                    <a:pt x="47815" y="22580"/>
                    <a:pt x="51375" y="22295"/>
                    <a:pt x="55355" y="21496"/>
                  </a:cubicBezTo>
                  <a:cubicBezTo>
                    <a:pt x="67256" y="19110"/>
                    <a:pt x="67119" y="17024"/>
                    <a:pt x="67878" y="16265"/>
                  </a:cubicBezTo>
                  <a:cubicBezTo>
                    <a:pt x="68611" y="15506"/>
                    <a:pt x="67499" y="12062"/>
                    <a:pt x="67011" y="11574"/>
                  </a:cubicBezTo>
                  <a:cubicBezTo>
                    <a:pt x="66536" y="11127"/>
                    <a:pt x="62699" y="10191"/>
                    <a:pt x="59346" y="10191"/>
                  </a:cubicBezTo>
                  <a:cubicBezTo>
                    <a:pt x="59253" y="10191"/>
                    <a:pt x="59161" y="10192"/>
                    <a:pt x="59069" y="10193"/>
                  </a:cubicBezTo>
                  <a:cubicBezTo>
                    <a:pt x="59016" y="10194"/>
                    <a:pt x="58962" y="10194"/>
                    <a:pt x="58908" y="10194"/>
                  </a:cubicBezTo>
                  <a:cubicBezTo>
                    <a:pt x="55522" y="10194"/>
                    <a:pt x="52281" y="8538"/>
                    <a:pt x="51588" y="8538"/>
                  </a:cubicBezTo>
                  <a:cubicBezTo>
                    <a:pt x="51581" y="8539"/>
                    <a:pt x="51574" y="8539"/>
                    <a:pt x="51567" y="8539"/>
                  </a:cubicBezTo>
                  <a:cubicBezTo>
                    <a:pt x="50922" y="8539"/>
                    <a:pt x="48980" y="7442"/>
                    <a:pt x="48411" y="7113"/>
                  </a:cubicBezTo>
                  <a:lnTo>
                    <a:pt x="48411" y="7113"/>
                  </a:lnTo>
                  <a:cubicBezTo>
                    <a:pt x="48679" y="7292"/>
                    <a:pt x="49116" y="7710"/>
                    <a:pt x="48280" y="8159"/>
                  </a:cubicBezTo>
                  <a:cubicBezTo>
                    <a:pt x="48157" y="8226"/>
                    <a:pt x="48013" y="8257"/>
                    <a:pt x="47853" y="8257"/>
                  </a:cubicBezTo>
                  <a:cubicBezTo>
                    <a:pt x="46529" y="8257"/>
                    <a:pt x="44082" y="6185"/>
                    <a:pt x="42993" y="5773"/>
                  </a:cubicBezTo>
                  <a:cubicBezTo>
                    <a:pt x="41804" y="5315"/>
                    <a:pt x="31662" y="0"/>
                    <a:pt x="28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1368127" y="4145279"/>
              <a:ext cx="3744" cy="2125"/>
            </a:xfrm>
            <a:custGeom>
              <a:avLst/>
              <a:gdLst/>
              <a:ahLst/>
              <a:cxnLst/>
              <a:rect l="l" t="t" r="r" b="b"/>
              <a:pathLst>
                <a:path w="192" h="109" extrusionOk="0">
                  <a:moveTo>
                    <a:pt x="0" y="0"/>
                  </a:moveTo>
                  <a:cubicBezTo>
                    <a:pt x="0" y="0"/>
                    <a:pt x="55" y="55"/>
                    <a:pt x="191" y="109"/>
                  </a:cubicBezTo>
                  <a:cubicBezTo>
                    <a:pt x="83" y="2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333A3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906738" y="4059646"/>
              <a:ext cx="25386" cy="25405"/>
            </a:xfrm>
            <a:custGeom>
              <a:avLst/>
              <a:gdLst/>
              <a:ahLst/>
              <a:cxnLst/>
              <a:rect l="l" t="t" r="r" b="b"/>
              <a:pathLst>
                <a:path w="1302" h="1303" extrusionOk="0">
                  <a:moveTo>
                    <a:pt x="651" y="1"/>
                  </a:moveTo>
                  <a:cubicBezTo>
                    <a:pt x="297" y="29"/>
                    <a:pt x="0" y="300"/>
                    <a:pt x="0" y="680"/>
                  </a:cubicBezTo>
                  <a:cubicBezTo>
                    <a:pt x="0" y="1031"/>
                    <a:pt x="297" y="1302"/>
                    <a:pt x="651" y="1302"/>
                  </a:cubicBezTo>
                  <a:cubicBezTo>
                    <a:pt x="1030" y="1302"/>
                    <a:pt x="1302" y="1005"/>
                    <a:pt x="1302" y="651"/>
                  </a:cubicBezTo>
                  <a:cubicBezTo>
                    <a:pt x="1302" y="300"/>
                    <a:pt x="1002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1225971" y="4117281"/>
              <a:ext cx="25386" cy="25386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51" y="1"/>
                  </a:moveTo>
                  <a:cubicBezTo>
                    <a:pt x="298" y="27"/>
                    <a:pt x="0" y="298"/>
                    <a:pt x="0" y="677"/>
                  </a:cubicBezTo>
                  <a:cubicBezTo>
                    <a:pt x="0" y="1031"/>
                    <a:pt x="298" y="1302"/>
                    <a:pt x="651" y="1302"/>
                  </a:cubicBezTo>
                  <a:cubicBezTo>
                    <a:pt x="1030" y="1302"/>
                    <a:pt x="1302" y="1003"/>
                    <a:pt x="1302" y="651"/>
                  </a:cubicBezTo>
                  <a:cubicBezTo>
                    <a:pt x="1302" y="298"/>
                    <a:pt x="1002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1306300" y="4162729"/>
              <a:ext cx="25386" cy="25405"/>
            </a:xfrm>
            <a:custGeom>
              <a:avLst/>
              <a:gdLst/>
              <a:ahLst/>
              <a:cxnLst/>
              <a:rect l="l" t="t" r="r" b="b"/>
              <a:pathLst>
                <a:path w="1302" h="1303" extrusionOk="0">
                  <a:moveTo>
                    <a:pt x="651" y="1"/>
                  </a:moveTo>
                  <a:cubicBezTo>
                    <a:pt x="298" y="1"/>
                    <a:pt x="1" y="298"/>
                    <a:pt x="1" y="652"/>
                  </a:cubicBezTo>
                  <a:cubicBezTo>
                    <a:pt x="1" y="1003"/>
                    <a:pt x="298" y="1302"/>
                    <a:pt x="651" y="1302"/>
                  </a:cubicBezTo>
                  <a:cubicBezTo>
                    <a:pt x="1031" y="1302"/>
                    <a:pt x="1302" y="1003"/>
                    <a:pt x="1302" y="652"/>
                  </a:cubicBezTo>
                  <a:cubicBezTo>
                    <a:pt x="1302" y="272"/>
                    <a:pt x="1003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1390315" y="4196011"/>
              <a:ext cx="25386" cy="25386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51" y="1"/>
                  </a:moveTo>
                  <a:cubicBezTo>
                    <a:pt x="272" y="29"/>
                    <a:pt x="1" y="300"/>
                    <a:pt x="1" y="679"/>
                  </a:cubicBezTo>
                  <a:cubicBezTo>
                    <a:pt x="1" y="1031"/>
                    <a:pt x="300" y="1302"/>
                    <a:pt x="651" y="1302"/>
                  </a:cubicBezTo>
                  <a:cubicBezTo>
                    <a:pt x="1005" y="1302"/>
                    <a:pt x="1302" y="1005"/>
                    <a:pt x="1302" y="651"/>
                  </a:cubicBezTo>
                  <a:cubicBezTo>
                    <a:pt x="1302" y="300"/>
                    <a:pt x="1005" y="1"/>
                    <a:pt x="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1055777" y="4051204"/>
              <a:ext cx="31742" cy="31722"/>
            </a:xfrm>
            <a:custGeom>
              <a:avLst/>
              <a:gdLst/>
              <a:ahLst/>
              <a:cxnLst/>
              <a:rect l="l" t="t" r="r" b="b"/>
              <a:pathLst>
                <a:path w="1628" h="1627" extrusionOk="0">
                  <a:moveTo>
                    <a:pt x="814" y="0"/>
                  </a:moveTo>
                  <a:cubicBezTo>
                    <a:pt x="352" y="28"/>
                    <a:pt x="1" y="380"/>
                    <a:pt x="1" y="842"/>
                  </a:cubicBezTo>
                  <a:cubicBezTo>
                    <a:pt x="27" y="1275"/>
                    <a:pt x="380" y="1627"/>
                    <a:pt x="840" y="1627"/>
                  </a:cubicBezTo>
                  <a:cubicBezTo>
                    <a:pt x="1274" y="1627"/>
                    <a:pt x="1627" y="1247"/>
                    <a:pt x="1627" y="813"/>
                  </a:cubicBezTo>
                  <a:cubicBezTo>
                    <a:pt x="1627" y="354"/>
                    <a:pt x="1248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1133455" y="4087137"/>
              <a:ext cx="32288" cy="31722"/>
            </a:xfrm>
            <a:custGeom>
              <a:avLst/>
              <a:gdLst/>
              <a:ahLst/>
              <a:cxnLst/>
              <a:rect l="l" t="t" r="r" b="b"/>
              <a:pathLst>
                <a:path w="1656" h="1627" extrusionOk="0">
                  <a:moveTo>
                    <a:pt x="814" y="0"/>
                  </a:moveTo>
                  <a:cubicBezTo>
                    <a:pt x="380" y="0"/>
                    <a:pt x="0" y="380"/>
                    <a:pt x="29" y="814"/>
                  </a:cubicBezTo>
                  <a:cubicBezTo>
                    <a:pt x="29" y="1276"/>
                    <a:pt x="380" y="1627"/>
                    <a:pt x="842" y="1627"/>
                  </a:cubicBezTo>
                  <a:cubicBezTo>
                    <a:pt x="1276" y="1601"/>
                    <a:pt x="1655" y="1247"/>
                    <a:pt x="1627" y="788"/>
                  </a:cubicBezTo>
                  <a:cubicBezTo>
                    <a:pt x="1627" y="354"/>
                    <a:pt x="1276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967492" y="4017336"/>
              <a:ext cx="25386" cy="24918"/>
            </a:xfrm>
            <a:custGeom>
              <a:avLst/>
              <a:gdLst/>
              <a:ahLst/>
              <a:cxnLst/>
              <a:rect l="l" t="t" r="r" b="b"/>
              <a:pathLst>
                <a:path w="1302" h="1278" extrusionOk="0">
                  <a:moveTo>
                    <a:pt x="694" y="1"/>
                  </a:moveTo>
                  <a:cubicBezTo>
                    <a:pt x="680" y="1"/>
                    <a:pt x="666" y="1"/>
                    <a:pt x="651" y="2"/>
                  </a:cubicBezTo>
                  <a:cubicBezTo>
                    <a:pt x="272" y="2"/>
                    <a:pt x="1" y="302"/>
                    <a:pt x="1" y="653"/>
                  </a:cubicBezTo>
                  <a:cubicBezTo>
                    <a:pt x="1" y="1006"/>
                    <a:pt x="300" y="1277"/>
                    <a:pt x="651" y="1277"/>
                  </a:cubicBezTo>
                  <a:cubicBezTo>
                    <a:pt x="1005" y="1277"/>
                    <a:pt x="1302" y="978"/>
                    <a:pt x="1302" y="627"/>
                  </a:cubicBezTo>
                  <a:cubicBezTo>
                    <a:pt x="1302" y="288"/>
                    <a:pt x="1029" y="1"/>
                    <a:pt x="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1054607" y="4025369"/>
              <a:ext cx="111272" cy="49992"/>
            </a:xfrm>
            <a:custGeom>
              <a:avLst/>
              <a:gdLst/>
              <a:ahLst/>
              <a:cxnLst/>
              <a:rect l="l" t="t" r="r" b="b"/>
              <a:pathLst>
                <a:path w="5707" h="2564" extrusionOk="0">
                  <a:moveTo>
                    <a:pt x="4115" y="1"/>
                  </a:moveTo>
                  <a:cubicBezTo>
                    <a:pt x="2624" y="1"/>
                    <a:pt x="1176" y="688"/>
                    <a:pt x="195" y="1841"/>
                  </a:cubicBezTo>
                  <a:cubicBezTo>
                    <a:pt x="0" y="2080"/>
                    <a:pt x="589" y="2563"/>
                    <a:pt x="984" y="2563"/>
                  </a:cubicBezTo>
                  <a:cubicBezTo>
                    <a:pt x="1081" y="2563"/>
                    <a:pt x="1166" y="2534"/>
                    <a:pt x="1225" y="2464"/>
                  </a:cubicBezTo>
                  <a:cubicBezTo>
                    <a:pt x="2081" y="1487"/>
                    <a:pt x="3353" y="841"/>
                    <a:pt x="4646" y="841"/>
                  </a:cubicBezTo>
                  <a:cubicBezTo>
                    <a:pt x="4789" y="841"/>
                    <a:pt x="4932" y="849"/>
                    <a:pt x="5075" y="865"/>
                  </a:cubicBezTo>
                  <a:cubicBezTo>
                    <a:pt x="5096" y="867"/>
                    <a:pt x="5115" y="868"/>
                    <a:pt x="5134" y="868"/>
                  </a:cubicBezTo>
                  <a:cubicBezTo>
                    <a:pt x="5706" y="868"/>
                    <a:pt x="4982" y="76"/>
                    <a:pt x="4587" y="24"/>
                  </a:cubicBezTo>
                  <a:cubicBezTo>
                    <a:pt x="4429" y="8"/>
                    <a:pt x="4272" y="1"/>
                    <a:pt x="4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0"/>
            <p:cNvSpPr/>
            <p:nvPr/>
          </p:nvSpPr>
          <p:spPr>
            <a:xfrm>
              <a:off x="1131252" y="4062239"/>
              <a:ext cx="99379" cy="44357"/>
            </a:xfrm>
            <a:custGeom>
              <a:avLst/>
              <a:gdLst/>
              <a:ahLst/>
              <a:cxnLst/>
              <a:rect l="l" t="t" r="r" b="b"/>
              <a:pathLst>
                <a:path w="5097" h="2275" extrusionOk="0">
                  <a:moveTo>
                    <a:pt x="3728" y="0"/>
                  </a:moveTo>
                  <a:cubicBezTo>
                    <a:pt x="2409" y="0"/>
                    <a:pt x="1073" y="504"/>
                    <a:pt x="196" y="1549"/>
                  </a:cubicBezTo>
                  <a:cubicBezTo>
                    <a:pt x="0" y="1808"/>
                    <a:pt x="582" y="2274"/>
                    <a:pt x="977" y="2274"/>
                  </a:cubicBezTo>
                  <a:cubicBezTo>
                    <a:pt x="1077" y="2274"/>
                    <a:pt x="1165" y="2244"/>
                    <a:pt x="1226" y="2173"/>
                  </a:cubicBezTo>
                  <a:cubicBezTo>
                    <a:pt x="1975" y="1283"/>
                    <a:pt x="3129" y="839"/>
                    <a:pt x="4249" y="839"/>
                  </a:cubicBezTo>
                  <a:cubicBezTo>
                    <a:pt x="4426" y="839"/>
                    <a:pt x="4602" y="850"/>
                    <a:pt x="4776" y="872"/>
                  </a:cubicBezTo>
                  <a:cubicBezTo>
                    <a:pt x="4792" y="873"/>
                    <a:pt x="4808" y="874"/>
                    <a:pt x="4823" y="874"/>
                  </a:cubicBezTo>
                  <a:cubicBezTo>
                    <a:pt x="5078" y="874"/>
                    <a:pt x="5097" y="669"/>
                    <a:pt x="5021" y="464"/>
                  </a:cubicBezTo>
                  <a:cubicBezTo>
                    <a:pt x="4939" y="221"/>
                    <a:pt x="4533" y="59"/>
                    <a:pt x="4288" y="31"/>
                  </a:cubicBezTo>
                  <a:cubicBezTo>
                    <a:pt x="4103" y="10"/>
                    <a:pt x="3916" y="0"/>
                    <a:pt x="3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0"/>
            <p:cNvSpPr/>
            <p:nvPr/>
          </p:nvSpPr>
          <p:spPr>
            <a:xfrm>
              <a:off x="1222656" y="4098563"/>
              <a:ext cx="86744" cy="39521"/>
            </a:xfrm>
            <a:custGeom>
              <a:avLst/>
              <a:gdLst/>
              <a:ahLst/>
              <a:cxnLst/>
              <a:rect l="l" t="t" r="r" b="b"/>
              <a:pathLst>
                <a:path w="4449" h="2027" extrusionOk="0">
                  <a:moveTo>
                    <a:pt x="2983" y="1"/>
                  </a:moveTo>
                  <a:cubicBezTo>
                    <a:pt x="1926" y="1"/>
                    <a:pt x="727" y="300"/>
                    <a:pt x="170" y="1258"/>
                  </a:cubicBezTo>
                  <a:cubicBezTo>
                    <a:pt x="1" y="1576"/>
                    <a:pt x="593" y="2026"/>
                    <a:pt x="964" y="2026"/>
                  </a:cubicBezTo>
                  <a:cubicBezTo>
                    <a:pt x="1067" y="2026"/>
                    <a:pt x="1153" y="1991"/>
                    <a:pt x="1200" y="1908"/>
                  </a:cubicBezTo>
                  <a:cubicBezTo>
                    <a:pt x="1666" y="1087"/>
                    <a:pt x="2661" y="847"/>
                    <a:pt x="3558" y="847"/>
                  </a:cubicBezTo>
                  <a:cubicBezTo>
                    <a:pt x="3755" y="847"/>
                    <a:pt x="3947" y="859"/>
                    <a:pt x="4128" y="878"/>
                  </a:cubicBezTo>
                  <a:cubicBezTo>
                    <a:pt x="4144" y="880"/>
                    <a:pt x="4160" y="881"/>
                    <a:pt x="4174" y="881"/>
                  </a:cubicBezTo>
                  <a:cubicBezTo>
                    <a:pt x="4405" y="881"/>
                    <a:pt x="4449" y="678"/>
                    <a:pt x="4371" y="499"/>
                  </a:cubicBezTo>
                  <a:cubicBezTo>
                    <a:pt x="4263" y="228"/>
                    <a:pt x="3911" y="65"/>
                    <a:pt x="3640" y="39"/>
                  </a:cubicBezTo>
                  <a:cubicBezTo>
                    <a:pt x="3433" y="15"/>
                    <a:pt x="3211" y="1"/>
                    <a:pt x="29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0"/>
            <p:cNvSpPr/>
            <p:nvPr/>
          </p:nvSpPr>
          <p:spPr>
            <a:xfrm>
              <a:off x="1303941" y="4137363"/>
              <a:ext cx="82162" cy="45117"/>
            </a:xfrm>
            <a:custGeom>
              <a:avLst/>
              <a:gdLst/>
              <a:ahLst/>
              <a:cxnLst/>
              <a:rect l="l" t="t" r="r" b="b"/>
              <a:pathLst>
                <a:path w="4214" h="2314" extrusionOk="0">
                  <a:moveTo>
                    <a:pt x="3049" y="1"/>
                  </a:moveTo>
                  <a:cubicBezTo>
                    <a:pt x="1911" y="1"/>
                    <a:pt x="718" y="515"/>
                    <a:pt x="148" y="1545"/>
                  </a:cubicBezTo>
                  <a:cubicBezTo>
                    <a:pt x="0" y="1864"/>
                    <a:pt x="598" y="2313"/>
                    <a:pt x="955" y="2313"/>
                  </a:cubicBezTo>
                  <a:cubicBezTo>
                    <a:pt x="1055" y="2313"/>
                    <a:pt x="1137" y="2278"/>
                    <a:pt x="1178" y="2195"/>
                  </a:cubicBezTo>
                  <a:cubicBezTo>
                    <a:pt x="1640" y="1328"/>
                    <a:pt x="2587" y="840"/>
                    <a:pt x="3537" y="840"/>
                  </a:cubicBezTo>
                  <a:cubicBezTo>
                    <a:pt x="4214" y="814"/>
                    <a:pt x="3455" y="1"/>
                    <a:pt x="30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0"/>
            <p:cNvSpPr/>
            <p:nvPr/>
          </p:nvSpPr>
          <p:spPr>
            <a:xfrm>
              <a:off x="1391310" y="4166785"/>
              <a:ext cx="54008" cy="51532"/>
            </a:xfrm>
            <a:custGeom>
              <a:avLst/>
              <a:gdLst/>
              <a:ahLst/>
              <a:cxnLst/>
              <a:rect l="l" t="t" r="r" b="b"/>
              <a:pathLst>
                <a:path w="2770" h="2643" extrusionOk="0">
                  <a:moveTo>
                    <a:pt x="1891" y="0"/>
                  </a:moveTo>
                  <a:cubicBezTo>
                    <a:pt x="1858" y="0"/>
                    <a:pt x="1825" y="3"/>
                    <a:pt x="1793" y="10"/>
                  </a:cubicBezTo>
                  <a:cubicBezTo>
                    <a:pt x="845" y="198"/>
                    <a:pt x="249" y="1094"/>
                    <a:pt x="58" y="1988"/>
                  </a:cubicBezTo>
                  <a:cubicBezTo>
                    <a:pt x="1" y="2280"/>
                    <a:pt x="529" y="2643"/>
                    <a:pt x="872" y="2643"/>
                  </a:cubicBezTo>
                  <a:cubicBezTo>
                    <a:pt x="1006" y="2643"/>
                    <a:pt x="1112" y="2587"/>
                    <a:pt x="1143" y="2449"/>
                  </a:cubicBezTo>
                  <a:cubicBezTo>
                    <a:pt x="1279" y="1771"/>
                    <a:pt x="1767" y="986"/>
                    <a:pt x="2498" y="823"/>
                  </a:cubicBezTo>
                  <a:cubicBezTo>
                    <a:pt x="2769" y="769"/>
                    <a:pt x="2661" y="498"/>
                    <a:pt x="2552" y="335"/>
                  </a:cubicBezTo>
                  <a:cubicBezTo>
                    <a:pt x="2409" y="167"/>
                    <a:pt x="2139" y="0"/>
                    <a:pt x="18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62" name="Google Shape;262;p20"/>
          <p:cNvGrpSpPr/>
          <p:nvPr/>
        </p:nvGrpSpPr>
        <p:grpSpPr>
          <a:xfrm>
            <a:off x="3626079" y="2256843"/>
            <a:ext cx="2135964" cy="1440891"/>
            <a:chOff x="4154047" y="1464782"/>
            <a:chExt cx="1601973" cy="1080668"/>
          </a:xfrm>
        </p:grpSpPr>
        <p:sp>
          <p:nvSpPr>
            <p:cNvPr id="263" name="Google Shape;263;p20"/>
            <p:cNvSpPr/>
            <p:nvPr/>
          </p:nvSpPr>
          <p:spPr>
            <a:xfrm>
              <a:off x="4154047" y="1807587"/>
              <a:ext cx="1601973" cy="737863"/>
            </a:xfrm>
            <a:custGeom>
              <a:avLst/>
              <a:gdLst/>
              <a:ahLst/>
              <a:cxnLst/>
              <a:rect l="l" t="t" r="r" b="b"/>
              <a:pathLst>
                <a:path w="82163" h="37844" extrusionOk="0">
                  <a:moveTo>
                    <a:pt x="39694" y="1"/>
                  </a:moveTo>
                  <a:cubicBezTo>
                    <a:pt x="32110" y="1"/>
                    <a:pt x="22367" y="122"/>
                    <a:pt x="14502" y="4310"/>
                  </a:cubicBezTo>
                  <a:cubicBezTo>
                    <a:pt x="5014" y="9352"/>
                    <a:pt x="0" y="20169"/>
                    <a:pt x="0" y="27568"/>
                  </a:cubicBezTo>
                  <a:cubicBezTo>
                    <a:pt x="0" y="34996"/>
                    <a:pt x="3633" y="36217"/>
                    <a:pt x="6912" y="36948"/>
                  </a:cubicBezTo>
                  <a:cubicBezTo>
                    <a:pt x="9948" y="37653"/>
                    <a:pt x="23718" y="37843"/>
                    <a:pt x="41067" y="37843"/>
                  </a:cubicBezTo>
                  <a:cubicBezTo>
                    <a:pt x="58444" y="37843"/>
                    <a:pt x="72187" y="37653"/>
                    <a:pt x="75251" y="36948"/>
                  </a:cubicBezTo>
                  <a:cubicBezTo>
                    <a:pt x="78530" y="36217"/>
                    <a:pt x="82163" y="34996"/>
                    <a:pt x="82163" y="27568"/>
                  </a:cubicBezTo>
                  <a:cubicBezTo>
                    <a:pt x="82163" y="20169"/>
                    <a:pt x="77149" y="9352"/>
                    <a:pt x="67661" y="4310"/>
                  </a:cubicBezTo>
                  <a:cubicBezTo>
                    <a:pt x="59795" y="122"/>
                    <a:pt x="50053" y="1"/>
                    <a:pt x="42445" y="1"/>
                  </a:cubicBezTo>
                  <a:cubicBezTo>
                    <a:pt x="41977" y="1"/>
                    <a:pt x="41518" y="1"/>
                    <a:pt x="41067" y="1"/>
                  </a:cubicBezTo>
                  <a:cubicBezTo>
                    <a:pt x="40618" y="1"/>
                    <a:pt x="40160" y="1"/>
                    <a:pt x="396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0"/>
            <p:cNvSpPr/>
            <p:nvPr/>
          </p:nvSpPr>
          <p:spPr>
            <a:xfrm>
              <a:off x="4154047" y="2288006"/>
              <a:ext cx="1601973" cy="257445"/>
            </a:xfrm>
            <a:custGeom>
              <a:avLst/>
              <a:gdLst/>
              <a:ahLst/>
              <a:cxnLst/>
              <a:rect l="l" t="t" r="r" b="b"/>
              <a:pathLst>
                <a:path w="82163" h="13204" extrusionOk="0">
                  <a:moveTo>
                    <a:pt x="217" y="1"/>
                  </a:moveTo>
                  <a:cubicBezTo>
                    <a:pt x="54" y="1005"/>
                    <a:pt x="0" y="2007"/>
                    <a:pt x="0" y="2928"/>
                  </a:cubicBezTo>
                  <a:cubicBezTo>
                    <a:pt x="0" y="10356"/>
                    <a:pt x="3633" y="11577"/>
                    <a:pt x="6912" y="12308"/>
                  </a:cubicBezTo>
                  <a:cubicBezTo>
                    <a:pt x="9948" y="13013"/>
                    <a:pt x="23718" y="13203"/>
                    <a:pt x="41067" y="13203"/>
                  </a:cubicBezTo>
                  <a:cubicBezTo>
                    <a:pt x="58444" y="13203"/>
                    <a:pt x="72187" y="13013"/>
                    <a:pt x="75251" y="12308"/>
                  </a:cubicBezTo>
                  <a:cubicBezTo>
                    <a:pt x="78530" y="11577"/>
                    <a:pt x="82163" y="10356"/>
                    <a:pt x="82163" y="2928"/>
                  </a:cubicBezTo>
                  <a:cubicBezTo>
                    <a:pt x="82163" y="2007"/>
                    <a:pt x="82082" y="1031"/>
                    <a:pt x="81946" y="1"/>
                  </a:cubicBezTo>
                  <a:cubicBezTo>
                    <a:pt x="81946" y="1"/>
                    <a:pt x="71456" y="8242"/>
                    <a:pt x="41067" y="8242"/>
                  </a:cubicBezTo>
                  <a:cubicBezTo>
                    <a:pt x="10707" y="8242"/>
                    <a:pt x="217" y="1"/>
                    <a:pt x="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0"/>
            <p:cNvSpPr/>
            <p:nvPr/>
          </p:nvSpPr>
          <p:spPr>
            <a:xfrm>
              <a:off x="4765020" y="2049122"/>
              <a:ext cx="359924" cy="227282"/>
            </a:xfrm>
            <a:custGeom>
              <a:avLst/>
              <a:gdLst/>
              <a:ahLst/>
              <a:cxnLst/>
              <a:rect l="l" t="t" r="r" b="b"/>
              <a:pathLst>
                <a:path w="18460" h="11657" extrusionOk="0">
                  <a:moveTo>
                    <a:pt x="2007" y="0"/>
                  </a:moveTo>
                  <a:cubicBezTo>
                    <a:pt x="894" y="0"/>
                    <a:pt x="1" y="922"/>
                    <a:pt x="1" y="2006"/>
                  </a:cubicBezTo>
                  <a:lnTo>
                    <a:pt x="1" y="9650"/>
                  </a:lnTo>
                  <a:cubicBezTo>
                    <a:pt x="1" y="10763"/>
                    <a:pt x="894" y="11656"/>
                    <a:pt x="2007" y="11656"/>
                  </a:cubicBezTo>
                  <a:lnTo>
                    <a:pt x="16454" y="11656"/>
                  </a:lnTo>
                  <a:cubicBezTo>
                    <a:pt x="17538" y="11656"/>
                    <a:pt x="18460" y="10763"/>
                    <a:pt x="18460" y="9650"/>
                  </a:cubicBezTo>
                  <a:lnTo>
                    <a:pt x="18460" y="2006"/>
                  </a:lnTo>
                  <a:cubicBezTo>
                    <a:pt x="18460" y="922"/>
                    <a:pt x="17538" y="0"/>
                    <a:pt x="16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0"/>
            <p:cNvSpPr/>
            <p:nvPr/>
          </p:nvSpPr>
          <p:spPr>
            <a:xfrm>
              <a:off x="4764475" y="2049122"/>
              <a:ext cx="360470" cy="227828"/>
            </a:xfrm>
            <a:custGeom>
              <a:avLst/>
              <a:gdLst/>
              <a:ahLst/>
              <a:cxnLst/>
              <a:rect l="l" t="t" r="r" b="b"/>
              <a:pathLst>
                <a:path w="18488" h="11685" extrusionOk="0">
                  <a:moveTo>
                    <a:pt x="16482" y="28"/>
                  </a:moveTo>
                  <a:cubicBezTo>
                    <a:pt x="17024" y="28"/>
                    <a:pt x="17512" y="245"/>
                    <a:pt x="17866" y="596"/>
                  </a:cubicBezTo>
                  <a:cubicBezTo>
                    <a:pt x="18245" y="976"/>
                    <a:pt x="18462" y="1464"/>
                    <a:pt x="18462" y="2006"/>
                  </a:cubicBezTo>
                  <a:lnTo>
                    <a:pt x="18462" y="9650"/>
                  </a:lnTo>
                  <a:cubicBezTo>
                    <a:pt x="18462" y="10193"/>
                    <a:pt x="18245" y="10681"/>
                    <a:pt x="17866" y="11060"/>
                  </a:cubicBezTo>
                  <a:cubicBezTo>
                    <a:pt x="17512" y="11414"/>
                    <a:pt x="17024" y="11630"/>
                    <a:pt x="16482" y="11630"/>
                  </a:cubicBezTo>
                  <a:lnTo>
                    <a:pt x="2035" y="11630"/>
                  </a:lnTo>
                  <a:cubicBezTo>
                    <a:pt x="1492" y="11630"/>
                    <a:pt x="1005" y="11414"/>
                    <a:pt x="625" y="11060"/>
                  </a:cubicBezTo>
                  <a:cubicBezTo>
                    <a:pt x="272" y="10681"/>
                    <a:pt x="55" y="10193"/>
                    <a:pt x="55" y="9650"/>
                  </a:cubicBezTo>
                  <a:lnTo>
                    <a:pt x="55" y="2006"/>
                  </a:lnTo>
                  <a:cubicBezTo>
                    <a:pt x="55" y="1464"/>
                    <a:pt x="272" y="976"/>
                    <a:pt x="625" y="596"/>
                  </a:cubicBezTo>
                  <a:cubicBezTo>
                    <a:pt x="1005" y="245"/>
                    <a:pt x="1492" y="28"/>
                    <a:pt x="2035" y="28"/>
                  </a:cubicBezTo>
                  <a:close/>
                  <a:moveTo>
                    <a:pt x="2035" y="0"/>
                  </a:moveTo>
                  <a:cubicBezTo>
                    <a:pt x="922" y="0"/>
                    <a:pt x="0" y="896"/>
                    <a:pt x="0" y="2006"/>
                  </a:cubicBezTo>
                  <a:lnTo>
                    <a:pt x="0" y="9650"/>
                  </a:lnTo>
                  <a:cubicBezTo>
                    <a:pt x="0" y="10763"/>
                    <a:pt x="922" y="11685"/>
                    <a:pt x="2035" y="11685"/>
                  </a:cubicBezTo>
                  <a:lnTo>
                    <a:pt x="16482" y="11685"/>
                  </a:lnTo>
                  <a:cubicBezTo>
                    <a:pt x="17594" y="11685"/>
                    <a:pt x="18488" y="10763"/>
                    <a:pt x="18488" y="9650"/>
                  </a:cubicBezTo>
                  <a:lnTo>
                    <a:pt x="18488" y="2006"/>
                  </a:lnTo>
                  <a:cubicBezTo>
                    <a:pt x="18488" y="896"/>
                    <a:pt x="17594" y="0"/>
                    <a:pt x="16482" y="0"/>
                  </a:cubicBezTo>
                  <a:close/>
                </a:path>
              </a:pathLst>
            </a:custGeom>
            <a:solidFill>
              <a:srgbClr val="157F7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0"/>
            <p:cNvSpPr/>
            <p:nvPr/>
          </p:nvSpPr>
          <p:spPr>
            <a:xfrm>
              <a:off x="4603289" y="1464782"/>
              <a:ext cx="690796" cy="437017"/>
            </a:xfrm>
            <a:custGeom>
              <a:avLst/>
              <a:gdLst/>
              <a:ahLst/>
              <a:cxnLst/>
              <a:rect l="l" t="t" r="r" b="b"/>
              <a:pathLst>
                <a:path w="35430" h="22414" extrusionOk="0">
                  <a:moveTo>
                    <a:pt x="17438" y="1"/>
                  </a:moveTo>
                  <a:cubicBezTo>
                    <a:pt x="15073" y="1"/>
                    <a:pt x="12732" y="413"/>
                    <a:pt x="10653" y="1236"/>
                  </a:cubicBezTo>
                  <a:cubicBezTo>
                    <a:pt x="6045" y="3053"/>
                    <a:pt x="3037" y="7091"/>
                    <a:pt x="1519" y="11728"/>
                  </a:cubicBezTo>
                  <a:cubicBezTo>
                    <a:pt x="543" y="14601"/>
                    <a:pt x="1" y="17800"/>
                    <a:pt x="81" y="20862"/>
                  </a:cubicBezTo>
                  <a:cubicBezTo>
                    <a:pt x="100" y="21368"/>
                    <a:pt x="1275" y="21670"/>
                    <a:pt x="2056" y="21670"/>
                  </a:cubicBezTo>
                  <a:cubicBezTo>
                    <a:pt x="2446" y="21670"/>
                    <a:pt x="2737" y="21595"/>
                    <a:pt x="2737" y="21432"/>
                  </a:cubicBezTo>
                  <a:cubicBezTo>
                    <a:pt x="2549" y="15169"/>
                    <a:pt x="4663" y="7716"/>
                    <a:pt x="9840" y="3838"/>
                  </a:cubicBezTo>
                  <a:cubicBezTo>
                    <a:pt x="12234" y="2042"/>
                    <a:pt x="15445" y="1024"/>
                    <a:pt x="18597" y="1024"/>
                  </a:cubicBezTo>
                  <a:cubicBezTo>
                    <a:pt x="20868" y="1024"/>
                    <a:pt x="23109" y="1553"/>
                    <a:pt x="24994" y="2700"/>
                  </a:cubicBezTo>
                  <a:cubicBezTo>
                    <a:pt x="28761" y="5005"/>
                    <a:pt x="30713" y="9288"/>
                    <a:pt x="31608" y="13463"/>
                  </a:cubicBezTo>
                  <a:cubicBezTo>
                    <a:pt x="32176" y="16091"/>
                    <a:pt x="32448" y="18910"/>
                    <a:pt x="32231" y="21595"/>
                  </a:cubicBezTo>
                  <a:cubicBezTo>
                    <a:pt x="32194" y="22073"/>
                    <a:pt x="33406" y="22414"/>
                    <a:pt x="34205" y="22414"/>
                  </a:cubicBezTo>
                  <a:cubicBezTo>
                    <a:pt x="34584" y="22414"/>
                    <a:pt x="34870" y="22337"/>
                    <a:pt x="34887" y="22163"/>
                  </a:cubicBezTo>
                  <a:cubicBezTo>
                    <a:pt x="35429" y="15440"/>
                    <a:pt x="33586" y="7145"/>
                    <a:pt x="27813" y="3053"/>
                  </a:cubicBezTo>
                  <a:cubicBezTo>
                    <a:pt x="24915" y="1016"/>
                    <a:pt x="21148" y="1"/>
                    <a:pt x="17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20"/>
            <p:cNvSpPr/>
            <p:nvPr/>
          </p:nvSpPr>
          <p:spPr>
            <a:xfrm>
              <a:off x="4566302" y="1877369"/>
              <a:ext cx="74013" cy="667029"/>
            </a:xfrm>
            <a:custGeom>
              <a:avLst/>
              <a:gdLst/>
              <a:ahLst/>
              <a:cxnLst/>
              <a:rect l="l" t="t" r="r" b="b"/>
              <a:pathLst>
                <a:path w="3796" h="34211" extrusionOk="0">
                  <a:moveTo>
                    <a:pt x="0" y="0"/>
                  </a:moveTo>
                  <a:lnTo>
                    <a:pt x="0" y="34210"/>
                  </a:lnTo>
                  <a:lnTo>
                    <a:pt x="3795" y="3421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0"/>
            <p:cNvSpPr/>
            <p:nvPr/>
          </p:nvSpPr>
          <p:spPr>
            <a:xfrm>
              <a:off x="4640295" y="1877369"/>
              <a:ext cx="37006" cy="667029"/>
            </a:xfrm>
            <a:custGeom>
              <a:avLst/>
              <a:gdLst/>
              <a:ahLst/>
              <a:cxnLst/>
              <a:rect l="l" t="t" r="r" b="b"/>
              <a:pathLst>
                <a:path w="1898" h="34211" extrusionOk="0">
                  <a:moveTo>
                    <a:pt x="0" y="0"/>
                  </a:moveTo>
                  <a:lnTo>
                    <a:pt x="0" y="34210"/>
                  </a:lnTo>
                  <a:lnTo>
                    <a:pt x="1898" y="34210"/>
                  </a:lnTo>
                  <a:lnTo>
                    <a:pt x="18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0"/>
            <p:cNvSpPr/>
            <p:nvPr/>
          </p:nvSpPr>
          <p:spPr>
            <a:xfrm>
              <a:off x="4524519" y="1864676"/>
              <a:ext cx="198251" cy="131608"/>
            </a:xfrm>
            <a:custGeom>
              <a:avLst/>
              <a:gdLst/>
              <a:ahLst/>
              <a:cxnLst/>
              <a:rect l="l" t="t" r="r" b="b"/>
              <a:pathLst>
                <a:path w="10168" h="6750" extrusionOk="0">
                  <a:moveTo>
                    <a:pt x="7619" y="1274"/>
                  </a:moveTo>
                  <a:cubicBezTo>
                    <a:pt x="8324" y="1274"/>
                    <a:pt x="8892" y="1844"/>
                    <a:pt x="8892" y="2549"/>
                  </a:cubicBezTo>
                  <a:lnTo>
                    <a:pt x="8892" y="4201"/>
                  </a:lnTo>
                  <a:cubicBezTo>
                    <a:pt x="8892" y="4906"/>
                    <a:pt x="8324" y="5476"/>
                    <a:pt x="7619" y="5476"/>
                  </a:cubicBezTo>
                  <a:lnTo>
                    <a:pt x="2549" y="5476"/>
                  </a:lnTo>
                  <a:cubicBezTo>
                    <a:pt x="1844" y="5476"/>
                    <a:pt x="1276" y="4906"/>
                    <a:pt x="1276" y="4201"/>
                  </a:cubicBezTo>
                  <a:lnTo>
                    <a:pt x="1276" y="2549"/>
                  </a:lnTo>
                  <a:cubicBezTo>
                    <a:pt x="1276" y="1844"/>
                    <a:pt x="1844" y="1274"/>
                    <a:pt x="2549" y="1274"/>
                  </a:cubicBezTo>
                  <a:close/>
                  <a:moveTo>
                    <a:pt x="2549" y="1"/>
                  </a:moveTo>
                  <a:cubicBezTo>
                    <a:pt x="1139" y="1"/>
                    <a:pt x="1" y="1139"/>
                    <a:pt x="1" y="2549"/>
                  </a:cubicBezTo>
                  <a:lnTo>
                    <a:pt x="1" y="4201"/>
                  </a:lnTo>
                  <a:cubicBezTo>
                    <a:pt x="1" y="5611"/>
                    <a:pt x="1139" y="6749"/>
                    <a:pt x="2549" y="6749"/>
                  </a:cubicBezTo>
                  <a:lnTo>
                    <a:pt x="7619" y="6749"/>
                  </a:lnTo>
                  <a:cubicBezTo>
                    <a:pt x="9029" y="6749"/>
                    <a:pt x="10167" y="5611"/>
                    <a:pt x="10167" y="4201"/>
                  </a:cubicBezTo>
                  <a:lnTo>
                    <a:pt x="10167" y="2549"/>
                  </a:lnTo>
                  <a:cubicBezTo>
                    <a:pt x="10167" y="1139"/>
                    <a:pt x="9029" y="1"/>
                    <a:pt x="7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0"/>
            <p:cNvSpPr/>
            <p:nvPr/>
          </p:nvSpPr>
          <p:spPr>
            <a:xfrm>
              <a:off x="5249163" y="1877369"/>
              <a:ext cx="74519" cy="667029"/>
            </a:xfrm>
            <a:custGeom>
              <a:avLst/>
              <a:gdLst/>
              <a:ahLst/>
              <a:cxnLst/>
              <a:rect l="l" t="t" r="r" b="b"/>
              <a:pathLst>
                <a:path w="3822" h="34211" extrusionOk="0">
                  <a:moveTo>
                    <a:pt x="0" y="0"/>
                  </a:moveTo>
                  <a:lnTo>
                    <a:pt x="0" y="34210"/>
                  </a:lnTo>
                  <a:lnTo>
                    <a:pt x="3821" y="34210"/>
                  </a:lnTo>
                  <a:lnTo>
                    <a:pt x="3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0"/>
            <p:cNvSpPr/>
            <p:nvPr/>
          </p:nvSpPr>
          <p:spPr>
            <a:xfrm>
              <a:off x="5211611" y="1877369"/>
              <a:ext cx="37572" cy="667029"/>
            </a:xfrm>
            <a:custGeom>
              <a:avLst/>
              <a:gdLst/>
              <a:ahLst/>
              <a:cxnLst/>
              <a:rect l="l" t="t" r="r" b="b"/>
              <a:pathLst>
                <a:path w="1927" h="34211" extrusionOk="0">
                  <a:moveTo>
                    <a:pt x="1" y="0"/>
                  </a:moveTo>
                  <a:lnTo>
                    <a:pt x="1" y="34210"/>
                  </a:lnTo>
                  <a:lnTo>
                    <a:pt x="1926" y="34210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5167215" y="1864676"/>
              <a:ext cx="198231" cy="131608"/>
            </a:xfrm>
            <a:custGeom>
              <a:avLst/>
              <a:gdLst/>
              <a:ahLst/>
              <a:cxnLst/>
              <a:rect l="l" t="t" r="r" b="b"/>
              <a:pathLst>
                <a:path w="10167" h="6750" extrusionOk="0">
                  <a:moveTo>
                    <a:pt x="7619" y="1274"/>
                  </a:moveTo>
                  <a:cubicBezTo>
                    <a:pt x="8324" y="1274"/>
                    <a:pt x="8892" y="1844"/>
                    <a:pt x="8892" y="2549"/>
                  </a:cubicBezTo>
                  <a:lnTo>
                    <a:pt x="8892" y="4201"/>
                  </a:lnTo>
                  <a:cubicBezTo>
                    <a:pt x="8892" y="4906"/>
                    <a:pt x="8324" y="5476"/>
                    <a:pt x="7619" y="5476"/>
                  </a:cubicBezTo>
                  <a:lnTo>
                    <a:pt x="2523" y="5476"/>
                  </a:lnTo>
                  <a:cubicBezTo>
                    <a:pt x="1844" y="5476"/>
                    <a:pt x="1276" y="4906"/>
                    <a:pt x="1276" y="4201"/>
                  </a:cubicBezTo>
                  <a:lnTo>
                    <a:pt x="1276" y="2549"/>
                  </a:lnTo>
                  <a:cubicBezTo>
                    <a:pt x="1276" y="1844"/>
                    <a:pt x="1844" y="1274"/>
                    <a:pt x="2523" y="1274"/>
                  </a:cubicBezTo>
                  <a:close/>
                  <a:moveTo>
                    <a:pt x="2523" y="1"/>
                  </a:moveTo>
                  <a:cubicBezTo>
                    <a:pt x="1139" y="1"/>
                    <a:pt x="1" y="1139"/>
                    <a:pt x="1" y="2549"/>
                  </a:cubicBezTo>
                  <a:lnTo>
                    <a:pt x="1" y="4201"/>
                  </a:lnTo>
                  <a:cubicBezTo>
                    <a:pt x="1" y="5611"/>
                    <a:pt x="1139" y="6749"/>
                    <a:pt x="2523" y="6749"/>
                  </a:cubicBezTo>
                  <a:lnTo>
                    <a:pt x="7619" y="6749"/>
                  </a:lnTo>
                  <a:cubicBezTo>
                    <a:pt x="9029" y="6749"/>
                    <a:pt x="10167" y="5611"/>
                    <a:pt x="10167" y="4201"/>
                  </a:cubicBezTo>
                  <a:lnTo>
                    <a:pt x="10167" y="2549"/>
                  </a:lnTo>
                  <a:cubicBezTo>
                    <a:pt x="10167" y="1139"/>
                    <a:pt x="9029" y="1"/>
                    <a:pt x="7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" name="Google Shape;274;p20"/>
          <p:cNvGrpSpPr/>
          <p:nvPr/>
        </p:nvGrpSpPr>
        <p:grpSpPr>
          <a:xfrm>
            <a:off x="9674092" y="2441848"/>
            <a:ext cx="1255093" cy="1428491"/>
            <a:chOff x="4441557" y="3802786"/>
            <a:chExt cx="941320" cy="1071368"/>
          </a:xfrm>
        </p:grpSpPr>
        <p:sp>
          <p:nvSpPr>
            <p:cNvPr id="275" name="Google Shape;275;p20"/>
            <p:cNvSpPr/>
            <p:nvPr/>
          </p:nvSpPr>
          <p:spPr>
            <a:xfrm>
              <a:off x="4855372" y="3858802"/>
              <a:ext cx="113690" cy="163876"/>
            </a:xfrm>
            <a:custGeom>
              <a:avLst/>
              <a:gdLst/>
              <a:ahLst/>
              <a:cxnLst/>
              <a:rect l="l" t="t" r="r" b="b"/>
              <a:pathLst>
                <a:path w="5831" h="8405" extrusionOk="0">
                  <a:moveTo>
                    <a:pt x="1" y="1"/>
                  </a:moveTo>
                  <a:lnTo>
                    <a:pt x="1" y="8404"/>
                  </a:lnTo>
                  <a:lnTo>
                    <a:pt x="5830" y="8404"/>
                  </a:lnTo>
                  <a:lnTo>
                    <a:pt x="58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4786663" y="3802786"/>
              <a:ext cx="251108" cy="79296"/>
            </a:xfrm>
            <a:custGeom>
              <a:avLst/>
              <a:gdLst/>
              <a:ahLst/>
              <a:cxnLst/>
              <a:rect l="l" t="t" r="r" b="b"/>
              <a:pathLst>
                <a:path w="12879" h="4067" extrusionOk="0">
                  <a:moveTo>
                    <a:pt x="2035" y="1"/>
                  </a:moveTo>
                  <a:cubicBezTo>
                    <a:pt x="923" y="1"/>
                    <a:pt x="1" y="922"/>
                    <a:pt x="1" y="2035"/>
                  </a:cubicBezTo>
                  <a:cubicBezTo>
                    <a:pt x="1" y="3145"/>
                    <a:pt x="923" y="4067"/>
                    <a:pt x="2035" y="4067"/>
                  </a:cubicBezTo>
                  <a:lnTo>
                    <a:pt x="10844" y="4067"/>
                  </a:lnTo>
                  <a:cubicBezTo>
                    <a:pt x="11983" y="4067"/>
                    <a:pt x="12878" y="3145"/>
                    <a:pt x="12878" y="2035"/>
                  </a:cubicBezTo>
                  <a:cubicBezTo>
                    <a:pt x="12878" y="922"/>
                    <a:pt x="11983" y="1"/>
                    <a:pt x="10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0"/>
            <p:cNvSpPr/>
            <p:nvPr/>
          </p:nvSpPr>
          <p:spPr>
            <a:xfrm>
              <a:off x="4441557" y="3933361"/>
              <a:ext cx="941320" cy="940793"/>
            </a:xfrm>
            <a:custGeom>
              <a:avLst/>
              <a:gdLst/>
              <a:ahLst/>
              <a:cxnLst/>
              <a:rect l="l" t="t" r="r" b="b"/>
              <a:pathLst>
                <a:path w="48279" h="48252" extrusionOk="0">
                  <a:moveTo>
                    <a:pt x="24153" y="0"/>
                  </a:moveTo>
                  <a:cubicBezTo>
                    <a:pt x="10816" y="0"/>
                    <a:pt x="1" y="10789"/>
                    <a:pt x="1" y="24126"/>
                  </a:cubicBezTo>
                  <a:cubicBezTo>
                    <a:pt x="1" y="37435"/>
                    <a:pt x="10816" y="48252"/>
                    <a:pt x="24153" y="48252"/>
                  </a:cubicBezTo>
                  <a:cubicBezTo>
                    <a:pt x="37464" y="48252"/>
                    <a:pt x="48279" y="37435"/>
                    <a:pt x="48279" y="24126"/>
                  </a:cubicBezTo>
                  <a:cubicBezTo>
                    <a:pt x="48279" y="10789"/>
                    <a:pt x="37464" y="0"/>
                    <a:pt x="241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0"/>
            <p:cNvSpPr/>
            <p:nvPr/>
          </p:nvSpPr>
          <p:spPr>
            <a:xfrm>
              <a:off x="4508667" y="3999945"/>
              <a:ext cx="807099" cy="807625"/>
            </a:xfrm>
            <a:custGeom>
              <a:avLst/>
              <a:gdLst/>
              <a:ahLst/>
              <a:cxnLst/>
              <a:rect l="l" t="t" r="r" b="b"/>
              <a:pathLst>
                <a:path w="41395" h="41422" extrusionOk="0">
                  <a:moveTo>
                    <a:pt x="20711" y="1"/>
                  </a:moveTo>
                  <a:cubicBezTo>
                    <a:pt x="9271" y="1"/>
                    <a:pt x="0" y="9272"/>
                    <a:pt x="0" y="20711"/>
                  </a:cubicBezTo>
                  <a:cubicBezTo>
                    <a:pt x="0" y="32151"/>
                    <a:pt x="9271" y="41421"/>
                    <a:pt x="20711" y="41421"/>
                  </a:cubicBezTo>
                  <a:cubicBezTo>
                    <a:pt x="32124" y="41421"/>
                    <a:pt x="41395" y="32151"/>
                    <a:pt x="41395" y="20711"/>
                  </a:cubicBezTo>
                  <a:cubicBezTo>
                    <a:pt x="41395" y="9272"/>
                    <a:pt x="32124" y="1"/>
                    <a:pt x="20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4872842" y="4364645"/>
              <a:ext cx="78750" cy="78243"/>
            </a:xfrm>
            <a:custGeom>
              <a:avLst/>
              <a:gdLst/>
              <a:ahLst/>
              <a:cxnLst/>
              <a:rect l="l" t="t" r="r" b="b"/>
              <a:pathLst>
                <a:path w="4039" h="4013" extrusionOk="0">
                  <a:moveTo>
                    <a:pt x="2033" y="0"/>
                  </a:moveTo>
                  <a:cubicBezTo>
                    <a:pt x="922" y="0"/>
                    <a:pt x="1" y="894"/>
                    <a:pt x="1" y="2006"/>
                  </a:cubicBezTo>
                  <a:cubicBezTo>
                    <a:pt x="1" y="3116"/>
                    <a:pt x="922" y="4012"/>
                    <a:pt x="2033" y="4012"/>
                  </a:cubicBezTo>
                  <a:cubicBezTo>
                    <a:pt x="3145" y="4012"/>
                    <a:pt x="4039" y="3116"/>
                    <a:pt x="4039" y="2006"/>
                  </a:cubicBezTo>
                  <a:cubicBezTo>
                    <a:pt x="4039" y="894"/>
                    <a:pt x="3145" y="0"/>
                    <a:pt x="2033" y="0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4735930" y="4227227"/>
              <a:ext cx="352573" cy="353080"/>
            </a:xfrm>
            <a:custGeom>
              <a:avLst/>
              <a:gdLst/>
              <a:ahLst/>
              <a:cxnLst/>
              <a:rect l="l" t="t" r="r" b="b"/>
              <a:pathLst>
                <a:path w="18083" h="18109" extrusionOk="0">
                  <a:moveTo>
                    <a:pt x="9055" y="0"/>
                  </a:moveTo>
                  <a:cubicBezTo>
                    <a:pt x="4067" y="0"/>
                    <a:pt x="1" y="4066"/>
                    <a:pt x="1" y="9054"/>
                  </a:cubicBezTo>
                  <a:cubicBezTo>
                    <a:pt x="1" y="14042"/>
                    <a:pt x="4067" y="18108"/>
                    <a:pt x="9055" y="18108"/>
                  </a:cubicBezTo>
                  <a:cubicBezTo>
                    <a:pt x="14042" y="18108"/>
                    <a:pt x="18083" y="14042"/>
                    <a:pt x="18083" y="9054"/>
                  </a:cubicBezTo>
                  <a:cubicBezTo>
                    <a:pt x="18083" y="4066"/>
                    <a:pt x="14042" y="0"/>
                    <a:pt x="90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0"/>
            <p:cNvSpPr/>
            <p:nvPr/>
          </p:nvSpPr>
          <p:spPr>
            <a:xfrm>
              <a:off x="4908230" y="4301629"/>
              <a:ext cx="223617" cy="108192"/>
            </a:xfrm>
            <a:custGeom>
              <a:avLst/>
              <a:gdLst/>
              <a:ahLst/>
              <a:cxnLst/>
              <a:rect l="l" t="t" r="r" b="b"/>
              <a:pathLst>
                <a:path w="11469" h="5549" extrusionOk="0">
                  <a:moveTo>
                    <a:pt x="11113" y="0"/>
                  </a:moveTo>
                  <a:cubicBezTo>
                    <a:pt x="11070" y="0"/>
                    <a:pt x="11025" y="11"/>
                    <a:pt x="10980" y="33"/>
                  </a:cubicBezTo>
                  <a:lnTo>
                    <a:pt x="1410" y="3963"/>
                  </a:lnTo>
                  <a:cubicBezTo>
                    <a:pt x="597" y="4316"/>
                    <a:pt x="1" y="4913"/>
                    <a:pt x="163" y="5292"/>
                  </a:cubicBezTo>
                  <a:cubicBezTo>
                    <a:pt x="238" y="5466"/>
                    <a:pt x="459" y="5548"/>
                    <a:pt x="753" y="5548"/>
                  </a:cubicBezTo>
                  <a:cubicBezTo>
                    <a:pt x="1102" y="5548"/>
                    <a:pt x="1553" y="5431"/>
                    <a:pt x="1981" y="5210"/>
                  </a:cubicBezTo>
                  <a:lnTo>
                    <a:pt x="11223" y="602"/>
                  </a:lnTo>
                  <a:cubicBezTo>
                    <a:pt x="11386" y="521"/>
                    <a:pt x="11468" y="330"/>
                    <a:pt x="11386" y="168"/>
                  </a:cubicBezTo>
                  <a:cubicBezTo>
                    <a:pt x="11328" y="70"/>
                    <a:pt x="11227" y="0"/>
                    <a:pt x="11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4793565" y="4314634"/>
              <a:ext cx="122639" cy="94134"/>
            </a:xfrm>
            <a:custGeom>
              <a:avLst/>
              <a:gdLst/>
              <a:ahLst/>
              <a:cxnLst/>
              <a:rect l="l" t="t" r="r" b="b"/>
              <a:pathLst>
                <a:path w="6290" h="4828" extrusionOk="0">
                  <a:moveTo>
                    <a:pt x="534" y="1"/>
                  </a:moveTo>
                  <a:cubicBezTo>
                    <a:pt x="395" y="1"/>
                    <a:pt x="260" y="66"/>
                    <a:pt x="163" y="180"/>
                  </a:cubicBezTo>
                  <a:cubicBezTo>
                    <a:pt x="0" y="396"/>
                    <a:pt x="55" y="694"/>
                    <a:pt x="243" y="856"/>
                  </a:cubicBezTo>
                  <a:lnTo>
                    <a:pt x="4689" y="4489"/>
                  </a:lnTo>
                  <a:cubicBezTo>
                    <a:pt x="4970" y="4708"/>
                    <a:pt x="5297" y="4828"/>
                    <a:pt x="5570" y="4828"/>
                  </a:cubicBezTo>
                  <a:cubicBezTo>
                    <a:pt x="5770" y="4828"/>
                    <a:pt x="5942" y="4763"/>
                    <a:pt x="6044" y="4625"/>
                  </a:cubicBezTo>
                  <a:cubicBezTo>
                    <a:pt x="6289" y="4300"/>
                    <a:pt x="6044" y="3704"/>
                    <a:pt x="5530" y="3350"/>
                  </a:cubicBezTo>
                  <a:lnTo>
                    <a:pt x="814" y="97"/>
                  </a:lnTo>
                  <a:cubicBezTo>
                    <a:pt x="726" y="31"/>
                    <a:pt x="629" y="1"/>
                    <a:pt x="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0"/>
            <p:cNvSpPr/>
            <p:nvPr/>
          </p:nvSpPr>
          <p:spPr>
            <a:xfrm>
              <a:off x="4872842" y="4364645"/>
              <a:ext cx="78750" cy="78243"/>
            </a:xfrm>
            <a:custGeom>
              <a:avLst/>
              <a:gdLst/>
              <a:ahLst/>
              <a:cxnLst/>
              <a:rect l="l" t="t" r="r" b="b"/>
              <a:pathLst>
                <a:path w="4039" h="4013" extrusionOk="0">
                  <a:moveTo>
                    <a:pt x="2033" y="0"/>
                  </a:moveTo>
                  <a:cubicBezTo>
                    <a:pt x="922" y="0"/>
                    <a:pt x="1" y="894"/>
                    <a:pt x="1" y="2006"/>
                  </a:cubicBezTo>
                  <a:cubicBezTo>
                    <a:pt x="1" y="3116"/>
                    <a:pt x="922" y="4012"/>
                    <a:pt x="2033" y="4012"/>
                  </a:cubicBezTo>
                  <a:cubicBezTo>
                    <a:pt x="3145" y="4012"/>
                    <a:pt x="4039" y="3116"/>
                    <a:pt x="4039" y="2006"/>
                  </a:cubicBezTo>
                  <a:cubicBezTo>
                    <a:pt x="4039" y="894"/>
                    <a:pt x="3145" y="0"/>
                    <a:pt x="2033" y="0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0"/>
            <p:cNvSpPr/>
            <p:nvPr/>
          </p:nvSpPr>
          <p:spPr>
            <a:xfrm>
              <a:off x="4864887" y="4356690"/>
              <a:ext cx="94660" cy="94095"/>
            </a:xfrm>
            <a:custGeom>
              <a:avLst/>
              <a:gdLst/>
              <a:ahLst/>
              <a:cxnLst/>
              <a:rect l="l" t="t" r="r" b="b"/>
              <a:pathLst>
                <a:path w="4855" h="4826" extrusionOk="0">
                  <a:moveTo>
                    <a:pt x="2441" y="0"/>
                  </a:moveTo>
                  <a:cubicBezTo>
                    <a:pt x="1085" y="0"/>
                    <a:pt x="1" y="1085"/>
                    <a:pt x="1" y="2414"/>
                  </a:cubicBezTo>
                  <a:cubicBezTo>
                    <a:pt x="1" y="3741"/>
                    <a:pt x="1085" y="4826"/>
                    <a:pt x="2441" y="4826"/>
                  </a:cubicBezTo>
                  <a:cubicBezTo>
                    <a:pt x="3770" y="4826"/>
                    <a:pt x="4854" y="3741"/>
                    <a:pt x="4854" y="2414"/>
                  </a:cubicBezTo>
                  <a:cubicBezTo>
                    <a:pt x="4854" y="1085"/>
                    <a:pt x="3770" y="0"/>
                    <a:pt x="2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0"/>
            <p:cNvSpPr/>
            <p:nvPr/>
          </p:nvSpPr>
          <p:spPr>
            <a:xfrm>
              <a:off x="4888693" y="4379951"/>
              <a:ext cx="47047" cy="47067"/>
            </a:xfrm>
            <a:custGeom>
              <a:avLst/>
              <a:gdLst/>
              <a:ahLst/>
              <a:cxnLst/>
              <a:rect l="l" t="t" r="r" b="b"/>
              <a:pathLst>
                <a:path w="2413" h="2414" extrusionOk="0">
                  <a:moveTo>
                    <a:pt x="1220" y="0"/>
                  </a:moveTo>
                  <a:cubicBezTo>
                    <a:pt x="543" y="0"/>
                    <a:pt x="1" y="542"/>
                    <a:pt x="1" y="1221"/>
                  </a:cubicBezTo>
                  <a:cubicBezTo>
                    <a:pt x="1" y="1898"/>
                    <a:pt x="543" y="2414"/>
                    <a:pt x="1220" y="2414"/>
                  </a:cubicBezTo>
                  <a:cubicBezTo>
                    <a:pt x="1870" y="2414"/>
                    <a:pt x="2412" y="1898"/>
                    <a:pt x="2412" y="1221"/>
                  </a:cubicBezTo>
                  <a:cubicBezTo>
                    <a:pt x="2412" y="542"/>
                    <a:pt x="1870" y="0"/>
                    <a:pt x="1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0"/>
            <p:cNvSpPr/>
            <p:nvPr/>
          </p:nvSpPr>
          <p:spPr>
            <a:xfrm>
              <a:off x="4770304" y="4403016"/>
              <a:ext cx="143794" cy="185226"/>
            </a:xfrm>
            <a:custGeom>
              <a:avLst/>
              <a:gdLst/>
              <a:ahLst/>
              <a:cxnLst/>
              <a:rect l="l" t="t" r="r" b="b"/>
              <a:pathLst>
                <a:path w="7375" h="9500" extrusionOk="0">
                  <a:moveTo>
                    <a:pt x="7161" y="0"/>
                  </a:moveTo>
                  <a:cubicBezTo>
                    <a:pt x="7105" y="0"/>
                    <a:pt x="7050" y="20"/>
                    <a:pt x="7021" y="64"/>
                  </a:cubicBezTo>
                  <a:lnTo>
                    <a:pt x="55" y="9200"/>
                  </a:lnTo>
                  <a:cubicBezTo>
                    <a:pt x="1" y="9281"/>
                    <a:pt x="1" y="9389"/>
                    <a:pt x="81" y="9472"/>
                  </a:cubicBezTo>
                  <a:cubicBezTo>
                    <a:pt x="110" y="9491"/>
                    <a:pt x="145" y="9499"/>
                    <a:pt x="181" y="9499"/>
                  </a:cubicBezTo>
                  <a:cubicBezTo>
                    <a:pt x="248" y="9499"/>
                    <a:pt x="317" y="9469"/>
                    <a:pt x="352" y="9417"/>
                  </a:cubicBezTo>
                  <a:lnTo>
                    <a:pt x="7320" y="309"/>
                  </a:lnTo>
                  <a:cubicBezTo>
                    <a:pt x="7374" y="227"/>
                    <a:pt x="7374" y="92"/>
                    <a:pt x="7292" y="38"/>
                  </a:cubicBezTo>
                  <a:cubicBezTo>
                    <a:pt x="7255" y="14"/>
                    <a:pt x="7208" y="0"/>
                    <a:pt x="7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0"/>
            <p:cNvSpPr/>
            <p:nvPr/>
          </p:nvSpPr>
          <p:spPr>
            <a:xfrm>
              <a:off x="4742267" y="4124768"/>
              <a:ext cx="36519" cy="31898"/>
            </a:xfrm>
            <a:custGeom>
              <a:avLst/>
              <a:gdLst/>
              <a:ahLst/>
              <a:cxnLst/>
              <a:rect l="l" t="t" r="r" b="b"/>
              <a:pathLst>
                <a:path w="1873" h="1636" extrusionOk="0">
                  <a:moveTo>
                    <a:pt x="926" y="1"/>
                  </a:moveTo>
                  <a:cubicBezTo>
                    <a:pt x="789" y="1"/>
                    <a:pt x="649" y="34"/>
                    <a:pt x="517" y="105"/>
                  </a:cubicBezTo>
                  <a:cubicBezTo>
                    <a:pt x="138" y="321"/>
                    <a:pt x="1" y="835"/>
                    <a:pt x="218" y="1215"/>
                  </a:cubicBezTo>
                  <a:cubicBezTo>
                    <a:pt x="380" y="1485"/>
                    <a:pt x="649" y="1635"/>
                    <a:pt x="922" y="1635"/>
                  </a:cubicBezTo>
                  <a:cubicBezTo>
                    <a:pt x="1062" y="1635"/>
                    <a:pt x="1202" y="1596"/>
                    <a:pt x="1330" y="1514"/>
                  </a:cubicBezTo>
                  <a:cubicBezTo>
                    <a:pt x="1736" y="1297"/>
                    <a:pt x="1872" y="809"/>
                    <a:pt x="1627" y="402"/>
                  </a:cubicBezTo>
                  <a:cubicBezTo>
                    <a:pt x="1481" y="145"/>
                    <a:pt x="1211" y="1"/>
                    <a:pt x="9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0"/>
            <p:cNvSpPr/>
            <p:nvPr/>
          </p:nvSpPr>
          <p:spPr>
            <a:xfrm>
              <a:off x="5157193" y="4235767"/>
              <a:ext cx="36460" cy="32054"/>
            </a:xfrm>
            <a:custGeom>
              <a:avLst/>
              <a:gdLst/>
              <a:ahLst/>
              <a:cxnLst/>
              <a:rect l="l" t="t" r="r" b="b"/>
              <a:pathLst>
                <a:path w="1870" h="1644" extrusionOk="0">
                  <a:moveTo>
                    <a:pt x="925" y="0"/>
                  </a:moveTo>
                  <a:cubicBezTo>
                    <a:pt x="788" y="0"/>
                    <a:pt x="647" y="34"/>
                    <a:pt x="515" y="104"/>
                  </a:cubicBezTo>
                  <a:cubicBezTo>
                    <a:pt x="135" y="347"/>
                    <a:pt x="1" y="835"/>
                    <a:pt x="217" y="1243"/>
                  </a:cubicBezTo>
                  <a:cubicBezTo>
                    <a:pt x="364" y="1499"/>
                    <a:pt x="646" y="1644"/>
                    <a:pt x="931" y="1644"/>
                  </a:cubicBezTo>
                  <a:cubicBezTo>
                    <a:pt x="1067" y="1644"/>
                    <a:pt x="1205" y="1610"/>
                    <a:pt x="1328" y="1540"/>
                  </a:cubicBezTo>
                  <a:cubicBezTo>
                    <a:pt x="1735" y="1297"/>
                    <a:pt x="1870" y="809"/>
                    <a:pt x="1627" y="401"/>
                  </a:cubicBezTo>
                  <a:cubicBezTo>
                    <a:pt x="1481" y="145"/>
                    <a:pt x="1210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0"/>
            <p:cNvSpPr/>
            <p:nvPr/>
          </p:nvSpPr>
          <p:spPr>
            <a:xfrm>
              <a:off x="5046194" y="4650654"/>
              <a:ext cx="35973" cy="32073"/>
            </a:xfrm>
            <a:custGeom>
              <a:avLst/>
              <a:gdLst/>
              <a:ahLst/>
              <a:cxnLst/>
              <a:rect l="l" t="t" r="r" b="b"/>
              <a:pathLst>
                <a:path w="1845" h="1645" extrusionOk="0">
                  <a:moveTo>
                    <a:pt x="911" y="0"/>
                  </a:moveTo>
                  <a:cubicBezTo>
                    <a:pt x="774" y="0"/>
                    <a:pt x="638" y="34"/>
                    <a:pt x="515" y="104"/>
                  </a:cubicBezTo>
                  <a:cubicBezTo>
                    <a:pt x="109" y="349"/>
                    <a:pt x="1" y="837"/>
                    <a:pt x="218" y="1242"/>
                  </a:cubicBezTo>
                  <a:cubicBezTo>
                    <a:pt x="365" y="1499"/>
                    <a:pt x="648" y="1645"/>
                    <a:pt x="933" y="1645"/>
                  </a:cubicBezTo>
                  <a:cubicBezTo>
                    <a:pt x="1069" y="1645"/>
                    <a:pt x="1206" y="1612"/>
                    <a:pt x="1328" y="1541"/>
                  </a:cubicBezTo>
                  <a:cubicBezTo>
                    <a:pt x="1708" y="1296"/>
                    <a:pt x="1844" y="809"/>
                    <a:pt x="1627" y="403"/>
                  </a:cubicBezTo>
                  <a:cubicBezTo>
                    <a:pt x="1481" y="146"/>
                    <a:pt x="1197" y="0"/>
                    <a:pt x="9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0"/>
            <p:cNvSpPr/>
            <p:nvPr/>
          </p:nvSpPr>
          <p:spPr>
            <a:xfrm>
              <a:off x="4631287" y="4539655"/>
              <a:ext cx="35953" cy="31898"/>
            </a:xfrm>
            <a:custGeom>
              <a:avLst/>
              <a:gdLst/>
              <a:ahLst/>
              <a:cxnLst/>
              <a:rect l="l" t="t" r="r" b="b"/>
              <a:pathLst>
                <a:path w="1844" h="1636" extrusionOk="0">
                  <a:moveTo>
                    <a:pt x="912" y="1"/>
                  </a:moveTo>
                  <a:cubicBezTo>
                    <a:pt x="776" y="1"/>
                    <a:pt x="639" y="34"/>
                    <a:pt x="516" y="104"/>
                  </a:cubicBezTo>
                  <a:cubicBezTo>
                    <a:pt x="137" y="321"/>
                    <a:pt x="0" y="837"/>
                    <a:pt x="217" y="1217"/>
                  </a:cubicBezTo>
                  <a:cubicBezTo>
                    <a:pt x="361" y="1485"/>
                    <a:pt x="636" y="1636"/>
                    <a:pt x="915" y="1636"/>
                  </a:cubicBezTo>
                  <a:cubicBezTo>
                    <a:pt x="1058" y="1636"/>
                    <a:pt x="1201" y="1596"/>
                    <a:pt x="1330" y="1514"/>
                  </a:cubicBezTo>
                  <a:cubicBezTo>
                    <a:pt x="1735" y="1297"/>
                    <a:pt x="1844" y="783"/>
                    <a:pt x="1627" y="403"/>
                  </a:cubicBezTo>
                  <a:cubicBezTo>
                    <a:pt x="1480" y="146"/>
                    <a:pt x="1197" y="1"/>
                    <a:pt x="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0"/>
            <p:cNvSpPr/>
            <p:nvPr/>
          </p:nvSpPr>
          <p:spPr>
            <a:xfrm>
              <a:off x="4631287" y="4235767"/>
              <a:ext cx="35953" cy="32054"/>
            </a:xfrm>
            <a:custGeom>
              <a:avLst/>
              <a:gdLst/>
              <a:ahLst/>
              <a:cxnLst/>
              <a:rect l="l" t="t" r="r" b="b"/>
              <a:pathLst>
                <a:path w="1844" h="1644" extrusionOk="0">
                  <a:moveTo>
                    <a:pt x="932" y="0"/>
                  </a:moveTo>
                  <a:cubicBezTo>
                    <a:pt x="647" y="0"/>
                    <a:pt x="364" y="145"/>
                    <a:pt x="217" y="401"/>
                  </a:cubicBezTo>
                  <a:cubicBezTo>
                    <a:pt x="0" y="809"/>
                    <a:pt x="137" y="1297"/>
                    <a:pt x="516" y="1540"/>
                  </a:cubicBezTo>
                  <a:cubicBezTo>
                    <a:pt x="640" y="1610"/>
                    <a:pt x="777" y="1644"/>
                    <a:pt x="914" y="1644"/>
                  </a:cubicBezTo>
                  <a:cubicBezTo>
                    <a:pt x="1198" y="1644"/>
                    <a:pt x="1480" y="1499"/>
                    <a:pt x="1627" y="1243"/>
                  </a:cubicBezTo>
                  <a:cubicBezTo>
                    <a:pt x="1844" y="835"/>
                    <a:pt x="1735" y="347"/>
                    <a:pt x="1330" y="104"/>
                  </a:cubicBezTo>
                  <a:cubicBezTo>
                    <a:pt x="1207" y="34"/>
                    <a:pt x="1069" y="0"/>
                    <a:pt x="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0"/>
            <p:cNvSpPr/>
            <p:nvPr/>
          </p:nvSpPr>
          <p:spPr>
            <a:xfrm>
              <a:off x="5046194" y="4124768"/>
              <a:ext cx="35973" cy="31898"/>
            </a:xfrm>
            <a:custGeom>
              <a:avLst/>
              <a:gdLst/>
              <a:ahLst/>
              <a:cxnLst/>
              <a:rect l="l" t="t" r="r" b="b"/>
              <a:pathLst>
                <a:path w="1845" h="1636" extrusionOk="0">
                  <a:moveTo>
                    <a:pt x="931" y="1"/>
                  </a:moveTo>
                  <a:cubicBezTo>
                    <a:pt x="646" y="1"/>
                    <a:pt x="364" y="145"/>
                    <a:pt x="218" y="402"/>
                  </a:cubicBezTo>
                  <a:cubicBezTo>
                    <a:pt x="1" y="809"/>
                    <a:pt x="109" y="1297"/>
                    <a:pt x="515" y="1514"/>
                  </a:cubicBezTo>
                  <a:cubicBezTo>
                    <a:pt x="643" y="1596"/>
                    <a:pt x="787" y="1635"/>
                    <a:pt x="929" y="1635"/>
                  </a:cubicBezTo>
                  <a:cubicBezTo>
                    <a:pt x="1209" y="1635"/>
                    <a:pt x="1484" y="1485"/>
                    <a:pt x="1627" y="1215"/>
                  </a:cubicBezTo>
                  <a:cubicBezTo>
                    <a:pt x="1844" y="835"/>
                    <a:pt x="1708" y="321"/>
                    <a:pt x="1328" y="105"/>
                  </a:cubicBezTo>
                  <a:cubicBezTo>
                    <a:pt x="1205" y="34"/>
                    <a:pt x="1068" y="1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0"/>
            <p:cNvSpPr/>
            <p:nvPr/>
          </p:nvSpPr>
          <p:spPr>
            <a:xfrm>
              <a:off x="5157193" y="4539655"/>
              <a:ext cx="36460" cy="31898"/>
            </a:xfrm>
            <a:custGeom>
              <a:avLst/>
              <a:gdLst/>
              <a:ahLst/>
              <a:cxnLst/>
              <a:rect l="l" t="t" r="r" b="b"/>
              <a:pathLst>
                <a:path w="1870" h="1636" extrusionOk="0">
                  <a:moveTo>
                    <a:pt x="932" y="1"/>
                  </a:moveTo>
                  <a:cubicBezTo>
                    <a:pt x="647" y="1"/>
                    <a:pt x="364" y="146"/>
                    <a:pt x="217" y="403"/>
                  </a:cubicBezTo>
                  <a:cubicBezTo>
                    <a:pt x="1" y="783"/>
                    <a:pt x="135" y="1297"/>
                    <a:pt x="515" y="1514"/>
                  </a:cubicBezTo>
                  <a:cubicBezTo>
                    <a:pt x="652" y="1596"/>
                    <a:pt x="799" y="1636"/>
                    <a:pt x="942" y="1636"/>
                  </a:cubicBezTo>
                  <a:cubicBezTo>
                    <a:pt x="1221" y="1636"/>
                    <a:pt x="1483" y="1485"/>
                    <a:pt x="1627" y="1217"/>
                  </a:cubicBezTo>
                  <a:cubicBezTo>
                    <a:pt x="1870" y="837"/>
                    <a:pt x="1735" y="321"/>
                    <a:pt x="1328" y="104"/>
                  </a:cubicBezTo>
                  <a:cubicBezTo>
                    <a:pt x="1205" y="34"/>
                    <a:pt x="1069" y="1"/>
                    <a:pt x="9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0"/>
            <p:cNvSpPr/>
            <p:nvPr/>
          </p:nvSpPr>
          <p:spPr>
            <a:xfrm>
              <a:off x="4742267" y="4650654"/>
              <a:ext cx="36519" cy="32073"/>
            </a:xfrm>
            <a:custGeom>
              <a:avLst/>
              <a:gdLst/>
              <a:ahLst/>
              <a:cxnLst/>
              <a:rect l="l" t="t" r="r" b="b"/>
              <a:pathLst>
                <a:path w="1873" h="1645" extrusionOk="0">
                  <a:moveTo>
                    <a:pt x="940" y="0"/>
                  </a:moveTo>
                  <a:cubicBezTo>
                    <a:pt x="661" y="0"/>
                    <a:pt x="384" y="146"/>
                    <a:pt x="218" y="403"/>
                  </a:cubicBezTo>
                  <a:cubicBezTo>
                    <a:pt x="1" y="809"/>
                    <a:pt x="138" y="1296"/>
                    <a:pt x="517" y="1541"/>
                  </a:cubicBezTo>
                  <a:cubicBezTo>
                    <a:pt x="648" y="1612"/>
                    <a:pt x="788" y="1645"/>
                    <a:pt x="924" y="1645"/>
                  </a:cubicBezTo>
                  <a:cubicBezTo>
                    <a:pt x="1210" y="1645"/>
                    <a:pt x="1481" y="1499"/>
                    <a:pt x="1627" y="1242"/>
                  </a:cubicBezTo>
                  <a:cubicBezTo>
                    <a:pt x="1872" y="837"/>
                    <a:pt x="1736" y="349"/>
                    <a:pt x="1330" y="104"/>
                  </a:cubicBezTo>
                  <a:cubicBezTo>
                    <a:pt x="1208" y="34"/>
                    <a:pt x="1074" y="0"/>
                    <a:pt x="9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0"/>
            <p:cNvSpPr/>
            <p:nvPr/>
          </p:nvSpPr>
          <p:spPr>
            <a:xfrm>
              <a:off x="4892378" y="4081854"/>
              <a:ext cx="39677" cy="39677"/>
            </a:xfrm>
            <a:custGeom>
              <a:avLst/>
              <a:gdLst/>
              <a:ahLst/>
              <a:cxnLst/>
              <a:rect l="l" t="t" r="r" b="b"/>
              <a:pathLst>
                <a:path w="2035" h="2035" extrusionOk="0">
                  <a:moveTo>
                    <a:pt x="1031" y="0"/>
                  </a:moveTo>
                  <a:cubicBezTo>
                    <a:pt x="462" y="0"/>
                    <a:pt x="1" y="462"/>
                    <a:pt x="1" y="1004"/>
                  </a:cubicBezTo>
                  <a:cubicBezTo>
                    <a:pt x="1" y="1573"/>
                    <a:pt x="462" y="2035"/>
                    <a:pt x="1031" y="2035"/>
                  </a:cubicBezTo>
                  <a:cubicBezTo>
                    <a:pt x="1573" y="2035"/>
                    <a:pt x="2035" y="1573"/>
                    <a:pt x="2035" y="1004"/>
                  </a:cubicBezTo>
                  <a:cubicBezTo>
                    <a:pt x="2035" y="462"/>
                    <a:pt x="1573" y="0"/>
                    <a:pt x="10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0"/>
            <p:cNvSpPr/>
            <p:nvPr/>
          </p:nvSpPr>
          <p:spPr>
            <a:xfrm>
              <a:off x="5194706" y="4383655"/>
              <a:ext cx="39131" cy="39638"/>
            </a:xfrm>
            <a:custGeom>
              <a:avLst/>
              <a:gdLst/>
              <a:ahLst/>
              <a:cxnLst/>
              <a:rect l="l" t="t" r="r" b="b"/>
              <a:pathLst>
                <a:path w="2007" h="2033" extrusionOk="0">
                  <a:moveTo>
                    <a:pt x="1004" y="1"/>
                  </a:moveTo>
                  <a:cubicBezTo>
                    <a:pt x="434" y="1"/>
                    <a:pt x="0" y="461"/>
                    <a:pt x="0" y="1031"/>
                  </a:cubicBezTo>
                  <a:cubicBezTo>
                    <a:pt x="0" y="1599"/>
                    <a:pt x="434" y="2033"/>
                    <a:pt x="1004" y="2033"/>
                  </a:cubicBezTo>
                  <a:cubicBezTo>
                    <a:pt x="1572" y="2033"/>
                    <a:pt x="2006" y="1599"/>
                    <a:pt x="2006" y="1031"/>
                  </a:cubicBezTo>
                  <a:cubicBezTo>
                    <a:pt x="2006" y="461"/>
                    <a:pt x="1572" y="1"/>
                    <a:pt x="10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0"/>
            <p:cNvSpPr/>
            <p:nvPr/>
          </p:nvSpPr>
          <p:spPr>
            <a:xfrm>
              <a:off x="4892378" y="4685984"/>
              <a:ext cx="39677" cy="39638"/>
            </a:xfrm>
            <a:custGeom>
              <a:avLst/>
              <a:gdLst/>
              <a:ahLst/>
              <a:cxnLst/>
              <a:rect l="l" t="t" r="r" b="b"/>
              <a:pathLst>
                <a:path w="2035" h="2033" extrusionOk="0">
                  <a:moveTo>
                    <a:pt x="1031" y="1"/>
                  </a:moveTo>
                  <a:cubicBezTo>
                    <a:pt x="462" y="1"/>
                    <a:pt x="1" y="460"/>
                    <a:pt x="1" y="1002"/>
                  </a:cubicBezTo>
                  <a:cubicBezTo>
                    <a:pt x="1" y="1573"/>
                    <a:pt x="462" y="2033"/>
                    <a:pt x="1031" y="2033"/>
                  </a:cubicBezTo>
                  <a:cubicBezTo>
                    <a:pt x="1573" y="2033"/>
                    <a:pt x="2035" y="1573"/>
                    <a:pt x="2035" y="1002"/>
                  </a:cubicBezTo>
                  <a:cubicBezTo>
                    <a:pt x="2035" y="460"/>
                    <a:pt x="1573" y="1"/>
                    <a:pt x="10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0"/>
            <p:cNvSpPr/>
            <p:nvPr/>
          </p:nvSpPr>
          <p:spPr>
            <a:xfrm>
              <a:off x="4590615" y="4383655"/>
              <a:ext cx="39638" cy="39638"/>
            </a:xfrm>
            <a:custGeom>
              <a:avLst/>
              <a:gdLst/>
              <a:ahLst/>
              <a:cxnLst/>
              <a:rect l="l" t="t" r="r" b="b"/>
              <a:pathLst>
                <a:path w="2033" h="2033" extrusionOk="0">
                  <a:moveTo>
                    <a:pt x="1002" y="1"/>
                  </a:moveTo>
                  <a:cubicBezTo>
                    <a:pt x="460" y="1"/>
                    <a:pt x="0" y="461"/>
                    <a:pt x="0" y="1031"/>
                  </a:cubicBezTo>
                  <a:cubicBezTo>
                    <a:pt x="0" y="1573"/>
                    <a:pt x="460" y="2033"/>
                    <a:pt x="1002" y="2033"/>
                  </a:cubicBezTo>
                  <a:cubicBezTo>
                    <a:pt x="1572" y="2033"/>
                    <a:pt x="2032" y="1573"/>
                    <a:pt x="2032" y="1031"/>
                  </a:cubicBezTo>
                  <a:cubicBezTo>
                    <a:pt x="2032" y="461"/>
                    <a:pt x="1572" y="1"/>
                    <a:pt x="10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99" name="Google Shape;299;p20"/>
          <p:cNvSpPr/>
          <p:nvPr/>
        </p:nvSpPr>
        <p:spPr>
          <a:xfrm>
            <a:off x="3929679" y="4132190"/>
            <a:ext cx="187312" cy="544812"/>
          </a:xfrm>
          <a:custGeom>
            <a:avLst/>
            <a:gdLst/>
            <a:ahLst/>
            <a:cxnLst/>
            <a:rect l="l" t="t" r="r" b="b"/>
            <a:pathLst>
              <a:path w="4474" h="13012" extrusionOk="0">
                <a:moveTo>
                  <a:pt x="2223" y="0"/>
                </a:moveTo>
                <a:cubicBezTo>
                  <a:pt x="1004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4" y="13012"/>
                  <a:pt x="2223" y="13012"/>
                </a:cubicBezTo>
                <a:cubicBezTo>
                  <a:pt x="3470" y="13012"/>
                  <a:pt x="4474" y="12008"/>
                  <a:pt x="4474" y="10789"/>
                </a:cubicBezTo>
                <a:lnTo>
                  <a:pt x="4474" y="2223"/>
                </a:lnTo>
                <a:cubicBezTo>
                  <a:pt x="4474" y="1002"/>
                  <a:pt x="3470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0" name="Google Shape;300;p20"/>
          <p:cNvSpPr/>
          <p:nvPr/>
        </p:nvSpPr>
        <p:spPr>
          <a:xfrm>
            <a:off x="4198664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3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3" y="13012"/>
                  <a:pt x="2223" y="13012"/>
                </a:cubicBezTo>
                <a:cubicBezTo>
                  <a:pt x="3442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2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1" name="Google Shape;301;p20"/>
          <p:cNvSpPr/>
          <p:nvPr/>
        </p:nvSpPr>
        <p:spPr>
          <a:xfrm>
            <a:off x="4466519" y="4132190"/>
            <a:ext cx="187228" cy="544812"/>
          </a:xfrm>
          <a:custGeom>
            <a:avLst/>
            <a:gdLst/>
            <a:ahLst/>
            <a:cxnLst/>
            <a:rect l="l" t="t" r="r" b="b"/>
            <a:pathLst>
              <a:path w="4472" h="13012" extrusionOk="0">
                <a:moveTo>
                  <a:pt x="2223" y="0"/>
                </a:moveTo>
                <a:cubicBezTo>
                  <a:pt x="1002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2" y="13012"/>
                  <a:pt x="2223" y="13012"/>
                </a:cubicBezTo>
                <a:cubicBezTo>
                  <a:pt x="3470" y="13012"/>
                  <a:pt x="4472" y="12008"/>
                  <a:pt x="4472" y="10789"/>
                </a:cubicBezTo>
                <a:lnTo>
                  <a:pt x="4472" y="2223"/>
                </a:lnTo>
                <a:cubicBezTo>
                  <a:pt x="4472" y="1002"/>
                  <a:pt x="3470" y="0"/>
                  <a:pt x="22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2" name="Google Shape;302;p20"/>
          <p:cNvSpPr/>
          <p:nvPr/>
        </p:nvSpPr>
        <p:spPr>
          <a:xfrm>
            <a:off x="4735422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5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5" y="13012"/>
                  <a:pt x="2223" y="13012"/>
                </a:cubicBezTo>
                <a:cubicBezTo>
                  <a:pt x="3444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4" y="0"/>
                  <a:pt x="22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3" name="Google Shape;303;p20"/>
          <p:cNvSpPr/>
          <p:nvPr/>
        </p:nvSpPr>
        <p:spPr>
          <a:xfrm>
            <a:off x="5003234" y="4132190"/>
            <a:ext cx="187353" cy="544812"/>
          </a:xfrm>
          <a:custGeom>
            <a:avLst/>
            <a:gdLst/>
            <a:ahLst/>
            <a:cxnLst/>
            <a:rect l="l" t="t" r="r" b="b"/>
            <a:pathLst>
              <a:path w="4475" h="13012" extrusionOk="0">
                <a:moveTo>
                  <a:pt x="2224" y="0"/>
                </a:moveTo>
                <a:cubicBezTo>
                  <a:pt x="1005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5" y="13012"/>
                  <a:pt x="2224" y="13012"/>
                </a:cubicBezTo>
                <a:cubicBezTo>
                  <a:pt x="3471" y="13012"/>
                  <a:pt x="4475" y="12008"/>
                  <a:pt x="4475" y="10789"/>
                </a:cubicBezTo>
                <a:lnTo>
                  <a:pt x="4475" y="2223"/>
                </a:lnTo>
                <a:cubicBezTo>
                  <a:pt x="4475" y="1002"/>
                  <a:pt x="3471" y="0"/>
                  <a:pt x="222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4" name="Google Shape;304;p20"/>
          <p:cNvSpPr/>
          <p:nvPr/>
        </p:nvSpPr>
        <p:spPr>
          <a:xfrm>
            <a:off x="5272262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2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2" y="13012"/>
                  <a:pt x="2223" y="13012"/>
                </a:cubicBezTo>
                <a:cubicBezTo>
                  <a:pt x="3442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2" y="0"/>
                  <a:pt x="22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5" name="Google Shape;305;p20"/>
          <p:cNvSpPr/>
          <p:nvPr/>
        </p:nvSpPr>
        <p:spPr>
          <a:xfrm>
            <a:off x="6733479" y="4132190"/>
            <a:ext cx="187312" cy="544812"/>
          </a:xfrm>
          <a:custGeom>
            <a:avLst/>
            <a:gdLst/>
            <a:ahLst/>
            <a:cxnLst/>
            <a:rect l="l" t="t" r="r" b="b"/>
            <a:pathLst>
              <a:path w="4474" h="13012" extrusionOk="0">
                <a:moveTo>
                  <a:pt x="2223" y="0"/>
                </a:moveTo>
                <a:cubicBezTo>
                  <a:pt x="1004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4" y="13012"/>
                  <a:pt x="2223" y="13012"/>
                </a:cubicBezTo>
                <a:cubicBezTo>
                  <a:pt x="3470" y="13012"/>
                  <a:pt x="4474" y="12008"/>
                  <a:pt x="4474" y="10789"/>
                </a:cubicBezTo>
                <a:lnTo>
                  <a:pt x="4474" y="2223"/>
                </a:lnTo>
                <a:cubicBezTo>
                  <a:pt x="4474" y="1002"/>
                  <a:pt x="3470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6" name="Google Shape;306;p20"/>
          <p:cNvSpPr/>
          <p:nvPr/>
        </p:nvSpPr>
        <p:spPr>
          <a:xfrm>
            <a:off x="7002464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3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3" y="13012"/>
                  <a:pt x="2223" y="13012"/>
                </a:cubicBezTo>
                <a:cubicBezTo>
                  <a:pt x="3442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2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7" name="Google Shape;307;p20"/>
          <p:cNvSpPr/>
          <p:nvPr/>
        </p:nvSpPr>
        <p:spPr>
          <a:xfrm>
            <a:off x="7270319" y="4132190"/>
            <a:ext cx="187228" cy="544812"/>
          </a:xfrm>
          <a:custGeom>
            <a:avLst/>
            <a:gdLst/>
            <a:ahLst/>
            <a:cxnLst/>
            <a:rect l="l" t="t" r="r" b="b"/>
            <a:pathLst>
              <a:path w="4472" h="13012" extrusionOk="0">
                <a:moveTo>
                  <a:pt x="2223" y="0"/>
                </a:moveTo>
                <a:cubicBezTo>
                  <a:pt x="1002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2" y="13012"/>
                  <a:pt x="2223" y="13012"/>
                </a:cubicBezTo>
                <a:cubicBezTo>
                  <a:pt x="3470" y="13012"/>
                  <a:pt x="4472" y="12008"/>
                  <a:pt x="4472" y="10789"/>
                </a:cubicBezTo>
                <a:lnTo>
                  <a:pt x="4472" y="2223"/>
                </a:lnTo>
                <a:cubicBezTo>
                  <a:pt x="4472" y="1002"/>
                  <a:pt x="3470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8" name="Google Shape;308;p20"/>
          <p:cNvSpPr/>
          <p:nvPr/>
        </p:nvSpPr>
        <p:spPr>
          <a:xfrm>
            <a:off x="7539222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5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5" y="13012"/>
                  <a:pt x="2223" y="13012"/>
                </a:cubicBezTo>
                <a:cubicBezTo>
                  <a:pt x="3444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4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9" name="Google Shape;309;p20"/>
          <p:cNvSpPr/>
          <p:nvPr/>
        </p:nvSpPr>
        <p:spPr>
          <a:xfrm>
            <a:off x="7807034" y="4132190"/>
            <a:ext cx="187353" cy="544812"/>
          </a:xfrm>
          <a:custGeom>
            <a:avLst/>
            <a:gdLst/>
            <a:ahLst/>
            <a:cxnLst/>
            <a:rect l="l" t="t" r="r" b="b"/>
            <a:pathLst>
              <a:path w="4475" h="13012" extrusionOk="0">
                <a:moveTo>
                  <a:pt x="2224" y="0"/>
                </a:moveTo>
                <a:cubicBezTo>
                  <a:pt x="1005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5" y="13012"/>
                  <a:pt x="2224" y="13012"/>
                </a:cubicBezTo>
                <a:cubicBezTo>
                  <a:pt x="3471" y="13012"/>
                  <a:pt x="4475" y="12008"/>
                  <a:pt x="4475" y="10789"/>
                </a:cubicBezTo>
                <a:lnTo>
                  <a:pt x="4475" y="2223"/>
                </a:lnTo>
                <a:cubicBezTo>
                  <a:pt x="4475" y="1002"/>
                  <a:pt x="3471" y="0"/>
                  <a:pt x="22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10" name="Google Shape;310;p20"/>
          <p:cNvSpPr/>
          <p:nvPr/>
        </p:nvSpPr>
        <p:spPr>
          <a:xfrm>
            <a:off x="8076062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2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2" y="13012"/>
                  <a:pt x="2223" y="13012"/>
                </a:cubicBezTo>
                <a:cubicBezTo>
                  <a:pt x="3442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2" y="0"/>
                  <a:pt x="22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11" name="Google Shape;311;p20"/>
          <p:cNvSpPr/>
          <p:nvPr/>
        </p:nvSpPr>
        <p:spPr>
          <a:xfrm>
            <a:off x="9537279" y="4132190"/>
            <a:ext cx="187312" cy="544812"/>
          </a:xfrm>
          <a:custGeom>
            <a:avLst/>
            <a:gdLst/>
            <a:ahLst/>
            <a:cxnLst/>
            <a:rect l="l" t="t" r="r" b="b"/>
            <a:pathLst>
              <a:path w="4474" h="13012" extrusionOk="0">
                <a:moveTo>
                  <a:pt x="2223" y="0"/>
                </a:moveTo>
                <a:cubicBezTo>
                  <a:pt x="1004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4" y="13012"/>
                  <a:pt x="2223" y="13012"/>
                </a:cubicBezTo>
                <a:cubicBezTo>
                  <a:pt x="3470" y="13012"/>
                  <a:pt x="4474" y="12008"/>
                  <a:pt x="4474" y="10789"/>
                </a:cubicBezTo>
                <a:lnTo>
                  <a:pt x="4474" y="2223"/>
                </a:lnTo>
                <a:cubicBezTo>
                  <a:pt x="4474" y="1002"/>
                  <a:pt x="3470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12" name="Google Shape;312;p20"/>
          <p:cNvSpPr/>
          <p:nvPr/>
        </p:nvSpPr>
        <p:spPr>
          <a:xfrm>
            <a:off x="9806264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3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3" y="13012"/>
                  <a:pt x="2223" y="13012"/>
                </a:cubicBezTo>
                <a:cubicBezTo>
                  <a:pt x="3442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2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13" name="Google Shape;313;p20"/>
          <p:cNvSpPr/>
          <p:nvPr/>
        </p:nvSpPr>
        <p:spPr>
          <a:xfrm>
            <a:off x="10074119" y="4132190"/>
            <a:ext cx="187228" cy="544812"/>
          </a:xfrm>
          <a:custGeom>
            <a:avLst/>
            <a:gdLst/>
            <a:ahLst/>
            <a:cxnLst/>
            <a:rect l="l" t="t" r="r" b="b"/>
            <a:pathLst>
              <a:path w="4472" h="13012" extrusionOk="0">
                <a:moveTo>
                  <a:pt x="2223" y="0"/>
                </a:moveTo>
                <a:cubicBezTo>
                  <a:pt x="1002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2" y="13012"/>
                  <a:pt x="2223" y="13012"/>
                </a:cubicBezTo>
                <a:cubicBezTo>
                  <a:pt x="3470" y="13012"/>
                  <a:pt x="4472" y="12008"/>
                  <a:pt x="4472" y="10789"/>
                </a:cubicBezTo>
                <a:lnTo>
                  <a:pt x="4472" y="2223"/>
                </a:lnTo>
                <a:cubicBezTo>
                  <a:pt x="4472" y="1002"/>
                  <a:pt x="3470" y="0"/>
                  <a:pt x="22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14" name="Google Shape;314;p20"/>
          <p:cNvSpPr/>
          <p:nvPr/>
        </p:nvSpPr>
        <p:spPr>
          <a:xfrm>
            <a:off x="10343022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5" y="0"/>
                  <a:pt x="0" y="1002"/>
                  <a:pt x="0" y="2223"/>
                </a:cubicBezTo>
                <a:lnTo>
                  <a:pt x="0" y="10789"/>
                </a:lnTo>
                <a:cubicBezTo>
                  <a:pt x="0" y="12008"/>
                  <a:pt x="1005" y="13012"/>
                  <a:pt x="2223" y="13012"/>
                </a:cubicBezTo>
                <a:cubicBezTo>
                  <a:pt x="3444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4" y="0"/>
                  <a:pt x="22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15" name="Google Shape;315;p20"/>
          <p:cNvSpPr/>
          <p:nvPr/>
        </p:nvSpPr>
        <p:spPr>
          <a:xfrm>
            <a:off x="10610834" y="4132190"/>
            <a:ext cx="187353" cy="544812"/>
          </a:xfrm>
          <a:custGeom>
            <a:avLst/>
            <a:gdLst/>
            <a:ahLst/>
            <a:cxnLst/>
            <a:rect l="l" t="t" r="r" b="b"/>
            <a:pathLst>
              <a:path w="4475" h="13012" extrusionOk="0">
                <a:moveTo>
                  <a:pt x="2224" y="0"/>
                </a:moveTo>
                <a:cubicBezTo>
                  <a:pt x="1005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5" y="13012"/>
                  <a:pt x="2224" y="13012"/>
                </a:cubicBezTo>
                <a:cubicBezTo>
                  <a:pt x="3471" y="13012"/>
                  <a:pt x="4475" y="12008"/>
                  <a:pt x="4475" y="10789"/>
                </a:cubicBezTo>
                <a:lnTo>
                  <a:pt x="4475" y="2223"/>
                </a:lnTo>
                <a:cubicBezTo>
                  <a:pt x="4475" y="1002"/>
                  <a:pt x="3471" y="0"/>
                  <a:pt x="222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16" name="Google Shape;316;p20"/>
          <p:cNvSpPr/>
          <p:nvPr/>
        </p:nvSpPr>
        <p:spPr>
          <a:xfrm>
            <a:off x="10879862" y="4132190"/>
            <a:ext cx="186181" cy="544812"/>
          </a:xfrm>
          <a:custGeom>
            <a:avLst/>
            <a:gdLst/>
            <a:ahLst/>
            <a:cxnLst/>
            <a:rect l="l" t="t" r="r" b="b"/>
            <a:pathLst>
              <a:path w="4447" h="13012" extrusionOk="0">
                <a:moveTo>
                  <a:pt x="2223" y="0"/>
                </a:moveTo>
                <a:cubicBezTo>
                  <a:pt x="1002" y="0"/>
                  <a:pt x="1" y="1002"/>
                  <a:pt x="1" y="2223"/>
                </a:cubicBezTo>
                <a:lnTo>
                  <a:pt x="1" y="10789"/>
                </a:lnTo>
                <a:cubicBezTo>
                  <a:pt x="1" y="12008"/>
                  <a:pt x="1002" y="13012"/>
                  <a:pt x="2223" y="13012"/>
                </a:cubicBezTo>
                <a:cubicBezTo>
                  <a:pt x="3442" y="13012"/>
                  <a:pt x="4446" y="12008"/>
                  <a:pt x="4446" y="10789"/>
                </a:cubicBezTo>
                <a:lnTo>
                  <a:pt x="4446" y="2223"/>
                </a:lnTo>
                <a:cubicBezTo>
                  <a:pt x="4446" y="1002"/>
                  <a:pt x="3442" y="0"/>
                  <a:pt x="22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317" name="Google Shape;317;p20"/>
          <p:cNvGrpSpPr/>
          <p:nvPr/>
        </p:nvGrpSpPr>
        <p:grpSpPr>
          <a:xfrm>
            <a:off x="1059481" y="5053184"/>
            <a:ext cx="1728000" cy="989944"/>
            <a:chOff x="794611" y="3789888"/>
            <a:chExt cx="1296000" cy="742458"/>
          </a:xfrm>
        </p:grpSpPr>
        <p:sp>
          <p:nvSpPr>
            <p:cNvPr id="318" name="Google Shape;318;p20"/>
            <p:cNvSpPr txBox="1"/>
            <p:nvPr/>
          </p:nvSpPr>
          <p:spPr>
            <a:xfrm>
              <a:off x="794611" y="3789888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19" name="Google Shape;319;p20"/>
            <p:cNvSpPr txBox="1"/>
            <p:nvPr/>
          </p:nvSpPr>
          <p:spPr>
            <a:xfrm>
              <a:off x="794611" y="4090146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cold place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0" name="Google Shape;320;p20"/>
          <p:cNvGrpSpPr/>
          <p:nvPr/>
        </p:nvGrpSpPr>
        <p:grpSpPr>
          <a:xfrm>
            <a:off x="6629731" y="5053199"/>
            <a:ext cx="1728000" cy="989952"/>
            <a:chOff x="4972298" y="3789899"/>
            <a:chExt cx="1296000" cy="742464"/>
          </a:xfrm>
        </p:grpSpPr>
        <p:sp>
          <p:nvSpPr>
            <p:cNvPr id="321" name="Google Shape;321;p20"/>
            <p:cNvSpPr txBox="1"/>
            <p:nvPr/>
          </p:nvSpPr>
          <p:spPr>
            <a:xfrm>
              <a:off x="4972298" y="3789899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22" name="Google Shape;322;p20"/>
            <p:cNvSpPr txBox="1"/>
            <p:nvPr/>
          </p:nvSpPr>
          <p:spPr>
            <a:xfrm>
              <a:off x="4972298" y="4090164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the ringed one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3" name="Google Shape;323;p20"/>
          <p:cNvGrpSpPr/>
          <p:nvPr/>
        </p:nvGrpSpPr>
        <p:grpSpPr>
          <a:xfrm>
            <a:off x="3844597" y="5053197"/>
            <a:ext cx="1728000" cy="989940"/>
            <a:chOff x="2883448" y="3789897"/>
            <a:chExt cx="1296000" cy="742455"/>
          </a:xfrm>
        </p:grpSpPr>
        <p:sp>
          <p:nvSpPr>
            <p:cNvPr id="324" name="Google Shape;324;p20"/>
            <p:cNvSpPr txBox="1"/>
            <p:nvPr/>
          </p:nvSpPr>
          <p:spPr>
            <a:xfrm>
              <a:off x="2883448" y="3789897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Neptune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25" name="Google Shape;325;p20"/>
            <p:cNvSpPr txBox="1"/>
            <p:nvPr/>
          </p:nvSpPr>
          <p:spPr>
            <a:xfrm>
              <a:off x="2883448" y="4090152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6" name="Google Shape;326;p20"/>
          <p:cNvGrpSpPr/>
          <p:nvPr/>
        </p:nvGrpSpPr>
        <p:grpSpPr>
          <a:xfrm>
            <a:off x="9414864" y="5053199"/>
            <a:ext cx="1728000" cy="989952"/>
            <a:chOff x="7061148" y="3789899"/>
            <a:chExt cx="1296000" cy="742464"/>
          </a:xfrm>
        </p:grpSpPr>
        <p:sp>
          <p:nvSpPr>
            <p:cNvPr id="327" name="Google Shape;327;p20"/>
            <p:cNvSpPr txBox="1"/>
            <p:nvPr/>
          </p:nvSpPr>
          <p:spPr>
            <a:xfrm>
              <a:off x="7061148" y="3789899"/>
              <a:ext cx="12960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The Earth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28" name="Google Shape;328;p20"/>
            <p:cNvSpPr txBox="1"/>
            <p:nvPr/>
          </p:nvSpPr>
          <p:spPr>
            <a:xfrm>
              <a:off x="7061148" y="4090164"/>
              <a:ext cx="1296000" cy="44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21900" rIns="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The Earth is the planet we live on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29" name="Google Shape;329;p20"/>
          <p:cNvSpPr txBox="1"/>
          <p:nvPr/>
        </p:nvSpPr>
        <p:spPr>
          <a:xfrm>
            <a:off x="1059481" y="1525267"/>
            <a:ext cx="1728000" cy="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6/6</a:t>
            </a:r>
            <a:endParaRPr sz="2400" kern="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30" name="Google Shape;330;p20"/>
          <p:cNvSpPr txBox="1"/>
          <p:nvPr/>
        </p:nvSpPr>
        <p:spPr>
          <a:xfrm>
            <a:off x="6629731" y="1525283"/>
            <a:ext cx="1728000" cy="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5/6</a:t>
            </a:r>
            <a:endParaRPr sz="2400" kern="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31" name="Google Shape;331;p20"/>
          <p:cNvSpPr txBox="1"/>
          <p:nvPr/>
        </p:nvSpPr>
        <p:spPr>
          <a:xfrm>
            <a:off x="3844597" y="1525280"/>
            <a:ext cx="1728000" cy="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2/6</a:t>
            </a:r>
            <a:endParaRPr sz="2400" kern="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32" name="Google Shape;332;p20"/>
          <p:cNvSpPr txBox="1"/>
          <p:nvPr/>
        </p:nvSpPr>
        <p:spPr>
          <a:xfrm>
            <a:off x="9414864" y="1525283"/>
            <a:ext cx="1728000" cy="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3/6</a:t>
            </a:r>
            <a:endParaRPr sz="2400" kern="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959352" y="318654"/>
            <a:ext cx="10290000" cy="544800"/>
          </a:xfrm>
        </p:spPr>
        <p:txBody>
          <a:bodyPr/>
          <a:lstStyle/>
          <a:p>
            <a:pPr lvl="0"/>
            <a:r>
              <a:rPr lang="en-US" dirty="0"/>
              <a:t>Outline</a:t>
            </a:r>
            <a:br>
              <a:rPr lang="en-US" dirty="0"/>
            </a:br>
            <a:endParaRPr lang="en-US" dirty="0"/>
          </a:p>
        </p:txBody>
      </p:sp>
      <p:grpSp>
        <p:nvGrpSpPr>
          <p:cNvPr id="118" name="Google Shape;118;p18"/>
          <p:cNvGrpSpPr/>
          <p:nvPr/>
        </p:nvGrpSpPr>
        <p:grpSpPr>
          <a:xfrm>
            <a:off x="8234383" y="1099305"/>
            <a:ext cx="3759364" cy="5511219"/>
            <a:chOff x="5616181" y="1223810"/>
            <a:chExt cx="2261985" cy="3316065"/>
          </a:xfrm>
        </p:grpSpPr>
        <p:sp>
          <p:nvSpPr>
            <p:cNvPr id="119" name="Google Shape;119;p18"/>
            <p:cNvSpPr/>
            <p:nvPr/>
          </p:nvSpPr>
          <p:spPr>
            <a:xfrm>
              <a:off x="5616181" y="1223810"/>
              <a:ext cx="2261985" cy="3316065"/>
            </a:xfrm>
            <a:custGeom>
              <a:avLst/>
              <a:gdLst/>
              <a:ahLst/>
              <a:cxnLst/>
              <a:rect l="l" t="t" r="r" b="b"/>
              <a:pathLst>
                <a:path w="142960" h="209546" extrusionOk="0">
                  <a:moveTo>
                    <a:pt x="0" y="0"/>
                  </a:moveTo>
                  <a:lnTo>
                    <a:pt x="0" y="209546"/>
                  </a:lnTo>
                  <a:lnTo>
                    <a:pt x="142960" y="209546"/>
                  </a:lnTo>
                  <a:lnTo>
                    <a:pt x="1429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5757792" y="1411162"/>
              <a:ext cx="1967939" cy="2952185"/>
            </a:xfrm>
            <a:custGeom>
              <a:avLst/>
              <a:gdLst/>
              <a:ahLst/>
              <a:cxnLst/>
              <a:rect l="l" t="t" r="r" b="b"/>
              <a:pathLst>
                <a:path w="124376" h="186552" extrusionOk="0">
                  <a:moveTo>
                    <a:pt x="0" y="1"/>
                  </a:moveTo>
                  <a:lnTo>
                    <a:pt x="0" y="186551"/>
                  </a:lnTo>
                  <a:lnTo>
                    <a:pt x="124376" y="186551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5757792" y="1411162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1"/>
                  </a:moveTo>
                  <a:lnTo>
                    <a:pt x="0" y="10934"/>
                  </a:lnTo>
                  <a:lnTo>
                    <a:pt x="124376" y="10934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757792" y="1740623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5757792" y="2069846"/>
              <a:ext cx="1967939" cy="172999"/>
            </a:xfrm>
            <a:custGeom>
              <a:avLst/>
              <a:gdLst/>
              <a:ahLst/>
              <a:cxnLst/>
              <a:rect l="l" t="t" r="r" b="b"/>
              <a:pathLst>
                <a:path w="124376" h="10932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757792" y="2399275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0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5757792" y="2728720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5757792" y="3057944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5757792" y="3387373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0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5757792" y="3716817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1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5757792" y="4046041"/>
              <a:ext cx="1967939" cy="173236"/>
            </a:xfrm>
            <a:custGeom>
              <a:avLst/>
              <a:gdLst/>
              <a:ahLst/>
              <a:cxnLst/>
              <a:rect l="l" t="t" r="r" b="b"/>
              <a:pathLst>
                <a:path w="124376" h="10947" extrusionOk="0">
                  <a:moveTo>
                    <a:pt x="0" y="0"/>
                  </a:moveTo>
                  <a:lnTo>
                    <a:pt x="0" y="10947"/>
                  </a:lnTo>
                  <a:lnTo>
                    <a:pt x="124376" y="10947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5750925" y="1404326"/>
              <a:ext cx="1981642" cy="2965858"/>
            </a:xfrm>
            <a:custGeom>
              <a:avLst/>
              <a:gdLst/>
              <a:ahLst/>
              <a:cxnLst/>
              <a:rect l="l" t="t" r="r" b="b"/>
              <a:pathLst>
                <a:path w="125242" h="187416" extrusionOk="0">
                  <a:moveTo>
                    <a:pt x="4065" y="866"/>
                  </a:moveTo>
                  <a:cubicBezTo>
                    <a:pt x="4065" y="1382"/>
                    <a:pt x="3966" y="2360"/>
                    <a:pt x="3311" y="3156"/>
                  </a:cubicBezTo>
                  <a:cubicBezTo>
                    <a:pt x="2780" y="3812"/>
                    <a:pt x="1956" y="4231"/>
                    <a:pt x="867" y="4385"/>
                  </a:cubicBezTo>
                  <a:lnTo>
                    <a:pt x="867" y="866"/>
                  </a:lnTo>
                  <a:close/>
                  <a:moveTo>
                    <a:pt x="124376" y="866"/>
                  </a:moveTo>
                  <a:lnTo>
                    <a:pt x="124376" y="4385"/>
                  </a:lnTo>
                  <a:cubicBezTo>
                    <a:pt x="123287" y="4231"/>
                    <a:pt x="122464" y="3812"/>
                    <a:pt x="121933" y="3156"/>
                  </a:cubicBezTo>
                  <a:cubicBezTo>
                    <a:pt x="121291" y="2374"/>
                    <a:pt x="121180" y="1382"/>
                    <a:pt x="121180" y="866"/>
                  </a:cubicBezTo>
                  <a:close/>
                  <a:moveTo>
                    <a:pt x="81987" y="866"/>
                  </a:moveTo>
                  <a:lnTo>
                    <a:pt x="81987" y="12539"/>
                  </a:lnTo>
                  <a:lnTo>
                    <a:pt x="43256" y="12539"/>
                  </a:lnTo>
                  <a:lnTo>
                    <a:pt x="43256" y="866"/>
                  </a:lnTo>
                  <a:close/>
                  <a:moveTo>
                    <a:pt x="101785" y="866"/>
                  </a:moveTo>
                  <a:lnTo>
                    <a:pt x="101785" y="32421"/>
                  </a:lnTo>
                  <a:lnTo>
                    <a:pt x="23444" y="32421"/>
                  </a:lnTo>
                  <a:lnTo>
                    <a:pt x="23444" y="866"/>
                  </a:lnTo>
                  <a:lnTo>
                    <a:pt x="42390" y="866"/>
                  </a:lnTo>
                  <a:lnTo>
                    <a:pt x="42390" y="13404"/>
                  </a:lnTo>
                  <a:lnTo>
                    <a:pt x="82853" y="13404"/>
                  </a:lnTo>
                  <a:lnTo>
                    <a:pt x="82853" y="866"/>
                  </a:lnTo>
                  <a:close/>
                  <a:moveTo>
                    <a:pt x="76961" y="33287"/>
                  </a:moveTo>
                  <a:cubicBezTo>
                    <a:pt x="73540" y="37727"/>
                    <a:pt x="68248" y="40352"/>
                    <a:pt x="62622" y="40352"/>
                  </a:cubicBezTo>
                  <a:cubicBezTo>
                    <a:pt x="56995" y="40352"/>
                    <a:pt x="51704" y="37727"/>
                    <a:pt x="48282" y="33287"/>
                  </a:cubicBezTo>
                  <a:close/>
                  <a:moveTo>
                    <a:pt x="62622" y="75620"/>
                  </a:moveTo>
                  <a:cubicBezTo>
                    <a:pt x="72451" y="75620"/>
                    <a:pt x="80466" y="83508"/>
                    <a:pt x="80703" y="93282"/>
                  </a:cubicBezTo>
                  <a:lnTo>
                    <a:pt x="63795" y="93282"/>
                  </a:lnTo>
                  <a:cubicBezTo>
                    <a:pt x="63627" y="92794"/>
                    <a:pt x="63166" y="92444"/>
                    <a:pt x="62622" y="92444"/>
                  </a:cubicBezTo>
                  <a:cubicBezTo>
                    <a:pt x="62077" y="92444"/>
                    <a:pt x="61617" y="92794"/>
                    <a:pt x="61449" y="93282"/>
                  </a:cubicBezTo>
                  <a:lnTo>
                    <a:pt x="44540" y="93282"/>
                  </a:lnTo>
                  <a:cubicBezTo>
                    <a:pt x="44778" y="83508"/>
                    <a:pt x="52793" y="75620"/>
                    <a:pt x="62622" y="75620"/>
                  </a:cubicBezTo>
                  <a:close/>
                  <a:moveTo>
                    <a:pt x="120314" y="866"/>
                  </a:moveTo>
                  <a:cubicBezTo>
                    <a:pt x="120314" y="1522"/>
                    <a:pt x="120453" y="2695"/>
                    <a:pt x="121249" y="3700"/>
                  </a:cubicBezTo>
                  <a:cubicBezTo>
                    <a:pt x="121961" y="4566"/>
                    <a:pt x="123008" y="5083"/>
                    <a:pt x="124376" y="5251"/>
                  </a:cubicBezTo>
                  <a:lnTo>
                    <a:pt x="124376" y="93282"/>
                  </a:lnTo>
                  <a:lnTo>
                    <a:pt x="81555" y="93282"/>
                  </a:lnTo>
                  <a:cubicBezTo>
                    <a:pt x="81331" y="83020"/>
                    <a:pt x="72926" y="74755"/>
                    <a:pt x="62622" y="74755"/>
                  </a:cubicBezTo>
                  <a:cubicBezTo>
                    <a:pt x="52318" y="74755"/>
                    <a:pt x="43913" y="83020"/>
                    <a:pt x="43675" y="93282"/>
                  </a:cubicBezTo>
                  <a:lnTo>
                    <a:pt x="867" y="93282"/>
                  </a:lnTo>
                  <a:lnTo>
                    <a:pt x="867" y="5251"/>
                  </a:lnTo>
                  <a:cubicBezTo>
                    <a:pt x="2235" y="5083"/>
                    <a:pt x="3283" y="4566"/>
                    <a:pt x="3981" y="3700"/>
                  </a:cubicBezTo>
                  <a:cubicBezTo>
                    <a:pt x="4791" y="2695"/>
                    <a:pt x="4930" y="1522"/>
                    <a:pt x="4930" y="866"/>
                  </a:cubicBezTo>
                  <a:lnTo>
                    <a:pt x="22578" y="866"/>
                  </a:lnTo>
                  <a:lnTo>
                    <a:pt x="22578" y="33287"/>
                  </a:lnTo>
                  <a:lnTo>
                    <a:pt x="47208" y="33287"/>
                  </a:lnTo>
                  <a:cubicBezTo>
                    <a:pt x="50768" y="38257"/>
                    <a:pt x="56507" y="41217"/>
                    <a:pt x="62622" y="41217"/>
                  </a:cubicBezTo>
                  <a:cubicBezTo>
                    <a:pt x="68737" y="41217"/>
                    <a:pt x="74475" y="38257"/>
                    <a:pt x="78022" y="33287"/>
                  </a:cubicBezTo>
                  <a:lnTo>
                    <a:pt x="102651" y="33287"/>
                  </a:lnTo>
                  <a:lnTo>
                    <a:pt x="102651" y="866"/>
                  </a:lnTo>
                  <a:close/>
                  <a:moveTo>
                    <a:pt x="80703" y="94134"/>
                  </a:moveTo>
                  <a:cubicBezTo>
                    <a:pt x="80466" y="103908"/>
                    <a:pt x="72451" y="111796"/>
                    <a:pt x="62622" y="111796"/>
                  </a:cubicBezTo>
                  <a:cubicBezTo>
                    <a:pt x="52793" y="111796"/>
                    <a:pt x="44778" y="103908"/>
                    <a:pt x="44540" y="94134"/>
                  </a:cubicBezTo>
                  <a:lnTo>
                    <a:pt x="61449" y="94134"/>
                  </a:lnTo>
                  <a:cubicBezTo>
                    <a:pt x="61617" y="94622"/>
                    <a:pt x="62077" y="94972"/>
                    <a:pt x="62622" y="94972"/>
                  </a:cubicBezTo>
                  <a:cubicBezTo>
                    <a:pt x="63166" y="94972"/>
                    <a:pt x="63627" y="94622"/>
                    <a:pt x="63795" y="94134"/>
                  </a:cubicBezTo>
                  <a:close/>
                  <a:moveTo>
                    <a:pt x="62622" y="147065"/>
                  </a:moveTo>
                  <a:cubicBezTo>
                    <a:pt x="68248" y="147065"/>
                    <a:pt x="73540" y="149690"/>
                    <a:pt x="76961" y="154130"/>
                  </a:cubicBezTo>
                  <a:lnTo>
                    <a:pt x="48282" y="154130"/>
                  </a:lnTo>
                  <a:cubicBezTo>
                    <a:pt x="51704" y="149690"/>
                    <a:pt x="56995" y="147065"/>
                    <a:pt x="62622" y="147065"/>
                  </a:cubicBezTo>
                  <a:close/>
                  <a:moveTo>
                    <a:pt x="867" y="183031"/>
                  </a:moveTo>
                  <a:cubicBezTo>
                    <a:pt x="1956" y="183186"/>
                    <a:pt x="2765" y="183604"/>
                    <a:pt x="3311" y="184260"/>
                  </a:cubicBezTo>
                  <a:cubicBezTo>
                    <a:pt x="3953" y="185042"/>
                    <a:pt x="4050" y="186034"/>
                    <a:pt x="4065" y="186550"/>
                  </a:cubicBezTo>
                  <a:lnTo>
                    <a:pt x="867" y="186550"/>
                  </a:lnTo>
                  <a:lnTo>
                    <a:pt x="867" y="183031"/>
                  </a:lnTo>
                  <a:close/>
                  <a:moveTo>
                    <a:pt x="81987" y="174877"/>
                  </a:moveTo>
                  <a:lnTo>
                    <a:pt x="81987" y="186550"/>
                  </a:lnTo>
                  <a:lnTo>
                    <a:pt x="43256" y="186550"/>
                  </a:lnTo>
                  <a:lnTo>
                    <a:pt x="43256" y="174877"/>
                  </a:lnTo>
                  <a:close/>
                  <a:moveTo>
                    <a:pt x="101785" y="154995"/>
                  </a:moveTo>
                  <a:lnTo>
                    <a:pt x="101785" y="186550"/>
                  </a:lnTo>
                  <a:lnTo>
                    <a:pt x="82853" y="186550"/>
                  </a:lnTo>
                  <a:lnTo>
                    <a:pt x="82853" y="174012"/>
                  </a:lnTo>
                  <a:lnTo>
                    <a:pt x="42390" y="174012"/>
                  </a:lnTo>
                  <a:lnTo>
                    <a:pt x="42390" y="186550"/>
                  </a:lnTo>
                  <a:lnTo>
                    <a:pt x="23444" y="186550"/>
                  </a:lnTo>
                  <a:lnTo>
                    <a:pt x="23444" y="154995"/>
                  </a:lnTo>
                  <a:close/>
                  <a:moveTo>
                    <a:pt x="124376" y="94134"/>
                  </a:moveTo>
                  <a:lnTo>
                    <a:pt x="124376" y="182166"/>
                  </a:lnTo>
                  <a:cubicBezTo>
                    <a:pt x="123008" y="182333"/>
                    <a:pt x="121961" y="182850"/>
                    <a:pt x="121249" y="183716"/>
                  </a:cubicBezTo>
                  <a:cubicBezTo>
                    <a:pt x="120453" y="184721"/>
                    <a:pt x="120314" y="185894"/>
                    <a:pt x="120314" y="186550"/>
                  </a:cubicBezTo>
                  <a:lnTo>
                    <a:pt x="102651" y="186550"/>
                  </a:lnTo>
                  <a:lnTo>
                    <a:pt x="102651" y="154130"/>
                  </a:lnTo>
                  <a:lnTo>
                    <a:pt x="78022" y="154130"/>
                  </a:lnTo>
                  <a:cubicBezTo>
                    <a:pt x="74475" y="149159"/>
                    <a:pt x="68737" y="146199"/>
                    <a:pt x="62622" y="146199"/>
                  </a:cubicBezTo>
                  <a:cubicBezTo>
                    <a:pt x="56507" y="146199"/>
                    <a:pt x="50768" y="149159"/>
                    <a:pt x="47208" y="154130"/>
                  </a:cubicBezTo>
                  <a:lnTo>
                    <a:pt x="22578" y="154130"/>
                  </a:lnTo>
                  <a:lnTo>
                    <a:pt x="22578" y="186550"/>
                  </a:lnTo>
                  <a:lnTo>
                    <a:pt x="4930" y="186550"/>
                  </a:lnTo>
                  <a:cubicBezTo>
                    <a:pt x="4930" y="185894"/>
                    <a:pt x="4791" y="184721"/>
                    <a:pt x="3981" y="183716"/>
                  </a:cubicBezTo>
                  <a:cubicBezTo>
                    <a:pt x="3283" y="182850"/>
                    <a:pt x="2235" y="182333"/>
                    <a:pt x="867" y="182166"/>
                  </a:cubicBezTo>
                  <a:lnTo>
                    <a:pt x="867" y="94134"/>
                  </a:lnTo>
                  <a:lnTo>
                    <a:pt x="43675" y="94134"/>
                  </a:lnTo>
                  <a:cubicBezTo>
                    <a:pt x="43913" y="104396"/>
                    <a:pt x="52318" y="112662"/>
                    <a:pt x="62622" y="112662"/>
                  </a:cubicBezTo>
                  <a:cubicBezTo>
                    <a:pt x="72926" y="112662"/>
                    <a:pt x="81331" y="104396"/>
                    <a:pt x="81555" y="94134"/>
                  </a:cubicBezTo>
                  <a:close/>
                  <a:moveTo>
                    <a:pt x="124376" y="183031"/>
                  </a:moveTo>
                  <a:lnTo>
                    <a:pt x="124376" y="186550"/>
                  </a:lnTo>
                  <a:lnTo>
                    <a:pt x="121180" y="186550"/>
                  </a:lnTo>
                  <a:cubicBezTo>
                    <a:pt x="121180" y="186034"/>
                    <a:pt x="121277" y="185056"/>
                    <a:pt x="121919" y="184260"/>
                  </a:cubicBezTo>
                  <a:cubicBezTo>
                    <a:pt x="122464" y="183604"/>
                    <a:pt x="123287" y="183186"/>
                    <a:pt x="124376" y="183031"/>
                  </a:cubicBezTo>
                  <a:close/>
                  <a:moveTo>
                    <a:pt x="1" y="1"/>
                  </a:moveTo>
                  <a:lnTo>
                    <a:pt x="1" y="187416"/>
                  </a:lnTo>
                  <a:lnTo>
                    <a:pt x="125242" y="187416"/>
                  </a:lnTo>
                  <a:lnTo>
                    <a:pt x="1252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4" name="Google Shape;134;p18"/>
          <p:cNvSpPr txBox="1"/>
          <p:nvPr/>
        </p:nvSpPr>
        <p:spPr>
          <a:xfrm>
            <a:off x="1384995" y="1048612"/>
            <a:ext cx="4719357" cy="606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3733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Motivation &amp; Methods</a:t>
            </a:r>
            <a:endParaRPr sz="3733" kern="0" dirty="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641907" y="4678952"/>
            <a:ext cx="3230149" cy="358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3733" kern="0" dirty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Results</a:t>
            </a:r>
          </a:p>
        </p:txBody>
      </p:sp>
      <p:sp>
        <p:nvSpPr>
          <p:cNvPr id="140" name="Google Shape;140;p18"/>
          <p:cNvSpPr txBox="1"/>
          <p:nvPr/>
        </p:nvSpPr>
        <p:spPr>
          <a:xfrm>
            <a:off x="-717131" y="3072243"/>
            <a:ext cx="6478147" cy="590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3733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Modeling</a:t>
            </a:r>
            <a:endParaRPr sz="3733" kern="0" dirty="0">
              <a:solidFill>
                <a:srgbClr val="00206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2" name="Google Shape;142;p18"/>
          <p:cNvSpPr/>
          <p:nvPr/>
        </p:nvSpPr>
        <p:spPr>
          <a:xfrm>
            <a:off x="9822215" y="1467465"/>
            <a:ext cx="353296" cy="353296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3" name="Google Shape;143;p18"/>
          <p:cNvSpPr/>
          <p:nvPr/>
        </p:nvSpPr>
        <p:spPr>
          <a:xfrm>
            <a:off x="9937416" y="3664317"/>
            <a:ext cx="353296" cy="353296"/>
          </a:xfrm>
          <a:prstGeom prst="ellipse">
            <a:avLst/>
          </a:prstGeom>
          <a:solidFill>
            <a:srgbClr val="0070C0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206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9937416" y="5836967"/>
            <a:ext cx="353296" cy="353296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45" name="Google Shape;145;p18"/>
          <p:cNvCxnSpPr>
            <a:cxnSpLocks/>
            <a:stCxn id="142" idx="2"/>
            <a:endCxn id="134" idx="3"/>
          </p:cNvCxnSpPr>
          <p:nvPr/>
        </p:nvCxnSpPr>
        <p:spPr>
          <a:xfrm rot="10800000">
            <a:off x="6104353" y="1351905"/>
            <a:ext cx="3717863" cy="292208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18"/>
          <p:cNvCxnSpPr>
            <a:cxnSpLocks/>
          </p:cNvCxnSpPr>
          <p:nvPr/>
        </p:nvCxnSpPr>
        <p:spPr>
          <a:xfrm rot="10800000">
            <a:off x="5662468" y="3533905"/>
            <a:ext cx="4274953" cy="331009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18"/>
          <p:cNvCxnSpPr>
            <a:cxnSpLocks/>
            <a:stCxn id="144" idx="2"/>
          </p:cNvCxnSpPr>
          <p:nvPr/>
        </p:nvCxnSpPr>
        <p:spPr>
          <a:xfrm rot="10800000">
            <a:off x="5662467" y="5109359"/>
            <a:ext cx="4274949" cy="904256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37;p18">
            <a:extLst>
              <a:ext uri="{FF2B5EF4-FFF2-40B4-BE49-F238E27FC236}">
                <a16:creationId xmlns:a16="http://schemas.microsoft.com/office/drawing/2014/main" id="{689FE466-3D79-E2BC-0DDC-B23F724DBD45}"/>
              </a:ext>
            </a:extLst>
          </p:cNvPr>
          <p:cNvSpPr txBox="1"/>
          <p:nvPr/>
        </p:nvSpPr>
        <p:spPr>
          <a:xfrm>
            <a:off x="1889299" y="5322242"/>
            <a:ext cx="4575896" cy="385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 Improvements and final results</a:t>
            </a:r>
          </a:p>
        </p:txBody>
      </p:sp>
      <p:sp>
        <p:nvSpPr>
          <p:cNvPr id="16" name="Google Shape;134;p18">
            <a:extLst>
              <a:ext uri="{FF2B5EF4-FFF2-40B4-BE49-F238E27FC236}">
                <a16:creationId xmlns:a16="http://schemas.microsoft.com/office/drawing/2014/main" id="{66879D2F-A468-7851-362C-53F2F9240485}"/>
              </a:ext>
            </a:extLst>
          </p:cNvPr>
          <p:cNvSpPr txBox="1"/>
          <p:nvPr/>
        </p:nvSpPr>
        <p:spPr>
          <a:xfrm>
            <a:off x="1803736" y="1930816"/>
            <a:ext cx="4136640" cy="671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Motivation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Overview</a:t>
            </a:r>
          </a:p>
          <a:p>
            <a:pPr marL="380990" lvl="3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Cleaning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Exploratory Data Analysis</a:t>
            </a:r>
            <a:endParaRPr sz="1867" kern="0" dirty="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" name="Google Shape;140;p18">
            <a:extLst>
              <a:ext uri="{FF2B5EF4-FFF2-40B4-BE49-F238E27FC236}">
                <a16:creationId xmlns:a16="http://schemas.microsoft.com/office/drawing/2014/main" id="{D832B0B0-0496-3A5C-A73C-03AF97B1B2FC}"/>
              </a:ext>
            </a:extLst>
          </p:cNvPr>
          <p:cNvSpPr txBox="1"/>
          <p:nvPr/>
        </p:nvSpPr>
        <p:spPr>
          <a:xfrm>
            <a:off x="1857218" y="3875464"/>
            <a:ext cx="3903799" cy="358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 Selection &amp; Feature Selection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Hypothesis Testing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7" name="Google Shape;337;p21"/>
          <p:cNvCxnSpPr/>
          <p:nvPr/>
        </p:nvCxnSpPr>
        <p:spPr>
          <a:xfrm>
            <a:off x="5202100" y="2844800"/>
            <a:ext cx="0" cy="2277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grpSp>
        <p:nvGrpSpPr>
          <p:cNvPr id="339" name="Google Shape;339;p21"/>
          <p:cNvGrpSpPr/>
          <p:nvPr/>
        </p:nvGrpSpPr>
        <p:grpSpPr>
          <a:xfrm>
            <a:off x="4894561" y="3370940"/>
            <a:ext cx="615071" cy="540649"/>
            <a:chOff x="4182481" y="2340959"/>
            <a:chExt cx="368218" cy="323665"/>
          </a:xfrm>
        </p:grpSpPr>
        <p:sp>
          <p:nvSpPr>
            <p:cNvPr id="340" name="Google Shape;340;p21"/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42" name="Google Shape;342;p21"/>
          <p:cNvGrpSpPr/>
          <p:nvPr/>
        </p:nvGrpSpPr>
        <p:grpSpPr>
          <a:xfrm>
            <a:off x="7528834" y="4506967"/>
            <a:ext cx="3048817" cy="1637236"/>
            <a:chOff x="5646625" y="3380225"/>
            <a:chExt cx="2286613" cy="1227927"/>
          </a:xfrm>
        </p:grpSpPr>
        <p:sp>
          <p:nvSpPr>
            <p:cNvPr id="343" name="Google Shape;343;p21"/>
            <p:cNvSpPr txBox="1"/>
            <p:nvPr/>
          </p:nvSpPr>
          <p:spPr>
            <a:xfrm>
              <a:off x="5646625" y="3380225"/>
              <a:ext cx="2286600" cy="46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44" name="Google Shape;344;p21"/>
            <p:cNvSpPr txBox="1"/>
            <p:nvPr/>
          </p:nvSpPr>
          <p:spPr>
            <a:xfrm>
              <a:off x="5646638" y="3829052"/>
              <a:ext cx="2286600" cy="77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spcAft>
                  <a:spcPts val="2133"/>
                </a:spcAft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5" name="Google Shape;345;p21"/>
          <p:cNvGrpSpPr/>
          <p:nvPr/>
        </p:nvGrpSpPr>
        <p:grpSpPr>
          <a:xfrm>
            <a:off x="1614268" y="4506967"/>
            <a:ext cx="3048817" cy="1622744"/>
            <a:chOff x="1210700" y="3380225"/>
            <a:chExt cx="2286613" cy="1217058"/>
          </a:xfrm>
        </p:grpSpPr>
        <p:sp>
          <p:nvSpPr>
            <p:cNvPr id="346" name="Google Shape;346;p21"/>
            <p:cNvSpPr txBox="1"/>
            <p:nvPr/>
          </p:nvSpPr>
          <p:spPr>
            <a:xfrm>
              <a:off x="1210700" y="3380225"/>
              <a:ext cx="2286600" cy="461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FFFFFF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400" kern="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347" name="Google Shape;347;p21"/>
            <p:cNvSpPr txBox="1"/>
            <p:nvPr/>
          </p:nvSpPr>
          <p:spPr>
            <a:xfrm>
              <a:off x="1210713" y="3911183"/>
              <a:ext cx="2286600" cy="68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spcAft>
                  <a:spcPts val="2133"/>
                </a:spcAft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 and the smallest one in the Solar System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8" name="Google Shape;348;p21"/>
          <p:cNvGrpSpPr/>
          <p:nvPr/>
        </p:nvGrpSpPr>
        <p:grpSpPr>
          <a:xfrm>
            <a:off x="1974267" y="1209264"/>
            <a:ext cx="2238808" cy="2869267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389" name="Google Shape;389;p21"/>
          <p:cNvCxnSpPr/>
          <p:nvPr/>
        </p:nvCxnSpPr>
        <p:spPr>
          <a:xfrm>
            <a:off x="6989833" y="2844800"/>
            <a:ext cx="0" cy="2277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90" name="Google Shape;390;p21"/>
          <p:cNvGrpSpPr/>
          <p:nvPr/>
        </p:nvGrpSpPr>
        <p:grpSpPr>
          <a:xfrm>
            <a:off x="6682294" y="3802740"/>
            <a:ext cx="615071" cy="540649"/>
            <a:chOff x="4182481" y="2340959"/>
            <a:chExt cx="368218" cy="323665"/>
          </a:xfrm>
        </p:grpSpPr>
        <p:sp>
          <p:nvSpPr>
            <p:cNvPr id="391" name="Google Shape;391;p21"/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93" name="Google Shape;393;p21"/>
          <p:cNvGrpSpPr/>
          <p:nvPr/>
        </p:nvGrpSpPr>
        <p:grpSpPr>
          <a:xfrm>
            <a:off x="7754710" y="1397193"/>
            <a:ext cx="2597069" cy="2777175"/>
            <a:chOff x="5816032" y="1047894"/>
            <a:chExt cx="1947802" cy="2082881"/>
          </a:xfrm>
        </p:grpSpPr>
        <p:sp>
          <p:nvSpPr>
            <p:cNvPr id="394" name="Google Shape;394;p21"/>
            <p:cNvSpPr/>
            <p:nvPr/>
          </p:nvSpPr>
          <p:spPr>
            <a:xfrm>
              <a:off x="5975225" y="2882375"/>
              <a:ext cx="1361100" cy="24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95" name="Google Shape;395;p21"/>
            <p:cNvGrpSpPr/>
            <p:nvPr/>
          </p:nvGrpSpPr>
          <p:grpSpPr>
            <a:xfrm>
              <a:off x="5816032" y="1047894"/>
              <a:ext cx="1947802" cy="2006646"/>
              <a:chOff x="5884325" y="1182947"/>
              <a:chExt cx="1802185" cy="1856630"/>
            </a:xfrm>
          </p:grpSpPr>
          <p:sp>
            <p:nvSpPr>
              <p:cNvPr id="396" name="Google Shape;396;p21"/>
              <p:cNvSpPr/>
              <p:nvPr/>
            </p:nvSpPr>
            <p:spPr>
              <a:xfrm>
                <a:off x="5884325" y="1607072"/>
                <a:ext cx="700394" cy="280644"/>
              </a:xfrm>
              <a:custGeom>
                <a:avLst/>
                <a:gdLst/>
                <a:ahLst/>
                <a:cxnLst/>
                <a:rect l="l" t="t" r="r" b="b"/>
                <a:pathLst>
                  <a:path w="43442" h="17407" extrusionOk="0">
                    <a:moveTo>
                      <a:pt x="36693" y="1"/>
                    </a:moveTo>
                    <a:cubicBezTo>
                      <a:pt x="35516" y="1"/>
                      <a:pt x="34330" y="352"/>
                      <a:pt x="33302" y="1070"/>
                    </a:cubicBezTo>
                    <a:cubicBezTo>
                      <a:pt x="30889" y="2746"/>
                      <a:pt x="27638" y="5814"/>
                      <a:pt x="23330" y="10288"/>
                    </a:cubicBezTo>
                    <a:cubicBezTo>
                      <a:pt x="23330" y="10288"/>
                      <a:pt x="17095" y="8227"/>
                      <a:pt x="7291" y="6735"/>
                    </a:cubicBezTo>
                    <a:cubicBezTo>
                      <a:pt x="7073" y="6383"/>
                      <a:pt x="6771" y="5997"/>
                      <a:pt x="6353" y="5613"/>
                    </a:cubicBezTo>
                    <a:cubicBezTo>
                      <a:pt x="6302" y="5562"/>
                      <a:pt x="6252" y="5528"/>
                      <a:pt x="6201" y="5478"/>
                    </a:cubicBezTo>
                    <a:cubicBezTo>
                      <a:pt x="5933" y="5260"/>
                      <a:pt x="5582" y="5110"/>
                      <a:pt x="5046" y="5025"/>
                    </a:cubicBezTo>
                    <a:cubicBezTo>
                      <a:pt x="4762" y="4978"/>
                      <a:pt x="4500" y="4958"/>
                      <a:pt x="4255" y="4958"/>
                    </a:cubicBezTo>
                    <a:cubicBezTo>
                      <a:pt x="4067" y="4958"/>
                      <a:pt x="3889" y="4970"/>
                      <a:pt x="3721" y="4992"/>
                    </a:cubicBezTo>
                    <a:cubicBezTo>
                      <a:pt x="3407" y="4796"/>
                      <a:pt x="2980" y="4594"/>
                      <a:pt x="2590" y="4594"/>
                    </a:cubicBezTo>
                    <a:cubicBezTo>
                      <a:pt x="2378" y="4594"/>
                      <a:pt x="2177" y="4654"/>
                      <a:pt x="2011" y="4808"/>
                    </a:cubicBezTo>
                    <a:cubicBezTo>
                      <a:pt x="1475" y="5311"/>
                      <a:pt x="1777" y="5964"/>
                      <a:pt x="1777" y="5964"/>
                    </a:cubicBezTo>
                    <a:cubicBezTo>
                      <a:pt x="1777" y="5964"/>
                      <a:pt x="1731" y="5959"/>
                      <a:pt x="1657" y="5959"/>
                    </a:cubicBezTo>
                    <a:cubicBezTo>
                      <a:pt x="1420" y="5959"/>
                      <a:pt x="897" y="6008"/>
                      <a:pt x="704" y="6417"/>
                    </a:cubicBezTo>
                    <a:cubicBezTo>
                      <a:pt x="520" y="6835"/>
                      <a:pt x="688" y="7238"/>
                      <a:pt x="755" y="7356"/>
                    </a:cubicBezTo>
                    <a:cubicBezTo>
                      <a:pt x="537" y="7389"/>
                      <a:pt x="67" y="7657"/>
                      <a:pt x="34" y="8176"/>
                    </a:cubicBezTo>
                    <a:cubicBezTo>
                      <a:pt x="0" y="8779"/>
                      <a:pt x="436" y="9199"/>
                      <a:pt x="436" y="9199"/>
                    </a:cubicBezTo>
                    <a:cubicBezTo>
                      <a:pt x="436" y="9199"/>
                      <a:pt x="0" y="10104"/>
                      <a:pt x="1073" y="10741"/>
                    </a:cubicBezTo>
                    <a:cubicBezTo>
                      <a:pt x="1676" y="11110"/>
                      <a:pt x="2682" y="11193"/>
                      <a:pt x="3772" y="11244"/>
                    </a:cubicBezTo>
                    <a:cubicBezTo>
                      <a:pt x="3865" y="11250"/>
                      <a:pt x="3958" y="11254"/>
                      <a:pt x="4051" y="11254"/>
                    </a:cubicBezTo>
                    <a:cubicBezTo>
                      <a:pt x="4426" y="11254"/>
                      <a:pt x="4797" y="11200"/>
                      <a:pt x="5146" y="11092"/>
                    </a:cubicBezTo>
                    <a:cubicBezTo>
                      <a:pt x="6268" y="11545"/>
                      <a:pt x="15754" y="15266"/>
                      <a:pt x="24168" y="17311"/>
                    </a:cubicBezTo>
                    <a:cubicBezTo>
                      <a:pt x="24428" y="17374"/>
                      <a:pt x="24696" y="17406"/>
                      <a:pt x="24963" y="17406"/>
                    </a:cubicBezTo>
                    <a:cubicBezTo>
                      <a:pt x="25402" y="17406"/>
                      <a:pt x="25840" y="17320"/>
                      <a:pt x="26246" y="17143"/>
                    </a:cubicBezTo>
                    <a:cubicBezTo>
                      <a:pt x="28543" y="16171"/>
                      <a:pt x="34308" y="14612"/>
                      <a:pt x="39973" y="10757"/>
                    </a:cubicBezTo>
                    <a:cubicBezTo>
                      <a:pt x="42838" y="8797"/>
                      <a:pt x="43441" y="4757"/>
                      <a:pt x="41162" y="2109"/>
                    </a:cubicBezTo>
                    <a:cubicBezTo>
                      <a:pt x="41129" y="2060"/>
                      <a:pt x="41095" y="2026"/>
                      <a:pt x="41061" y="1975"/>
                    </a:cubicBezTo>
                    <a:cubicBezTo>
                      <a:pt x="39924" y="672"/>
                      <a:pt x="38318" y="1"/>
                      <a:pt x="366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21"/>
              <p:cNvSpPr/>
              <p:nvPr/>
            </p:nvSpPr>
            <p:spPr>
              <a:xfrm>
                <a:off x="5890258" y="1685099"/>
                <a:ext cx="72712" cy="89206"/>
              </a:xfrm>
              <a:custGeom>
                <a:avLst/>
                <a:gdLst/>
                <a:ahLst/>
                <a:cxnLst/>
                <a:rect l="l" t="t" r="r" b="b"/>
                <a:pathLst>
                  <a:path w="4510" h="5533" extrusionOk="0">
                    <a:moveTo>
                      <a:pt x="3943" y="0"/>
                    </a:moveTo>
                    <a:cubicBezTo>
                      <a:pt x="3214" y="0"/>
                      <a:pt x="2605" y="183"/>
                      <a:pt x="2298" y="504"/>
                    </a:cubicBezTo>
                    <a:cubicBezTo>
                      <a:pt x="2113" y="688"/>
                      <a:pt x="2046" y="907"/>
                      <a:pt x="2079" y="1124"/>
                    </a:cubicBezTo>
                    <a:lnTo>
                      <a:pt x="2079" y="1141"/>
                    </a:lnTo>
                    <a:cubicBezTo>
                      <a:pt x="1710" y="1023"/>
                      <a:pt x="1426" y="1023"/>
                      <a:pt x="1409" y="1023"/>
                    </a:cubicBezTo>
                    <a:lnTo>
                      <a:pt x="1409" y="1242"/>
                    </a:lnTo>
                    <a:cubicBezTo>
                      <a:pt x="1409" y="1242"/>
                      <a:pt x="1777" y="1242"/>
                      <a:pt x="2231" y="1426"/>
                    </a:cubicBezTo>
                    <a:cubicBezTo>
                      <a:pt x="2414" y="1660"/>
                      <a:pt x="2750" y="1828"/>
                      <a:pt x="3085" y="1946"/>
                    </a:cubicBezTo>
                    <a:cubicBezTo>
                      <a:pt x="3136" y="2180"/>
                      <a:pt x="3118" y="2348"/>
                      <a:pt x="3018" y="2482"/>
                    </a:cubicBezTo>
                    <a:cubicBezTo>
                      <a:pt x="2884" y="2666"/>
                      <a:pt x="2633" y="2717"/>
                      <a:pt x="2548" y="2717"/>
                    </a:cubicBezTo>
                    <a:cubicBezTo>
                      <a:pt x="2165" y="2440"/>
                      <a:pt x="1573" y="2366"/>
                      <a:pt x="1063" y="2366"/>
                    </a:cubicBezTo>
                    <a:cubicBezTo>
                      <a:pt x="770" y="2366"/>
                      <a:pt x="504" y="2391"/>
                      <a:pt x="320" y="2415"/>
                    </a:cubicBezTo>
                    <a:lnTo>
                      <a:pt x="336" y="2632"/>
                    </a:lnTo>
                    <a:cubicBezTo>
                      <a:pt x="598" y="2602"/>
                      <a:pt x="845" y="2587"/>
                      <a:pt x="1072" y="2587"/>
                    </a:cubicBezTo>
                    <a:cubicBezTo>
                      <a:pt x="1850" y="2587"/>
                      <a:pt x="2408" y="2761"/>
                      <a:pt x="2615" y="3085"/>
                    </a:cubicBezTo>
                    <a:cubicBezTo>
                      <a:pt x="2683" y="3186"/>
                      <a:pt x="2700" y="3303"/>
                      <a:pt x="2666" y="3403"/>
                    </a:cubicBezTo>
                    <a:cubicBezTo>
                      <a:pt x="2615" y="3655"/>
                      <a:pt x="2347" y="3856"/>
                      <a:pt x="2264" y="3906"/>
                    </a:cubicBezTo>
                    <a:cubicBezTo>
                      <a:pt x="2095" y="3860"/>
                      <a:pt x="1888" y="3838"/>
                      <a:pt x="1667" y="3838"/>
                    </a:cubicBezTo>
                    <a:cubicBezTo>
                      <a:pt x="1076" y="3838"/>
                      <a:pt x="379" y="3995"/>
                      <a:pt x="1" y="4275"/>
                    </a:cubicBezTo>
                    <a:lnTo>
                      <a:pt x="135" y="4442"/>
                    </a:lnTo>
                    <a:cubicBezTo>
                      <a:pt x="474" y="4193"/>
                      <a:pt x="1117" y="4069"/>
                      <a:pt x="1645" y="4069"/>
                    </a:cubicBezTo>
                    <a:cubicBezTo>
                      <a:pt x="2004" y="4069"/>
                      <a:pt x="2310" y="4126"/>
                      <a:pt x="2432" y="4241"/>
                    </a:cubicBezTo>
                    <a:cubicBezTo>
                      <a:pt x="2582" y="4375"/>
                      <a:pt x="2633" y="4543"/>
                      <a:pt x="2582" y="4710"/>
                    </a:cubicBezTo>
                    <a:cubicBezTo>
                      <a:pt x="2499" y="4979"/>
                      <a:pt x="2180" y="5231"/>
                      <a:pt x="1777" y="5314"/>
                    </a:cubicBezTo>
                    <a:lnTo>
                      <a:pt x="1828" y="5532"/>
                    </a:lnTo>
                    <a:cubicBezTo>
                      <a:pt x="2314" y="5432"/>
                      <a:pt x="2700" y="5130"/>
                      <a:pt x="2801" y="4777"/>
                    </a:cubicBezTo>
                    <a:cubicBezTo>
                      <a:pt x="2868" y="4527"/>
                      <a:pt x="2801" y="4275"/>
                      <a:pt x="2582" y="4074"/>
                    </a:cubicBezTo>
                    <a:cubicBezTo>
                      <a:pt x="2566" y="4057"/>
                      <a:pt x="2532" y="4040"/>
                      <a:pt x="2499" y="4006"/>
                    </a:cubicBezTo>
                    <a:cubicBezTo>
                      <a:pt x="2633" y="3890"/>
                      <a:pt x="2834" y="3705"/>
                      <a:pt x="2884" y="3454"/>
                    </a:cubicBezTo>
                    <a:cubicBezTo>
                      <a:pt x="2935" y="3286"/>
                      <a:pt x="2901" y="3119"/>
                      <a:pt x="2801" y="2967"/>
                    </a:cubicBezTo>
                    <a:cubicBezTo>
                      <a:pt x="2783" y="2951"/>
                      <a:pt x="2750" y="2934"/>
                      <a:pt x="2733" y="2900"/>
                    </a:cubicBezTo>
                    <a:cubicBezTo>
                      <a:pt x="2884" y="2867"/>
                      <a:pt x="3069" y="2784"/>
                      <a:pt x="3203" y="2616"/>
                    </a:cubicBezTo>
                    <a:cubicBezTo>
                      <a:pt x="3303" y="2465"/>
                      <a:pt x="3353" y="2263"/>
                      <a:pt x="3319" y="2029"/>
                    </a:cubicBezTo>
                    <a:lnTo>
                      <a:pt x="3319" y="2029"/>
                    </a:lnTo>
                    <a:cubicBezTo>
                      <a:pt x="3471" y="2062"/>
                      <a:pt x="3605" y="2096"/>
                      <a:pt x="3706" y="2129"/>
                    </a:cubicBezTo>
                    <a:cubicBezTo>
                      <a:pt x="3521" y="2415"/>
                      <a:pt x="3203" y="3068"/>
                      <a:pt x="3386" y="4124"/>
                    </a:cubicBezTo>
                    <a:lnTo>
                      <a:pt x="3605" y="4074"/>
                    </a:lnTo>
                    <a:cubicBezTo>
                      <a:pt x="3370" y="2800"/>
                      <a:pt x="3974" y="2129"/>
                      <a:pt x="3990" y="2129"/>
                    </a:cubicBezTo>
                    <a:lnTo>
                      <a:pt x="4124" y="1979"/>
                    </a:lnTo>
                    <a:lnTo>
                      <a:pt x="3923" y="1946"/>
                    </a:lnTo>
                    <a:cubicBezTo>
                      <a:pt x="3504" y="1879"/>
                      <a:pt x="2381" y="1593"/>
                      <a:pt x="2298" y="1090"/>
                    </a:cubicBezTo>
                    <a:cubicBezTo>
                      <a:pt x="2280" y="940"/>
                      <a:pt x="2331" y="789"/>
                      <a:pt x="2448" y="655"/>
                    </a:cubicBezTo>
                    <a:cubicBezTo>
                      <a:pt x="2729" y="375"/>
                      <a:pt x="3285" y="222"/>
                      <a:pt x="3949" y="222"/>
                    </a:cubicBezTo>
                    <a:cubicBezTo>
                      <a:pt x="4118" y="222"/>
                      <a:pt x="4295" y="232"/>
                      <a:pt x="4476" y="252"/>
                    </a:cubicBezTo>
                    <a:lnTo>
                      <a:pt x="4510" y="35"/>
                    </a:lnTo>
                    <a:cubicBezTo>
                      <a:pt x="4315" y="11"/>
                      <a:pt x="4125" y="0"/>
                      <a:pt x="39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21"/>
              <p:cNvSpPr/>
              <p:nvPr/>
            </p:nvSpPr>
            <p:spPr>
              <a:xfrm>
                <a:off x="6256644" y="1606040"/>
                <a:ext cx="319403" cy="272293"/>
              </a:xfrm>
              <a:custGeom>
                <a:avLst/>
                <a:gdLst/>
                <a:ahLst/>
                <a:cxnLst/>
                <a:rect l="l" t="t" r="r" b="b"/>
                <a:pathLst>
                  <a:path w="19811" h="16889" extrusionOk="0">
                    <a:moveTo>
                      <a:pt x="11940" y="0"/>
                    </a:moveTo>
                    <a:cubicBezTo>
                      <a:pt x="8181" y="0"/>
                      <a:pt x="3853" y="3701"/>
                      <a:pt x="1576" y="5945"/>
                    </a:cubicBezTo>
                    <a:cubicBezTo>
                      <a:pt x="587" y="6917"/>
                      <a:pt x="0" y="7621"/>
                      <a:pt x="0" y="7621"/>
                    </a:cubicBezTo>
                    <a:cubicBezTo>
                      <a:pt x="1576" y="13051"/>
                      <a:pt x="6554" y="16888"/>
                      <a:pt x="6554" y="16888"/>
                    </a:cubicBezTo>
                    <a:cubicBezTo>
                      <a:pt x="6554" y="16888"/>
                      <a:pt x="7258" y="16586"/>
                      <a:pt x="8297" y="16050"/>
                    </a:cubicBezTo>
                    <a:cubicBezTo>
                      <a:pt x="11933" y="14123"/>
                      <a:pt x="19810" y="9163"/>
                      <a:pt x="16777" y="3330"/>
                    </a:cubicBezTo>
                    <a:cubicBezTo>
                      <a:pt x="15514" y="903"/>
                      <a:pt x="13796" y="0"/>
                      <a:pt x="119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21"/>
              <p:cNvSpPr/>
              <p:nvPr/>
            </p:nvSpPr>
            <p:spPr>
              <a:xfrm rot="120891">
                <a:off x="6444357" y="1458071"/>
                <a:ext cx="151371" cy="104256"/>
              </a:xfrm>
              <a:custGeom>
                <a:avLst/>
                <a:gdLst/>
                <a:ahLst/>
                <a:cxnLst/>
                <a:rect l="l" t="t" r="r" b="b"/>
                <a:pathLst>
                  <a:path w="10644" h="7331" extrusionOk="0">
                    <a:moveTo>
                      <a:pt x="7844" y="0"/>
                    </a:moveTo>
                    <a:lnTo>
                      <a:pt x="1107" y="1055"/>
                    </a:lnTo>
                    <a:lnTo>
                      <a:pt x="1107" y="1055"/>
                    </a:lnTo>
                    <a:lnTo>
                      <a:pt x="6503" y="720"/>
                    </a:lnTo>
                    <a:lnTo>
                      <a:pt x="6503" y="720"/>
                    </a:lnTo>
                    <a:cubicBezTo>
                      <a:pt x="6503" y="720"/>
                      <a:pt x="6671" y="3770"/>
                      <a:pt x="353" y="4474"/>
                    </a:cubicBezTo>
                    <a:cubicBezTo>
                      <a:pt x="369" y="6034"/>
                      <a:pt x="1" y="6821"/>
                      <a:pt x="1" y="6821"/>
                    </a:cubicBezTo>
                    <a:cubicBezTo>
                      <a:pt x="533" y="7160"/>
                      <a:pt x="1144" y="7331"/>
                      <a:pt x="1759" y="7331"/>
                    </a:cubicBezTo>
                    <a:cubicBezTo>
                      <a:pt x="2208" y="7331"/>
                      <a:pt x="2660" y="7239"/>
                      <a:pt x="3084" y="7055"/>
                    </a:cubicBezTo>
                    <a:lnTo>
                      <a:pt x="10644" y="3821"/>
                    </a:lnTo>
                    <a:cubicBezTo>
                      <a:pt x="7677" y="3620"/>
                      <a:pt x="7844" y="0"/>
                      <a:pt x="78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21"/>
              <p:cNvSpPr/>
              <p:nvPr/>
            </p:nvSpPr>
            <p:spPr>
              <a:xfrm rot="120891">
                <a:off x="6443486" y="1467301"/>
                <a:ext cx="96292" cy="53401"/>
              </a:xfrm>
              <a:custGeom>
                <a:avLst/>
                <a:gdLst/>
                <a:ahLst/>
                <a:cxnLst/>
                <a:rect l="l" t="t" r="r" b="b"/>
                <a:pathLst>
                  <a:path w="6771" h="3755" extrusionOk="0">
                    <a:moveTo>
                      <a:pt x="6603" y="0"/>
                    </a:moveTo>
                    <a:lnTo>
                      <a:pt x="1207" y="335"/>
                    </a:lnTo>
                    <a:lnTo>
                      <a:pt x="0" y="755"/>
                    </a:lnTo>
                    <a:cubicBezTo>
                      <a:pt x="319" y="1962"/>
                      <a:pt x="436" y="2967"/>
                      <a:pt x="453" y="3754"/>
                    </a:cubicBezTo>
                    <a:cubicBezTo>
                      <a:pt x="6771" y="3050"/>
                      <a:pt x="6603" y="0"/>
                      <a:pt x="6603" y="0"/>
                    </a:cubicBezTo>
                    <a:close/>
                  </a:path>
                </a:pathLst>
              </a:custGeom>
              <a:solidFill>
                <a:srgbClr val="E5867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21"/>
              <p:cNvSpPr/>
              <p:nvPr/>
            </p:nvSpPr>
            <p:spPr>
              <a:xfrm rot="120891">
                <a:off x="6383162" y="1514829"/>
                <a:ext cx="402576" cy="504899"/>
              </a:xfrm>
              <a:custGeom>
                <a:avLst/>
                <a:gdLst/>
                <a:ahLst/>
                <a:cxnLst/>
                <a:rect l="l" t="t" r="r" b="b"/>
                <a:pathLst>
                  <a:path w="28308" h="35503" extrusionOk="0">
                    <a:moveTo>
                      <a:pt x="14314" y="0"/>
                    </a:moveTo>
                    <a:lnTo>
                      <a:pt x="4240" y="2045"/>
                    </a:lnTo>
                    <a:cubicBezTo>
                      <a:pt x="4240" y="2045"/>
                      <a:pt x="1" y="7558"/>
                      <a:pt x="2531" y="15938"/>
                    </a:cubicBezTo>
                    <a:cubicBezTo>
                      <a:pt x="5078" y="24302"/>
                      <a:pt x="10341" y="34273"/>
                      <a:pt x="10341" y="34273"/>
                    </a:cubicBezTo>
                    <a:cubicBezTo>
                      <a:pt x="13125" y="35184"/>
                      <a:pt x="15866" y="35502"/>
                      <a:pt x="18336" y="35502"/>
                    </a:cubicBezTo>
                    <a:cubicBezTo>
                      <a:pt x="24045" y="35502"/>
                      <a:pt x="28307" y="33804"/>
                      <a:pt x="28307" y="33804"/>
                    </a:cubicBezTo>
                    <a:cubicBezTo>
                      <a:pt x="28307" y="33804"/>
                      <a:pt x="26247" y="14698"/>
                      <a:pt x="23045" y="8027"/>
                    </a:cubicBezTo>
                    <a:cubicBezTo>
                      <a:pt x="19844" y="1341"/>
                      <a:pt x="14314" y="0"/>
                      <a:pt x="14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21"/>
              <p:cNvSpPr/>
              <p:nvPr/>
            </p:nvSpPr>
            <p:spPr>
              <a:xfrm>
                <a:off x="6213950" y="2034750"/>
                <a:ext cx="654854" cy="843947"/>
              </a:xfrm>
              <a:custGeom>
                <a:avLst/>
                <a:gdLst/>
                <a:ahLst/>
                <a:cxnLst/>
                <a:rect l="l" t="t" r="r" b="b"/>
                <a:pathLst>
                  <a:path w="41381" h="53330" extrusionOk="0">
                    <a:moveTo>
                      <a:pt x="22576" y="1"/>
                    </a:moveTo>
                    <a:cubicBezTo>
                      <a:pt x="22576" y="1"/>
                      <a:pt x="11631" y="9100"/>
                      <a:pt x="1777" y="21335"/>
                    </a:cubicBezTo>
                    <a:cubicBezTo>
                      <a:pt x="402" y="23028"/>
                      <a:pt x="0" y="25308"/>
                      <a:pt x="704" y="27368"/>
                    </a:cubicBezTo>
                    <a:cubicBezTo>
                      <a:pt x="2364" y="32195"/>
                      <a:pt x="6637" y="41882"/>
                      <a:pt x="13660" y="53330"/>
                    </a:cubicBezTo>
                    <a:lnTo>
                      <a:pt x="18755" y="50966"/>
                    </a:lnTo>
                    <a:cubicBezTo>
                      <a:pt x="18755" y="50966"/>
                      <a:pt x="14833" y="32698"/>
                      <a:pt x="9872" y="26313"/>
                    </a:cubicBezTo>
                    <a:cubicBezTo>
                      <a:pt x="9872" y="26313"/>
                      <a:pt x="25341" y="21301"/>
                      <a:pt x="41380" y="12436"/>
                    </a:cubicBezTo>
                    <a:lnTo>
                      <a:pt x="2257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21"/>
              <p:cNvSpPr/>
              <p:nvPr/>
            </p:nvSpPr>
            <p:spPr>
              <a:xfrm>
                <a:off x="6267993" y="2547298"/>
                <a:ext cx="248335" cy="347214"/>
              </a:xfrm>
              <a:custGeom>
                <a:avLst/>
                <a:gdLst/>
                <a:ahLst/>
                <a:cxnLst/>
                <a:rect l="l" t="t" r="r" b="b"/>
                <a:pathLst>
                  <a:path w="15403" h="21536" extrusionOk="0">
                    <a:moveTo>
                      <a:pt x="8788" y="1"/>
                    </a:moveTo>
                    <a:cubicBezTo>
                      <a:pt x="5739" y="1"/>
                      <a:pt x="2691" y="737"/>
                      <a:pt x="0" y="2144"/>
                    </a:cubicBezTo>
                    <a:cubicBezTo>
                      <a:pt x="2279" y="7273"/>
                      <a:pt x="5698" y="14027"/>
                      <a:pt x="10308" y="21536"/>
                    </a:cubicBezTo>
                    <a:lnTo>
                      <a:pt x="15403" y="19172"/>
                    </a:lnTo>
                    <a:cubicBezTo>
                      <a:pt x="15403" y="19172"/>
                      <a:pt x="12989" y="7960"/>
                      <a:pt x="9553" y="16"/>
                    </a:cubicBezTo>
                    <a:cubicBezTo>
                      <a:pt x="9298" y="6"/>
                      <a:pt x="9043" y="1"/>
                      <a:pt x="87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21"/>
              <p:cNvSpPr/>
              <p:nvPr/>
            </p:nvSpPr>
            <p:spPr>
              <a:xfrm>
                <a:off x="6552225" y="2119125"/>
                <a:ext cx="938373" cy="596157"/>
              </a:xfrm>
              <a:custGeom>
                <a:avLst/>
                <a:gdLst/>
                <a:ahLst/>
                <a:cxnLst/>
                <a:rect l="l" t="t" r="r" b="b"/>
                <a:pathLst>
                  <a:path w="60687" h="38555" extrusionOk="0">
                    <a:moveTo>
                      <a:pt x="13140" y="1"/>
                    </a:moveTo>
                    <a:lnTo>
                      <a:pt x="1" y="7945"/>
                    </a:lnTo>
                    <a:cubicBezTo>
                      <a:pt x="9051" y="21335"/>
                      <a:pt x="20515" y="31927"/>
                      <a:pt x="26229" y="37089"/>
                    </a:cubicBezTo>
                    <a:cubicBezTo>
                      <a:pt x="27307" y="38058"/>
                      <a:pt x="28676" y="38555"/>
                      <a:pt x="30058" y="38555"/>
                    </a:cubicBezTo>
                    <a:cubicBezTo>
                      <a:pt x="31019" y="38555"/>
                      <a:pt x="31986" y="38315"/>
                      <a:pt x="32866" y="37826"/>
                    </a:cubicBezTo>
                    <a:cubicBezTo>
                      <a:pt x="45637" y="30720"/>
                      <a:pt x="60687" y="20615"/>
                      <a:pt x="60687" y="20615"/>
                    </a:cubicBezTo>
                    <a:lnTo>
                      <a:pt x="54838" y="17028"/>
                    </a:lnTo>
                    <a:cubicBezTo>
                      <a:pt x="41614" y="20347"/>
                      <a:pt x="31357" y="28660"/>
                      <a:pt x="31357" y="28660"/>
                    </a:cubicBezTo>
                    <a:cubicBezTo>
                      <a:pt x="26280" y="19040"/>
                      <a:pt x="21402" y="10123"/>
                      <a:pt x="21402" y="10123"/>
                    </a:cubicBezTo>
                    <a:cubicBezTo>
                      <a:pt x="17665" y="1442"/>
                      <a:pt x="13140" y="1"/>
                      <a:pt x="13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21"/>
              <p:cNvSpPr/>
              <p:nvPr/>
            </p:nvSpPr>
            <p:spPr>
              <a:xfrm>
                <a:off x="7113395" y="2368216"/>
                <a:ext cx="398838" cy="268859"/>
              </a:xfrm>
              <a:custGeom>
                <a:avLst/>
                <a:gdLst/>
                <a:ahLst/>
                <a:cxnLst/>
                <a:rect l="l" t="t" r="r" b="b"/>
                <a:pathLst>
                  <a:path w="24738" h="16676" extrusionOk="0">
                    <a:moveTo>
                      <a:pt x="18889" y="0"/>
                    </a:moveTo>
                    <a:cubicBezTo>
                      <a:pt x="11046" y="1961"/>
                      <a:pt x="4242" y="5699"/>
                      <a:pt x="1" y="8396"/>
                    </a:cubicBezTo>
                    <a:cubicBezTo>
                      <a:pt x="604" y="11330"/>
                      <a:pt x="2163" y="14078"/>
                      <a:pt x="4074" y="16676"/>
                    </a:cubicBezTo>
                    <a:cubicBezTo>
                      <a:pt x="14700" y="10324"/>
                      <a:pt x="24738" y="3587"/>
                      <a:pt x="24738" y="3587"/>
                    </a:cubicBezTo>
                    <a:lnTo>
                      <a:pt x="188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21"/>
              <p:cNvSpPr/>
              <p:nvPr/>
            </p:nvSpPr>
            <p:spPr>
              <a:xfrm>
                <a:off x="6346624" y="2022475"/>
                <a:ext cx="579686" cy="454348"/>
              </a:xfrm>
              <a:custGeom>
                <a:avLst/>
                <a:gdLst/>
                <a:ahLst/>
                <a:cxnLst/>
                <a:rect l="l" t="t" r="r" b="b"/>
                <a:pathLst>
                  <a:path w="40694" h="28181" extrusionOk="0">
                    <a:moveTo>
                      <a:pt x="28834" y="0"/>
                    </a:moveTo>
                    <a:cubicBezTo>
                      <a:pt x="25640" y="0"/>
                      <a:pt x="19686" y="99"/>
                      <a:pt x="12955" y="695"/>
                    </a:cubicBezTo>
                    <a:cubicBezTo>
                      <a:pt x="12955" y="695"/>
                      <a:pt x="8247" y="3593"/>
                      <a:pt x="1" y="13734"/>
                    </a:cubicBezTo>
                    <a:cubicBezTo>
                      <a:pt x="1" y="13734"/>
                      <a:pt x="1760" y="21141"/>
                      <a:pt x="8832" y="25046"/>
                    </a:cubicBezTo>
                    <a:cubicBezTo>
                      <a:pt x="8832" y="25046"/>
                      <a:pt x="15554" y="22398"/>
                      <a:pt x="20347" y="20219"/>
                    </a:cubicBezTo>
                    <a:cubicBezTo>
                      <a:pt x="20347" y="20219"/>
                      <a:pt x="23045" y="24393"/>
                      <a:pt x="26783" y="28180"/>
                    </a:cubicBezTo>
                    <a:cubicBezTo>
                      <a:pt x="26783" y="28180"/>
                      <a:pt x="34642" y="25280"/>
                      <a:pt x="40693" y="21593"/>
                    </a:cubicBezTo>
                    <a:cubicBezTo>
                      <a:pt x="40693" y="21593"/>
                      <a:pt x="36470" y="8521"/>
                      <a:pt x="31308" y="24"/>
                    </a:cubicBezTo>
                    <a:cubicBezTo>
                      <a:pt x="31308" y="24"/>
                      <a:pt x="30405" y="0"/>
                      <a:pt x="288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21"/>
              <p:cNvSpPr/>
              <p:nvPr/>
            </p:nvSpPr>
            <p:spPr>
              <a:xfrm>
                <a:off x="6622755" y="2263854"/>
                <a:ext cx="51882" cy="103232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6403" extrusionOk="0">
                    <a:moveTo>
                      <a:pt x="251" y="1"/>
                    </a:moveTo>
                    <a:cubicBezTo>
                      <a:pt x="0" y="4459"/>
                      <a:pt x="553" y="6403"/>
                      <a:pt x="553" y="6403"/>
                    </a:cubicBezTo>
                    <a:cubicBezTo>
                      <a:pt x="2581" y="5598"/>
                      <a:pt x="3218" y="5230"/>
                      <a:pt x="3218" y="5230"/>
                    </a:cubicBezTo>
                    <a:cubicBezTo>
                      <a:pt x="2112" y="3286"/>
                      <a:pt x="1491" y="2314"/>
                      <a:pt x="1055" y="470"/>
                    </a:cubicBezTo>
                    <a:cubicBezTo>
                      <a:pt x="787" y="352"/>
                      <a:pt x="402" y="218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21"/>
              <p:cNvSpPr/>
              <p:nvPr/>
            </p:nvSpPr>
            <p:spPr>
              <a:xfrm>
                <a:off x="7396289" y="2277437"/>
                <a:ext cx="290221" cy="184522"/>
              </a:xfrm>
              <a:custGeom>
                <a:avLst/>
                <a:gdLst/>
                <a:ahLst/>
                <a:cxnLst/>
                <a:rect l="l" t="t" r="r" b="b"/>
                <a:pathLst>
                  <a:path w="18001" h="11445" extrusionOk="0">
                    <a:moveTo>
                      <a:pt x="2112" y="0"/>
                    </a:moveTo>
                    <a:lnTo>
                      <a:pt x="1" y="5631"/>
                    </a:lnTo>
                    <a:lnTo>
                      <a:pt x="7610" y="10307"/>
                    </a:lnTo>
                    <a:lnTo>
                      <a:pt x="11833" y="11263"/>
                    </a:lnTo>
                    <a:cubicBezTo>
                      <a:pt x="12362" y="11385"/>
                      <a:pt x="12896" y="11444"/>
                      <a:pt x="13427" y="11444"/>
                    </a:cubicBezTo>
                    <a:cubicBezTo>
                      <a:pt x="15084" y="11444"/>
                      <a:pt x="16706" y="10862"/>
                      <a:pt x="18001" y="9770"/>
                    </a:cubicBezTo>
                    <a:lnTo>
                      <a:pt x="21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21"/>
              <p:cNvSpPr/>
              <p:nvPr/>
            </p:nvSpPr>
            <p:spPr>
              <a:xfrm>
                <a:off x="7421406" y="2322754"/>
                <a:ext cx="39210" cy="3432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2129" extrusionOk="0">
                    <a:moveTo>
                      <a:pt x="1222" y="0"/>
                    </a:moveTo>
                    <a:cubicBezTo>
                      <a:pt x="864" y="0"/>
                      <a:pt x="517" y="179"/>
                      <a:pt x="320" y="508"/>
                    </a:cubicBezTo>
                    <a:cubicBezTo>
                      <a:pt x="1" y="1010"/>
                      <a:pt x="168" y="1663"/>
                      <a:pt x="671" y="1965"/>
                    </a:cubicBezTo>
                    <a:cubicBezTo>
                      <a:pt x="846" y="2076"/>
                      <a:pt x="1040" y="2128"/>
                      <a:pt x="1231" y="2128"/>
                    </a:cubicBezTo>
                    <a:cubicBezTo>
                      <a:pt x="1587" y="2128"/>
                      <a:pt x="1933" y="1947"/>
                      <a:pt x="2130" y="1630"/>
                    </a:cubicBezTo>
                    <a:cubicBezTo>
                      <a:pt x="2432" y="1127"/>
                      <a:pt x="2280" y="457"/>
                      <a:pt x="1777" y="155"/>
                    </a:cubicBezTo>
                    <a:cubicBezTo>
                      <a:pt x="1603" y="50"/>
                      <a:pt x="1411" y="0"/>
                      <a:pt x="12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21"/>
              <p:cNvSpPr/>
              <p:nvPr/>
            </p:nvSpPr>
            <p:spPr>
              <a:xfrm>
                <a:off x="7460596" y="2406036"/>
                <a:ext cx="68650" cy="63249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3923" extrusionOk="0">
                    <a:moveTo>
                      <a:pt x="1626" y="1"/>
                    </a:moveTo>
                    <a:lnTo>
                      <a:pt x="1" y="1894"/>
                    </a:lnTo>
                    <a:lnTo>
                      <a:pt x="3285" y="3923"/>
                    </a:lnTo>
                    <a:lnTo>
                      <a:pt x="4157" y="1961"/>
                    </a:lnTo>
                    <a:lnTo>
                      <a:pt x="4257" y="1610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21"/>
              <p:cNvSpPr/>
              <p:nvPr/>
            </p:nvSpPr>
            <p:spPr>
              <a:xfrm>
                <a:off x="7460854" y="2288786"/>
                <a:ext cx="23797" cy="24039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91" extrusionOk="0">
                    <a:moveTo>
                      <a:pt x="436" y="0"/>
                    </a:moveTo>
                    <a:lnTo>
                      <a:pt x="1" y="687"/>
                    </a:lnTo>
                    <a:lnTo>
                      <a:pt x="939" y="1491"/>
                    </a:lnTo>
                    <a:lnTo>
                      <a:pt x="1475" y="653"/>
                    </a:lnTo>
                    <a:lnTo>
                      <a:pt x="4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21"/>
              <p:cNvSpPr/>
              <p:nvPr/>
            </p:nvSpPr>
            <p:spPr>
              <a:xfrm>
                <a:off x="7494096" y="2309856"/>
                <a:ext cx="24055" cy="24055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453" y="0"/>
                    </a:moveTo>
                    <a:lnTo>
                      <a:pt x="1" y="687"/>
                    </a:lnTo>
                    <a:lnTo>
                      <a:pt x="955" y="1491"/>
                    </a:lnTo>
                    <a:lnTo>
                      <a:pt x="1492" y="653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21"/>
              <p:cNvSpPr/>
              <p:nvPr/>
            </p:nvSpPr>
            <p:spPr>
              <a:xfrm>
                <a:off x="7562724" y="2350643"/>
                <a:ext cx="24055" cy="24071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3" extrusionOk="0">
                    <a:moveTo>
                      <a:pt x="453" y="0"/>
                    </a:moveTo>
                    <a:lnTo>
                      <a:pt x="1" y="688"/>
                    </a:lnTo>
                    <a:lnTo>
                      <a:pt x="955" y="1493"/>
                    </a:lnTo>
                    <a:lnTo>
                      <a:pt x="1492" y="655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21"/>
              <p:cNvSpPr/>
              <p:nvPr/>
            </p:nvSpPr>
            <p:spPr>
              <a:xfrm>
                <a:off x="7599464" y="2372262"/>
                <a:ext cx="23797" cy="24071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93" extrusionOk="0">
                    <a:moveTo>
                      <a:pt x="437" y="0"/>
                    </a:moveTo>
                    <a:lnTo>
                      <a:pt x="1" y="704"/>
                    </a:lnTo>
                    <a:lnTo>
                      <a:pt x="940" y="1492"/>
                    </a:lnTo>
                    <a:lnTo>
                      <a:pt x="1476" y="654"/>
                    </a:lnTo>
                    <a:lnTo>
                      <a:pt x="4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21"/>
              <p:cNvSpPr/>
              <p:nvPr/>
            </p:nvSpPr>
            <p:spPr>
              <a:xfrm>
                <a:off x="7644696" y="2405159"/>
                <a:ext cx="23797" cy="24071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93" extrusionOk="0">
                    <a:moveTo>
                      <a:pt x="454" y="0"/>
                    </a:moveTo>
                    <a:lnTo>
                      <a:pt x="1" y="688"/>
                    </a:lnTo>
                    <a:lnTo>
                      <a:pt x="940" y="1492"/>
                    </a:lnTo>
                    <a:lnTo>
                      <a:pt x="1476" y="637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21"/>
              <p:cNvSpPr/>
              <p:nvPr/>
            </p:nvSpPr>
            <p:spPr>
              <a:xfrm>
                <a:off x="6304733" y="2838820"/>
                <a:ext cx="278871" cy="200757"/>
              </a:xfrm>
              <a:custGeom>
                <a:avLst/>
                <a:gdLst/>
                <a:ahLst/>
                <a:cxnLst/>
                <a:rect l="l" t="t" r="r" b="b"/>
                <a:pathLst>
                  <a:path w="17297" h="12452" extrusionOk="0">
                    <a:moveTo>
                      <a:pt x="13861" y="0"/>
                    </a:moveTo>
                    <a:lnTo>
                      <a:pt x="5683" y="3587"/>
                    </a:lnTo>
                    <a:lnTo>
                      <a:pt x="2498" y="6519"/>
                    </a:lnTo>
                    <a:cubicBezTo>
                      <a:pt x="856" y="8027"/>
                      <a:pt x="0" y="10224"/>
                      <a:pt x="219" y="12452"/>
                    </a:cubicBezTo>
                    <a:lnTo>
                      <a:pt x="17296" y="4944"/>
                    </a:lnTo>
                    <a:lnTo>
                      <a:pt x="138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21"/>
              <p:cNvSpPr/>
              <p:nvPr/>
            </p:nvSpPr>
            <p:spPr>
              <a:xfrm>
                <a:off x="6506570" y="2874641"/>
                <a:ext cx="38920" cy="34276"/>
              </a:xfrm>
              <a:custGeom>
                <a:avLst/>
                <a:gdLst/>
                <a:ahLst/>
                <a:cxnLst/>
                <a:rect l="l" t="t" r="r" b="b"/>
                <a:pathLst>
                  <a:path w="2414" h="2126" extrusionOk="0">
                    <a:moveTo>
                      <a:pt x="1205" y="0"/>
                    </a:moveTo>
                    <a:cubicBezTo>
                      <a:pt x="1060" y="0"/>
                      <a:pt x="912" y="30"/>
                      <a:pt x="771" y="91"/>
                    </a:cubicBezTo>
                    <a:cubicBezTo>
                      <a:pt x="235" y="326"/>
                      <a:pt x="0" y="945"/>
                      <a:pt x="235" y="1499"/>
                    </a:cubicBezTo>
                    <a:cubicBezTo>
                      <a:pt x="408" y="1895"/>
                      <a:pt x="791" y="2126"/>
                      <a:pt x="1195" y="2126"/>
                    </a:cubicBezTo>
                    <a:cubicBezTo>
                      <a:pt x="1338" y="2126"/>
                      <a:pt x="1485" y="2097"/>
                      <a:pt x="1626" y="2035"/>
                    </a:cubicBezTo>
                    <a:cubicBezTo>
                      <a:pt x="2179" y="1801"/>
                      <a:pt x="2414" y="1164"/>
                      <a:pt x="2179" y="627"/>
                    </a:cubicBezTo>
                    <a:cubicBezTo>
                      <a:pt x="2006" y="232"/>
                      <a:pt x="1614" y="0"/>
                      <a:pt x="1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21"/>
              <p:cNvSpPr/>
              <p:nvPr/>
            </p:nvSpPr>
            <p:spPr>
              <a:xfrm>
                <a:off x="6378504" y="2852588"/>
                <a:ext cx="67279" cy="59202"/>
              </a:xfrm>
              <a:custGeom>
                <a:avLst/>
                <a:gdLst/>
                <a:ahLst/>
                <a:cxnLst/>
                <a:rect l="l" t="t" r="r" b="b"/>
                <a:pathLst>
                  <a:path w="4173" h="3672" extrusionOk="0">
                    <a:moveTo>
                      <a:pt x="3536" y="0"/>
                    </a:moveTo>
                    <a:lnTo>
                      <a:pt x="0" y="1560"/>
                    </a:lnTo>
                    <a:lnTo>
                      <a:pt x="1107" y="3386"/>
                    </a:lnTo>
                    <a:lnTo>
                      <a:pt x="1341" y="3671"/>
                    </a:lnTo>
                    <a:lnTo>
                      <a:pt x="4173" y="2431"/>
                    </a:lnTo>
                    <a:lnTo>
                      <a:pt x="3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21"/>
              <p:cNvSpPr/>
              <p:nvPr/>
            </p:nvSpPr>
            <p:spPr>
              <a:xfrm>
                <a:off x="6528447" y="2930679"/>
                <a:ext cx="24329" cy="2000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241" extrusionOk="0">
                    <a:moveTo>
                      <a:pt x="1191" y="1"/>
                    </a:moveTo>
                    <a:lnTo>
                      <a:pt x="0" y="318"/>
                    </a:lnTo>
                    <a:lnTo>
                      <a:pt x="386" y="1241"/>
                    </a:lnTo>
                    <a:lnTo>
                      <a:pt x="1509" y="771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21"/>
              <p:cNvSpPr/>
              <p:nvPr/>
            </p:nvSpPr>
            <p:spPr>
              <a:xfrm>
                <a:off x="6491980" y="2946075"/>
                <a:ext cx="24329" cy="2000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241" extrusionOk="0">
                    <a:moveTo>
                      <a:pt x="1207" y="0"/>
                    </a:moveTo>
                    <a:lnTo>
                      <a:pt x="0" y="319"/>
                    </a:lnTo>
                    <a:lnTo>
                      <a:pt x="385" y="1240"/>
                    </a:lnTo>
                    <a:lnTo>
                      <a:pt x="1509" y="771"/>
                    </a:lnTo>
                    <a:lnTo>
                      <a:pt x="12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21"/>
              <p:cNvSpPr/>
              <p:nvPr/>
            </p:nvSpPr>
            <p:spPr>
              <a:xfrm>
                <a:off x="6419564" y="2979317"/>
                <a:ext cx="24345" cy="20008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241" extrusionOk="0">
                    <a:moveTo>
                      <a:pt x="1190" y="0"/>
                    </a:moveTo>
                    <a:lnTo>
                      <a:pt x="1" y="335"/>
                    </a:lnTo>
                    <a:lnTo>
                      <a:pt x="386" y="1240"/>
                    </a:lnTo>
                    <a:lnTo>
                      <a:pt x="1509" y="771"/>
                    </a:lnTo>
                    <a:lnTo>
                      <a:pt x="1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21"/>
              <p:cNvSpPr/>
              <p:nvPr/>
            </p:nvSpPr>
            <p:spPr>
              <a:xfrm>
                <a:off x="6380922" y="2997147"/>
                <a:ext cx="24329" cy="2000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241" extrusionOk="0">
                    <a:moveTo>
                      <a:pt x="1191" y="0"/>
                    </a:moveTo>
                    <a:lnTo>
                      <a:pt x="1" y="318"/>
                    </a:lnTo>
                    <a:lnTo>
                      <a:pt x="387" y="1241"/>
                    </a:lnTo>
                    <a:lnTo>
                      <a:pt x="1509" y="754"/>
                    </a:lnTo>
                    <a:lnTo>
                      <a:pt x="11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21"/>
              <p:cNvSpPr/>
              <p:nvPr/>
            </p:nvSpPr>
            <p:spPr>
              <a:xfrm>
                <a:off x="6337975" y="3015783"/>
                <a:ext cx="24329" cy="2000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241" extrusionOk="0">
                    <a:moveTo>
                      <a:pt x="1190" y="0"/>
                    </a:moveTo>
                    <a:lnTo>
                      <a:pt x="0" y="319"/>
                    </a:lnTo>
                    <a:lnTo>
                      <a:pt x="385" y="1240"/>
                    </a:lnTo>
                    <a:lnTo>
                      <a:pt x="1509" y="771"/>
                    </a:lnTo>
                    <a:lnTo>
                      <a:pt x="1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21"/>
              <p:cNvSpPr/>
              <p:nvPr/>
            </p:nvSpPr>
            <p:spPr>
              <a:xfrm>
                <a:off x="6358775" y="1514100"/>
                <a:ext cx="481403" cy="652906"/>
              </a:xfrm>
              <a:custGeom>
                <a:avLst/>
                <a:gdLst/>
                <a:ahLst/>
                <a:cxnLst/>
                <a:rect l="l" t="t" r="r" b="b"/>
                <a:pathLst>
                  <a:path w="34727" h="41666" extrusionOk="0">
                    <a:moveTo>
                      <a:pt x="18621" y="1"/>
                    </a:moveTo>
                    <a:cubicBezTo>
                      <a:pt x="17682" y="756"/>
                      <a:pt x="12369" y="4861"/>
                      <a:pt x="5397" y="6622"/>
                    </a:cubicBezTo>
                    <a:cubicBezTo>
                      <a:pt x="5397" y="6622"/>
                      <a:pt x="4710" y="5951"/>
                      <a:pt x="4056" y="4425"/>
                    </a:cubicBezTo>
                    <a:cubicBezTo>
                      <a:pt x="1777" y="10476"/>
                      <a:pt x="0" y="14566"/>
                      <a:pt x="3788" y="18923"/>
                    </a:cubicBezTo>
                    <a:cubicBezTo>
                      <a:pt x="6152" y="21638"/>
                      <a:pt x="7694" y="24990"/>
                      <a:pt x="7911" y="28577"/>
                    </a:cubicBezTo>
                    <a:cubicBezTo>
                      <a:pt x="8145" y="32297"/>
                      <a:pt x="7224" y="35649"/>
                      <a:pt x="4324" y="38163"/>
                    </a:cubicBezTo>
                    <a:cubicBezTo>
                      <a:pt x="4324" y="38163"/>
                      <a:pt x="7593" y="41348"/>
                      <a:pt x="16056" y="41649"/>
                    </a:cubicBezTo>
                    <a:cubicBezTo>
                      <a:pt x="16371" y="41660"/>
                      <a:pt x="16688" y="41666"/>
                      <a:pt x="17007" y="41666"/>
                    </a:cubicBezTo>
                    <a:cubicBezTo>
                      <a:pt x="25265" y="41666"/>
                      <a:pt x="34726" y="38045"/>
                      <a:pt x="34726" y="38045"/>
                    </a:cubicBezTo>
                    <a:cubicBezTo>
                      <a:pt x="34726" y="38045"/>
                      <a:pt x="28726" y="25493"/>
                      <a:pt x="28090" y="13509"/>
                    </a:cubicBezTo>
                    <a:cubicBezTo>
                      <a:pt x="27620" y="4794"/>
                      <a:pt x="22777" y="1225"/>
                      <a:pt x="186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21"/>
              <p:cNvSpPr/>
              <p:nvPr/>
            </p:nvSpPr>
            <p:spPr>
              <a:xfrm>
                <a:off x="6411850" y="1512028"/>
                <a:ext cx="221315" cy="111129"/>
              </a:xfrm>
              <a:custGeom>
                <a:avLst/>
                <a:gdLst/>
                <a:ahLst/>
                <a:cxnLst/>
                <a:rect l="l" t="t" r="r" b="b"/>
                <a:pathLst>
                  <a:path w="14565" h="7208" extrusionOk="0">
                    <a:moveTo>
                      <a:pt x="13057" y="1"/>
                    </a:moveTo>
                    <a:cubicBezTo>
                      <a:pt x="13057" y="1"/>
                      <a:pt x="7794" y="4207"/>
                      <a:pt x="1676" y="5581"/>
                    </a:cubicBezTo>
                    <a:cubicBezTo>
                      <a:pt x="1676" y="5581"/>
                      <a:pt x="1207" y="4928"/>
                      <a:pt x="889" y="3688"/>
                    </a:cubicBezTo>
                    <a:cubicBezTo>
                      <a:pt x="889" y="3688"/>
                      <a:pt x="487" y="4140"/>
                      <a:pt x="0" y="5011"/>
                    </a:cubicBezTo>
                    <a:cubicBezTo>
                      <a:pt x="654" y="6537"/>
                      <a:pt x="1341" y="7208"/>
                      <a:pt x="1341" y="7208"/>
                    </a:cubicBezTo>
                    <a:cubicBezTo>
                      <a:pt x="8313" y="5447"/>
                      <a:pt x="13626" y="1342"/>
                      <a:pt x="14565" y="587"/>
                    </a:cubicBezTo>
                    <a:cubicBezTo>
                      <a:pt x="14062" y="370"/>
                      <a:pt x="13559" y="185"/>
                      <a:pt x="130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21"/>
              <p:cNvSpPr/>
              <p:nvPr/>
            </p:nvSpPr>
            <p:spPr>
              <a:xfrm>
                <a:off x="6597606" y="1527513"/>
                <a:ext cx="588326" cy="553518"/>
              </a:xfrm>
              <a:custGeom>
                <a:avLst/>
                <a:gdLst/>
                <a:ahLst/>
                <a:cxnLst/>
                <a:rect l="l" t="t" r="r" b="b"/>
                <a:pathLst>
                  <a:path w="36491" h="34332" extrusionOk="0">
                    <a:moveTo>
                      <a:pt x="5939" y="0"/>
                    </a:moveTo>
                    <a:cubicBezTo>
                      <a:pt x="2890" y="0"/>
                      <a:pt x="254" y="2379"/>
                      <a:pt x="101" y="5520"/>
                    </a:cubicBezTo>
                    <a:lnTo>
                      <a:pt x="101" y="5703"/>
                    </a:lnTo>
                    <a:cubicBezTo>
                      <a:pt x="1" y="8653"/>
                      <a:pt x="2163" y="11201"/>
                      <a:pt x="5096" y="11620"/>
                    </a:cubicBezTo>
                    <a:cubicBezTo>
                      <a:pt x="6195" y="11779"/>
                      <a:pt x="7582" y="11841"/>
                      <a:pt x="9218" y="11841"/>
                    </a:cubicBezTo>
                    <a:cubicBezTo>
                      <a:pt x="11898" y="11841"/>
                      <a:pt x="15243" y="11673"/>
                      <a:pt x="19073" y="11486"/>
                    </a:cubicBezTo>
                    <a:cubicBezTo>
                      <a:pt x="19073" y="11486"/>
                      <a:pt x="21889" y="17285"/>
                      <a:pt x="27353" y="24508"/>
                    </a:cubicBezTo>
                    <a:cubicBezTo>
                      <a:pt x="27270" y="25296"/>
                      <a:pt x="27051" y="27877"/>
                      <a:pt x="27739" y="29267"/>
                    </a:cubicBezTo>
                    <a:cubicBezTo>
                      <a:pt x="28178" y="30164"/>
                      <a:pt x="28572" y="30612"/>
                      <a:pt x="28886" y="30612"/>
                    </a:cubicBezTo>
                    <a:cubicBezTo>
                      <a:pt x="29147" y="30612"/>
                      <a:pt x="29352" y="30303"/>
                      <a:pt x="29482" y="29687"/>
                    </a:cubicBezTo>
                    <a:cubicBezTo>
                      <a:pt x="29482" y="29687"/>
                      <a:pt x="30621" y="32385"/>
                      <a:pt x="31560" y="33575"/>
                    </a:cubicBezTo>
                    <a:cubicBezTo>
                      <a:pt x="31994" y="34122"/>
                      <a:pt x="32361" y="34331"/>
                      <a:pt x="32616" y="34331"/>
                    </a:cubicBezTo>
                    <a:cubicBezTo>
                      <a:pt x="32970" y="34331"/>
                      <a:pt x="33105" y="33925"/>
                      <a:pt x="32901" y="33457"/>
                    </a:cubicBezTo>
                    <a:lnTo>
                      <a:pt x="32901" y="33457"/>
                    </a:lnTo>
                    <a:cubicBezTo>
                      <a:pt x="32901" y="33458"/>
                      <a:pt x="33481" y="34107"/>
                      <a:pt x="33874" y="34107"/>
                    </a:cubicBezTo>
                    <a:cubicBezTo>
                      <a:pt x="34153" y="34107"/>
                      <a:pt x="34338" y="33782"/>
                      <a:pt x="34157" y="32670"/>
                    </a:cubicBezTo>
                    <a:lnTo>
                      <a:pt x="34157" y="32670"/>
                    </a:lnTo>
                    <a:cubicBezTo>
                      <a:pt x="34157" y="32670"/>
                      <a:pt x="34629" y="32983"/>
                      <a:pt x="34990" y="32983"/>
                    </a:cubicBezTo>
                    <a:cubicBezTo>
                      <a:pt x="35372" y="32983"/>
                      <a:pt x="35631" y="32633"/>
                      <a:pt x="35080" y="31195"/>
                    </a:cubicBezTo>
                    <a:lnTo>
                      <a:pt x="35080" y="31195"/>
                    </a:lnTo>
                    <a:cubicBezTo>
                      <a:pt x="35080" y="31196"/>
                      <a:pt x="35451" y="31426"/>
                      <a:pt x="35757" y="31426"/>
                    </a:cubicBezTo>
                    <a:cubicBezTo>
                      <a:pt x="36189" y="31426"/>
                      <a:pt x="36491" y="30966"/>
                      <a:pt x="35431" y="28749"/>
                    </a:cubicBezTo>
                    <a:cubicBezTo>
                      <a:pt x="33605" y="24943"/>
                      <a:pt x="33906" y="24005"/>
                      <a:pt x="31207" y="21978"/>
                    </a:cubicBezTo>
                    <a:cubicBezTo>
                      <a:pt x="31207" y="21978"/>
                      <a:pt x="31174" y="21927"/>
                      <a:pt x="31107" y="21877"/>
                    </a:cubicBezTo>
                    <a:cubicBezTo>
                      <a:pt x="29884" y="18726"/>
                      <a:pt x="27118" y="12022"/>
                      <a:pt x="23616" y="6425"/>
                    </a:cubicBezTo>
                    <a:cubicBezTo>
                      <a:pt x="23013" y="5469"/>
                      <a:pt x="22108" y="4749"/>
                      <a:pt x="21035" y="4363"/>
                    </a:cubicBezTo>
                    <a:cubicBezTo>
                      <a:pt x="18387" y="3424"/>
                      <a:pt x="13057" y="1044"/>
                      <a:pt x="6856" y="72"/>
                    </a:cubicBezTo>
                    <a:cubicBezTo>
                      <a:pt x="6548" y="24"/>
                      <a:pt x="6241" y="0"/>
                      <a:pt x="59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21"/>
              <p:cNvSpPr/>
              <p:nvPr/>
            </p:nvSpPr>
            <p:spPr>
              <a:xfrm>
                <a:off x="7111791" y="2030949"/>
                <a:ext cx="18106" cy="37565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2330" extrusionOk="0">
                    <a:moveTo>
                      <a:pt x="201" y="1"/>
                    </a:moveTo>
                    <a:lnTo>
                      <a:pt x="0" y="84"/>
                    </a:lnTo>
                    <a:cubicBezTo>
                      <a:pt x="503" y="1224"/>
                      <a:pt x="921" y="2314"/>
                      <a:pt x="921" y="2330"/>
                    </a:cubicBezTo>
                    <a:lnTo>
                      <a:pt x="1122" y="2247"/>
                    </a:lnTo>
                    <a:cubicBezTo>
                      <a:pt x="1122" y="2229"/>
                      <a:pt x="720" y="114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21"/>
              <p:cNvSpPr/>
              <p:nvPr/>
            </p:nvSpPr>
            <p:spPr>
              <a:xfrm>
                <a:off x="7128251" y="2010959"/>
                <a:ext cx="21636" cy="44869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783" extrusionOk="0">
                    <a:moveTo>
                      <a:pt x="202" y="1"/>
                    </a:moveTo>
                    <a:lnTo>
                      <a:pt x="1" y="101"/>
                    </a:lnTo>
                    <a:cubicBezTo>
                      <a:pt x="604" y="1375"/>
                      <a:pt x="1124" y="2765"/>
                      <a:pt x="1141" y="2783"/>
                    </a:cubicBezTo>
                    <a:lnTo>
                      <a:pt x="1342" y="2716"/>
                    </a:lnTo>
                    <a:cubicBezTo>
                      <a:pt x="1342" y="2698"/>
                      <a:pt x="823" y="1291"/>
                      <a:pt x="2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21"/>
              <p:cNvSpPr/>
              <p:nvPr/>
            </p:nvSpPr>
            <p:spPr>
              <a:xfrm>
                <a:off x="7147709" y="1996095"/>
                <a:ext cx="17590" cy="3622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247" extrusionOk="0">
                    <a:moveTo>
                      <a:pt x="202" y="0"/>
                    </a:moveTo>
                    <a:lnTo>
                      <a:pt x="1" y="101"/>
                    </a:lnTo>
                    <a:cubicBezTo>
                      <a:pt x="487" y="1207"/>
                      <a:pt x="872" y="2230"/>
                      <a:pt x="872" y="2246"/>
                    </a:cubicBezTo>
                    <a:lnTo>
                      <a:pt x="1091" y="2163"/>
                    </a:lnTo>
                    <a:cubicBezTo>
                      <a:pt x="1073" y="2146"/>
                      <a:pt x="688" y="1124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21"/>
              <p:cNvSpPr/>
              <p:nvPr/>
            </p:nvSpPr>
            <p:spPr>
              <a:xfrm>
                <a:off x="7063686" y="1987180"/>
                <a:ext cx="10834" cy="19476"/>
              </a:xfrm>
              <a:custGeom>
                <a:avLst/>
                <a:gdLst/>
                <a:ahLst/>
                <a:cxnLst/>
                <a:rect l="l" t="t" r="r" b="b"/>
                <a:pathLst>
                  <a:path w="672" h="1208" extrusionOk="0">
                    <a:moveTo>
                      <a:pt x="218" y="1"/>
                    </a:moveTo>
                    <a:lnTo>
                      <a:pt x="1" y="84"/>
                    </a:lnTo>
                    <a:cubicBezTo>
                      <a:pt x="185" y="553"/>
                      <a:pt x="470" y="1208"/>
                      <a:pt x="470" y="1208"/>
                    </a:cubicBezTo>
                    <a:lnTo>
                      <a:pt x="671" y="1123"/>
                    </a:lnTo>
                    <a:cubicBezTo>
                      <a:pt x="671" y="1123"/>
                      <a:pt x="386" y="470"/>
                      <a:pt x="2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21"/>
              <p:cNvSpPr/>
              <p:nvPr/>
            </p:nvSpPr>
            <p:spPr>
              <a:xfrm>
                <a:off x="6546019" y="1518469"/>
                <a:ext cx="333994" cy="220217"/>
              </a:xfrm>
              <a:custGeom>
                <a:avLst/>
                <a:gdLst/>
                <a:ahLst/>
                <a:cxnLst/>
                <a:rect l="l" t="t" r="r" b="b"/>
                <a:pathLst>
                  <a:path w="20716" h="13659" extrusionOk="0">
                    <a:moveTo>
                      <a:pt x="10094" y="1"/>
                    </a:moveTo>
                    <a:cubicBezTo>
                      <a:pt x="6806" y="1"/>
                      <a:pt x="3701" y="1005"/>
                      <a:pt x="2615" y="4405"/>
                    </a:cubicBezTo>
                    <a:cubicBezTo>
                      <a:pt x="0" y="12516"/>
                      <a:pt x="10609" y="13572"/>
                      <a:pt x="15520" y="13656"/>
                    </a:cubicBezTo>
                    <a:cubicBezTo>
                      <a:pt x="15672" y="13658"/>
                      <a:pt x="15819" y="13659"/>
                      <a:pt x="15960" y="13659"/>
                    </a:cubicBezTo>
                    <a:cubicBezTo>
                      <a:pt x="17134" y="13659"/>
                      <a:pt x="17882" y="13605"/>
                      <a:pt x="17882" y="13605"/>
                    </a:cubicBezTo>
                    <a:cubicBezTo>
                      <a:pt x="20715" y="8510"/>
                      <a:pt x="19944" y="2074"/>
                      <a:pt x="19944" y="2074"/>
                    </a:cubicBezTo>
                    <a:cubicBezTo>
                      <a:pt x="19944" y="2074"/>
                      <a:pt x="19207" y="1790"/>
                      <a:pt x="18067" y="1421"/>
                    </a:cubicBezTo>
                    <a:cubicBezTo>
                      <a:pt x="16148" y="811"/>
                      <a:pt x="13047" y="1"/>
                      <a:pt x="100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21"/>
              <p:cNvSpPr/>
              <p:nvPr/>
            </p:nvSpPr>
            <p:spPr>
              <a:xfrm rot="120891">
                <a:off x="6603549" y="1252558"/>
                <a:ext cx="261956" cy="172661"/>
              </a:xfrm>
              <a:custGeom>
                <a:avLst/>
                <a:gdLst/>
                <a:ahLst/>
                <a:cxnLst/>
                <a:rect l="l" t="t" r="r" b="b"/>
                <a:pathLst>
                  <a:path w="18420" h="12141" extrusionOk="0">
                    <a:moveTo>
                      <a:pt x="3911" y="0"/>
                    </a:moveTo>
                    <a:cubicBezTo>
                      <a:pt x="1422" y="0"/>
                      <a:pt x="0" y="1483"/>
                      <a:pt x="0" y="1483"/>
                    </a:cubicBezTo>
                    <a:lnTo>
                      <a:pt x="1743" y="6846"/>
                    </a:lnTo>
                    <a:cubicBezTo>
                      <a:pt x="3305" y="9843"/>
                      <a:pt x="8080" y="12141"/>
                      <a:pt x="11725" y="12141"/>
                    </a:cubicBezTo>
                    <a:cubicBezTo>
                      <a:pt x="12381" y="12141"/>
                      <a:pt x="13002" y="12066"/>
                      <a:pt x="13560" y="11907"/>
                    </a:cubicBezTo>
                    <a:cubicBezTo>
                      <a:pt x="17229" y="10886"/>
                      <a:pt x="18420" y="7098"/>
                      <a:pt x="18420" y="7098"/>
                    </a:cubicBezTo>
                    <a:lnTo>
                      <a:pt x="18420" y="7098"/>
                    </a:lnTo>
                    <a:cubicBezTo>
                      <a:pt x="17959" y="7149"/>
                      <a:pt x="17529" y="7173"/>
                      <a:pt x="17127" y="7173"/>
                    </a:cubicBezTo>
                    <a:cubicBezTo>
                      <a:pt x="11671" y="7173"/>
                      <a:pt x="11342" y="2763"/>
                      <a:pt x="7174" y="796"/>
                    </a:cubicBezTo>
                    <a:cubicBezTo>
                      <a:pt x="5946" y="212"/>
                      <a:pt x="4852" y="0"/>
                      <a:pt x="39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21"/>
              <p:cNvSpPr/>
              <p:nvPr/>
            </p:nvSpPr>
            <p:spPr>
              <a:xfrm rot="120891">
                <a:off x="6596123" y="1255724"/>
                <a:ext cx="51282" cy="96904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6814" extrusionOk="0">
                    <a:moveTo>
                      <a:pt x="1330" y="0"/>
                    </a:moveTo>
                    <a:cubicBezTo>
                      <a:pt x="627" y="0"/>
                      <a:pt x="0" y="544"/>
                      <a:pt x="0" y="544"/>
                    </a:cubicBezTo>
                    <a:lnTo>
                      <a:pt x="603" y="6544"/>
                    </a:lnTo>
                    <a:cubicBezTo>
                      <a:pt x="1004" y="6726"/>
                      <a:pt x="1363" y="6814"/>
                      <a:pt x="1678" y="6814"/>
                    </a:cubicBezTo>
                    <a:cubicBezTo>
                      <a:pt x="3077" y="6814"/>
                      <a:pt x="3606" y="5081"/>
                      <a:pt x="3017" y="2153"/>
                    </a:cubicBezTo>
                    <a:cubicBezTo>
                      <a:pt x="2666" y="447"/>
                      <a:pt x="1967" y="0"/>
                      <a:pt x="13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21"/>
              <p:cNvSpPr/>
              <p:nvPr/>
            </p:nvSpPr>
            <p:spPr>
              <a:xfrm rot="120891">
                <a:off x="6350551" y="1206842"/>
                <a:ext cx="233115" cy="301989"/>
              </a:xfrm>
              <a:custGeom>
                <a:avLst/>
                <a:gdLst/>
                <a:ahLst/>
                <a:cxnLst/>
                <a:rect l="l" t="t" r="r" b="b"/>
                <a:pathLst>
                  <a:path w="16392" h="21235" extrusionOk="0">
                    <a:moveTo>
                      <a:pt x="8524" y="1"/>
                    </a:moveTo>
                    <a:cubicBezTo>
                      <a:pt x="8145" y="1"/>
                      <a:pt x="7762" y="27"/>
                      <a:pt x="7375" y="81"/>
                    </a:cubicBezTo>
                    <a:cubicBezTo>
                      <a:pt x="3051" y="684"/>
                      <a:pt x="1" y="4523"/>
                      <a:pt x="570" y="8662"/>
                    </a:cubicBezTo>
                    <a:cubicBezTo>
                      <a:pt x="604" y="8914"/>
                      <a:pt x="655" y="9164"/>
                      <a:pt x="705" y="9399"/>
                    </a:cubicBezTo>
                    <a:lnTo>
                      <a:pt x="705" y="9416"/>
                    </a:lnTo>
                    <a:cubicBezTo>
                      <a:pt x="722" y="9450"/>
                      <a:pt x="722" y="9483"/>
                      <a:pt x="738" y="9517"/>
                    </a:cubicBezTo>
                    <a:lnTo>
                      <a:pt x="1073" y="10773"/>
                    </a:lnTo>
                    <a:cubicBezTo>
                      <a:pt x="253" y="11377"/>
                      <a:pt x="85" y="12701"/>
                      <a:pt x="722" y="13774"/>
                    </a:cubicBezTo>
                    <a:cubicBezTo>
                      <a:pt x="1073" y="14377"/>
                      <a:pt x="1610" y="14779"/>
                      <a:pt x="2163" y="14947"/>
                    </a:cubicBezTo>
                    <a:lnTo>
                      <a:pt x="2465" y="16069"/>
                    </a:lnTo>
                    <a:cubicBezTo>
                      <a:pt x="2481" y="16154"/>
                      <a:pt x="2498" y="16237"/>
                      <a:pt x="2532" y="16321"/>
                    </a:cubicBezTo>
                    <a:lnTo>
                      <a:pt x="2548" y="16388"/>
                    </a:lnTo>
                    <a:cubicBezTo>
                      <a:pt x="3396" y="19248"/>
                      <a:pt x="6143" y="21234"/>
                      <a:pt x="9260" y="21234"/>
                    </a:cubicBezTo>
                    <a:cubicBezTo>
                      <a:pt x="9595" y="21234"/>
                      <a:pt x="9934" y="21211"/>
                      <a:pt x="10275" y="21164"/>
                    </a:cubicBezTo>
                    <a:cubicBezTo>
                      <a:pt x="11498" y="20981"/>
                      <a:pt x="12604" y="20527"/>
                      <a:pt x="13526" y="19857"/>
                    </a:cubicBezTo>
                    <a:cubicBezTo>
                      <a:pt x="15453" y="18416"/>
                      <a:pt x="16342" y="16103"/>
                      <a:pt x="16392" y="12315"/>
                    </a:cubicBezTo>
                    <a:lnTo>
                      <a:pt x="16325" y="7354"/>
                    </a:lnTo>
                    <a:lnTo>
                      <a:pt x="16325" y="7254"/>
                    </a:lnTo>
                    <a:cubicBezTo>
                      <a:pt x="16308" y="7003"/>
                      <a:pt x="16291" y="6751"/>
                      <a:pt x="16258" y="6500"/>
                    </a:cubicBezTo>
                    <a:cubicBezTo>
                      <a:pt x="15738" y="2729"/>
                      <a:pt x="12397" y="1"/>
                      <a:pt x="85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21"/>
              <p:cNvSpPr/>
              <p:nvPr/>
            </p:nvSpPr>
            <p:spPr>
              <a:xfrm rot="120891">
                <a:off x="6582714" y="1386074"/>
                <a:ext cx="14" cy="1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0624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21"/>
              <p:cNvSpPr/>
              <p:nvPr/>
            </p:nvSpPr>
            <p:spPr>
              <a:xfrm rot="120891">
                <a:off x="6467991" y="1320076"/>
                <a:ext cx="42678" cy="25499"/>
              </a:xfrm>
              <a:custGeom>
                <a:avLst/>
                <a:gdLst/>
                <a:ahLst/>
                <a:cxnLst/>
                <a:rect l="l" t="t" r="r" b="b"/>
                <a:pathLst>
                  <a:path w="3001" h="1793" extrusionOk="0">
                    <a:moveTo>
                      <a:pt x="2716" y="0"/>
                    </a:moveTo>
                    <a:lnTo>
                      <a:pt x="1" y="1089"/>
                    </a:lnTo>
                    <a:lnTo>
                      <a:pt x="269" y="1793"/>
                    </a:lnTo>
                    <a:lnTo>
                      <a:pt x="3000" y="687"/>
                    </a:lnTo>
                    <a:lnTo>
                      <a:pt x="27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21"/>
              <p:cNvSpPr/>
              <p:nvPr/>
            </p:nvSpPr>
            <p:spPr>
              <a:xfrm rot="120891">
                <a:off x="6381476" y="1335840"/>
                <a:ext cx="28386" cy="16938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1191" extrusionOk="0">
                    <a:moveTo>
                      <a:pt x="202" y="1"/>
                    </a:moveTo>
                    <a:lnTo>
                      <a:pt x="1" y="721"/>
                    </a:lnTo>
                    <a:lnTo>
                      <a:pt x="1795" y="1190"/>
                    </a:lnTo>
                    <a:lnTo>
                      <a:pt x="1996" y="470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21"/>
              <p:cNvSpPr/>
              <p:nvPr/>
            </p:nvSpPr>
            <p:spPr>
              <a:xfrm rot="120891">
                <a:off x="6286944" y="1189316"/>
                <a:ext cx="366312" cy="227782"/>
              </a:xfrm>
              <a:custGeom>
                <a:avLst/>
                <a:gdLst/>
                <a:ahLst/>
                <a:cxnLst/>
                <a:rect l="l" t="t" r="r" b="b"/>
                <a:pathLst>
                  <a:path w="25758" h="16017" extrusionOk="0">
                    <a:moveTo>
                      <a:pt x="14438" y="1"/>
                    </a:moveTo>
                    <a:cubicBezTo>
                      <a:pt x="13717" y="1"/>
                      <a:pt x="12944" y="52"/>
                      <a:pt x="12117" y="162"/>
                    </a:cubicBezTo>
                    <a:cubicBezTo>
                      <a:pt x="0" y="1753"/>
                      <a:pt x="5983" y="13183"/>
                      <a:pt x="5983" y="13183"/>
                    </a:cubicBezTo>
                    <a:cubicBezTo>
                      <a:pt x="6486" y="11491"/>
                      <a:pt x="6369" y="8776"/>
                      <a:pt x="6369" y="8776"/>
                    </a:cubicBezTo>
                    <a:cubicBezTo>
                      <a:pt x="6369" y="8776"/>
                      <a:pt x="7542" y="6832"/>
                      <a:pt x="10458" y="6296"/>
                    </a:cubicBezTo>
                    <a:cubicBezTo>
                      <a:pt x="11153" y="6173"/>
                      <a:pt x="11832" y="6126"/>
                      <a:pt x="12463" y="6126"/>
                    </a:cubicBezTo>
                    <a:cubicBezTo>
                      <a:pt x="14497" y="6126"/>
                      <a:pt x="16039" y="6614"/>
                      <a:pt x="16039" y="6614"/>
                    </a:cubicBezTo>
                    <a:cubicBezTo>
                      <a:pt x="17296" y="9597"/>
                      <a:pt x="19726" y="12128"/>
                      <a:pt x="19726" y="12128"/>
                    </a:cubicBezTo>
                    <a:cubicBezTo>
                      <a:pt x="20296" y="14725"/>
                      <a:pt x="20816" y="16016"/>
                      <a:pt x="20816" y="16016"/>
                    </a:cubicBezTo>
                    <a:cubicBezTo>
                      <a:pt x="24360" y="12771"/>
                      <a:pt x="25758" y="1"/>
                      <a:pt x="144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21"/>
              <p:cNvSpPr/>
              <p:nvPr/>
            </p:nvSpPr>
            <p:spPr>
              <a:xfrm rot="120891">
                <a:off x="6548173" y="1325196"/>
                <a:ext cx="59829" cy="67551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4750" extrusionOk="0">
                    <a:moveTo>
                      <a:pt x="2164" y="0"/>
                    </a:moveTo>
                    <a:cubicBezTo>
                      <a:pt x="1224" y="0"/>
                      <a:pt x="383" y="839"/>
                      <a:pt x="201" y="2022"/>
                    </a:cubicBezTo>
                    <a:cubicBezTo>
                      <a:pt x="0" y="3314"/>
                      <a:pt x="704" y="4520"/>
                      <a:pt x="1743" y="4721"/>
                    </a:cubicBezTo>
                    <a:cubicBezTo>
                      <a:pt x="1843" y="4740"/>
                      <a:pt x="1943" y="4750"/>
                      <a:pt x="2042" y="4750"/>
                    </a:cubicBezTo>
                    <a:cubicBezTo>
                      <a:pt x="2985" y="4750"/>
                      <a:pt x="3840" y="3909"/>
                      <a:pt x="4022" y="2726"/>
                    </a:cubicBezTo>
                    <a:cubicBezTo>
                      <a:pt x="4206" y="1436"/>
                      <a:pt x="3520" y="230"/>
                      <a:pt x="2463" y="29"/>
                    </a:cubicBezTo>
                    <a:cubicBezTo>
                      <a:pt x="2363" y="9"/>
                      <a:pt x="2263" y="0"/>
                      <a:pt x="2164" y="0"/>
                    </a:cubicBezTo>
                    <a:close/>
                  </a:path>
                </a:pathLst>
              </a:custGeom>
              <a:solidFill>
                <a:srgbClr val="F7A48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21"/>
              <p:cNvSpPr/>
              <p:nvPr/>
            </p:nvSpPr>
            <p:spPr>
              <a:xfrm rot="120891">
                <a:off x="6576003" y="1338928"/>
                <a:ext cx="17649" cy="29822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2097" extrusionOk="0">
                    <a:moveTo>
                      <a:pt x="101" y="1"/>
                    </a:moveTo>
                    <a:lnTo>
                      <a:pt x="0" y="202"/>
                    </a:lnTo>
                    <a:cubicBezTo>
                      <a:pt x="1006" y="705"/>
                      <a:pt x="888" y="2045"/>
                      <a:pt x="888" y="2063"/>
                    </a:cubicBezTo>
                    <a:lnTo>
                      <a:pt x="1106" y="2096"/>
                    </a:lnTo>
                    <a:cubicBezTo>
                      <a:pt x="1106" y="2029"/>
                      <a:pt x="1240" y="588"/>
                      <a:pt x="101" y="1"/>
                    </a:cubicBez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21"/>
              <p:cNvSpPr/>
              <p:nvPr/>
            </p:nvSpPr>
            <p:spPr>
              <a:xfrm rot="120891">
                <a:off x="6477081" y="1350412"/>
                <a:ext cx="14790" cy="16952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192" extrusionOk="0">
                    <a:moveTo>
                      <a:pt x="498" y="0"/>
                    </a:moveTo>
                    <a:cubicBezTo>
                      <a:pt x="489" y="0"/>
                      <a:pt x="479" y="1"/>
                      <a:pt x="470" y="1"/>
                    </a:cubicBezTo>
                    <a:cubicBezTo>
                      <a:pt x="202" y="35"/>
                      <a:pt x="1" y="319"/>
                      <a:pt x="34" y="638"/>
                    </a:cubicBezTo>
                    <a:cubicBezTo>
                      <a:pt x="67" y="962"/>
                      <a:pt x="286" y="1191"/>
                      <a:pt x="543" y="1191"/>
                    </a:cubicBezTo>
                    <a:cubicBezTo>
                      <a:pt x="552" y="1191"/>
                      <a:pt x="561" y="1191"/>
                      <a:pt x="570" y="1191"/>
                    </a:cubicBezTo>
                    <a:cubicBezTo>
                      <a:pt x="839" y="1174"/>
                      <a:pt x="1040" y="889"/>
                      <a:pt x="1006" y="554"/>
                    </a:cubicBezTo>
                    <a:cubicBezTo>
                      <a:pt x="974" y="230"/>
                      <a:pt x="754" y="0"/>
                      <a:pt x="4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21"/>
              <p:cNvSpPr/>
              <p:nvPr/>
            </p:nvSpPr>
            <p:spPr>
              <a:xfrm rot="120891">
                <a:off x="6393995" y="1359610"/>
                <a:ext cx="13354" cy="16966"/>
              </a:xfrm>
              <a:custGeom>
                <a:avLst/>
                <a:gdLst/>
                <a:ahLst/>
                <a:cxnLst/>
                <a:rect l="l" t="t" r="r" b="b"/>
                <a:pathLst>
                  <a:path w="939" h="1193" extrusionOk="0">
                    <a:moveTo>
                      <a:pt x="443" y="1"/>
                    </a:moveTo>
                    <a:cubicBezTo>
                      <a:pt x="435" y="1"/>
                      <a:pt x="428" y="1"/>
                      <a:pt x="420" y="1"/>
                    </a:cubicBezTo>
                    <a:cubicBezTo>
                      <a:pt x="185" y="19"/>
                      <a:pt x="0" y="303"/>
                      <a:pt x="34" y="638"/>
                    </a:cubicBezTo>
                    <a:cubicBezTo>
                      <a:pt x="66" y="948"/>
                      <a:pt x="273" y="1193"/>
                      <a:pt x="499" y="1193"/>
                    </a:cubicBezTo>
                    <a:cubicBezTo>
                      <a:pt x="506" y="1193"/>
                      <a:pt x="513" y="1192"/>
                      <a:pt x="521" y="1192"/>
                    </a:cubicBezTo>
                    <a:cubicBezTo>
                      <a:pt x="771" y="1175"/>
                      <a:pt x="939" y="890"/>
                      <a:pt x="905" y="555"/>
                    </a:cubicBezTo>
                    <a:cubicBezTo>
                      <a:pt x="890" y="246"/>
                      <a:pt x="684" y="1"/>
                      <a:pt x="4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21"/>
              <p:cNvSpPr/>
              <p:nvPr/>
            </p:nvSpPr>
            <p:spPr>
              <a:xfrm rot="120891">
                <a:off x="6394919" y="1253163"/>
                <a:ext cx="147318" cy="44242"/>
              </a:xfrm>
              <a:custGeom>
                <a:avLst/>
                <a:gdLst/>
                <a:ahLst/>
                <a:cxnLst/>
                <a:rect l="l" t="t" r="r" b="b"/>
                <a:pathLst>
                  <a:path w="10359" h="3111" extrusionOk="0">
                    <a:moveTo>
                      <a:pt x="4406" y="1"/>
                    </a:moveTo>
                    <a:cubicBezTo>
                      <a:pt x="3180" y="1"/>
                      <a:pt x="1724" y="179"/>
                      <a:pt x="1" y="629"/>
                    </a:cubicBezTo>
                    <a:cubicBezTo>
                      <a:pt x="1" y="629"/>
                      <a:pt x="1554" y="3111"/>
                      <a:pt x="6144" y="3111"/>
                    </a:cubicBezTo>
                    <a:cubicBezTo>
                      <a:pt x="7335" y="3111"/>
                      <a:pt x="8731" y="2943"/>
                      <a:pt x="10358" y="2522"/>
                    </a:cubicBezTo>
                    <a:cubicBezTo>
                      <a:pt x="10358" y="2522"/>
                      <a:pt x="9019" y="1"/>
                      <a:pt x="44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21"/>
              <p:cNvSpPr/>
              <p:nvPr/>
            </p:nvSpPr>
            <p:spPr>
              <a:xfrm rot="120891">
                <a:off x="6350450" y="1251587"/>
                <a:ext cx="79867" cy="80237"/>
              </a:xfrm>
              <a:custGeom>
                <a:avLst/>
                <a:gdLst/>
                <a:ahLst/>
                <a:cxnLst/>
                <a:rect l="l" t="t" r="r" b="b"/>
                <a:pathLst>
                  <a:path w="5616" h="5642" extrusionOk="0">
                    <a:moveTo>
                      <a:pt x="4046" y="0"/>
                    </a:moveTo>
                    <a:cubicBezTo>
                      <a:pt x="3484" y="0"/>
                      <a:pt x="2795" y="190"/>
                      <a:pt x="2029" y="797"/>
                    </a:cubicBezTo>
                    <a:cubicBezTo>
                      <a:pt x="0" y="2406"/>
                      <a:pt x="1090" y="5642"/>
                      <a:pt x="1090" y="5642"/>
                    </a:cubicBezTo>
                    <a:cubicBezTo>
                      <a:pt x="5615" y="3177"/>
                      <a:pt x="5548" y="513"/>
                      <a:pt x="5548" y="513"/>
                    </a:cubicBezTo>
                    <a:cubicBezTo>
                      <a:pt x="5548" y="513"/>
                      <a:pt x="4970" y="0"/>
                      <a:pt x="40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21"/>
              <p:cNvSpPr/>
              <p:nvPr/>
            </p:nvSpPr>
            <p:spPr>
              <a:xfrm rot="120891">
                <a:off x="6444967" y="1430993"/>
                <a:ext cx="36719" cy="27191"/>
              </a:xfrm>
              <a:custGeom>
                <a:avLst/>
                <a:gdLst/>
                <a:ahLst/>
                <a:cxnLst/>
                <a:rect l="l" t="t" r="r" b="b"/>
                <a:pathLst>
                  <a:path w="2582" h="1912" extrusionOk="0">
                    <a:moveTo>
                      <a:pt x="2363" y="1"/>
                    </a:moveTo>
                    <a:cubicBezTo>
                      <a:pt x="2348" y="82"/>
                      <a:pt x="2034" y="1700"/>
                      <a:pt x="207" y="1700"/>
                    </a:cubicBezTo>
                    <a:cubicBezTo>
                      <a:pt x="146" y="1700"/>
                      <a:pt x="82" y="1698"/>
                      <a:pt x="17" y="1694"/>
                    </a:cubicBezTo>
                    <a:lnTo>
                      <a:pt x="1" y="1911"/>
                    </a:lnTo>
                    <a:lnTo>
                      <a:pt x="218" y="1911"/>
                    </a:lnTo>
                    <a:cubicBezTo>
                      <a:pt x="2229" y="1911"/>
                      <a:pt x="2582" y="68"/>
                      <a:pt x="2582" y="52"/>
                    </a:cubicBezTo>
                    <a:lnTo>
                      <a:pt x="23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21"/>
              <p:cNvSpPr/>
              <p:nvPr/>
            </p:nvSpPr>
            <p:spPr>
              <a:xfrm rot="120891">
                <a:off x="6404024" y="1263593"/>
                <a:ext cx="69258" cy="39905"/>
              </a:xfrm>
              <a:custGeom>
                <a:avLst/>
                <a:gdLst/>
                <a:ahLst/>
                <a:cxnLst/>
                <a:rect l="l" t="t" r="r" b="b"/>
                <a:pathLst>
                  <a:path w="4870" h="2806" extrusionOk="0">
                    <a:moveTo>
                      <a:pt x="467" y="0"/>
                    </a:moveTo>
                    <a:cubicBezTo>
                      <a:pt x="1" y="0"/>
                      <a:pt x="110" y="897"/>
                      <a:pt x="1115" y="1514"/>
                    </a:cubicBezTo>
                    <a:cubicBezTo>
                      <a:pt x="1115" y="1514"/>
                      <a:pt x="2258" y="2805"/>
                      <a:pt x="4822" y="2805"/>
                    </a:cubicBezTo>
                    <a:cubicBezTo>
                      <a:pt x="4838" y="2805"/>
                      <a:pt x="4854" y="2805"/>
                      <a:pt x="4869" y="2805"/>
                    </a:cubicBezTo>
                    <a:cubicBezTo>
                      <a:pt x="4869" y="2805"/>
                      <a:pt x="2858" y="2336"/>
                      <a:pt x="1468" y="709"/>
                    </a:cubicBezTo>
                    <a:cubicBezTo>
                      <a:pt x="1030" y="197"/>
                      <a:pt x="686" y="0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21"/>
              <p:cNvSpPr/>
              <p:nvPr/>
            </p:nvSpPr>
            <p:spPr>
              <a:xfrm rot="1254617" flipH="1">
                <a:off x="6421342" y="1359296"/>
                <a:ext cx="39565" cy="70327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8" name="Google Shape;448;p21"/>
          <p:cNvSpPr/>
          <p:nvPr/>
        </p:nvSpPr>
        <p:spPr>
          <a:xfrm>
            <a:off x="4673500" y="1568933"/>
            <a:ext cx="1057200" cy="1057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133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sz="2133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9" name="Google Shape;449;p21"/>
          <p:cNvSpPr/>
          <p:nvPr/>
        </p:nvSpPr>
        <p:spPr>
          <a:xfrm>
            <a:off x="6461233" y="1568933"/>
            <a:ext cx="1057200" cy="1057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133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sz="2133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6672590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2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455" name="Google Shape;455;p22"/>
          <p:cNvGrpSpPr/>
          <p:nvPr/>
        </p:nvGrpSpPr>
        <p:grpSpPr>
          <a:xfrm>
            <a:off x="3768063" y="1745917"/>
            <a:ext cx="2734325" cy="1590551"/>
            <a:chOff x="3546622" y="1679437"/>
            <a:chExt cx="2050744" cy="1192913"/>
          </a:xfrm>
        </p:grpSpPr>
        <p:sp>
          <p:nvSpPr>
            <p:cNvPr id="456" name="Google Shape;456;p22"/>
            <p:cNvSpPr/>
            <p:nvPr/>
          </p:nvSpPr>
          <p:spPr>
            <a:xfrm>
              <a:off x="3828874" y="2647951"/>
              <a:ext cx="13527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57" name="Google Shape;457;p22"/>
            <p:cNvGrpSpPr/>
            <p:nvPr/>
          </p:nvGrpSpPr>
          <p:grpSpPr>
            <a:xfrm>
              <a:off x="3546622" y="1679437"/>
              <a:ext cx="2050744" cy="1022614"/>
              <a:chOff x="3520972" y="1820625"/>
              <a:chExt cx="2050744" cy="1022614"/>
            </a:xfrm>
          </p:grpSpPr>
          <p:sp>
            <p:nvSpPr>
              <p:cNvPr id="458" name="Google Shape;458;p22"/>
              <p:cNvSpPr/>
              <p:nvPr/>
            </p:nvSpPr>
            <p:spPr>
              <a:xfrm>
                <a:off x="3520972" y="217687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22"/>
              <p:cNvSpPr/>
              <p:nvPr/>
            </p:nvSpPr>
            <p:spPr>
              <a:xfrm>
                <a:off x="3520972" y="217687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22"/>
              <p:cNvSpPr/>
              <p:nvPr/>
            </p:nvSpPr>
            <p:spPr>
              <a:xfrm>
                <a:off x="3710767" y="2054769"/>
                <a:ext cx="522113" cy="391383"/>
              </a:xfrm>
              <a:custGeom>
                <a:avLst/>
                <a:gdLst/>
                <a:ahLst/>
                <a:cxnLst/>
                <a:rect l="l" t="t" r="r" b="b"/>
                <a:pathLst>
                  <a:path w="31032" h="23262" extrusionOk="0">
                    <a:moveTo>
                      <a:pt x="3577" y="1"/>
                    </a:moveTo>
                    <a:cubicBezTo>
                      <a:pt x="1" y="86"/>
                      <a:pt x="188" y="2276"/>
                      <a:pt x="188" y="2276"/>
                    </a:cubicBezTo>
                    <a:cubicBezTo>
                      <a:pt x="188" y="2276"/>
                      <a:pt x="7600" y="10081"/>
                      <a:pt x="13899" y="15440"/>
                    </a:cubicBezTo>
                    <a:cubicBezTo>
                      <a:pt x="17254" y="18263"/>
                      <a:pt x="20198" y="20659"/>
                      <a:pt x="21310" y="21310"/>
                    </a:cubicBezTo>
                    <a:cubicBezTo>
                      <a:pt x="24545" y="23193"/>
                      <a:pt x="28859" y="23261"/>
                      <a:pt x="28859" y="23261"/>
                    </a:cubicBezTo>
                    <a:lnTo>
                      <a:pt x="31032" y="21310"/>
                    </a:lnTo>
                    <a:lnTo>
                      <a:pt x="28841" y="10835"/>
                    </a:lnTo>
                    <a:lnTo>
                      <a:pt x="17818" y="10989"/>
                    </a:lnTo>
                    <a:cubicBezTo>
                      <a:pt x="17784" y="10305"/>
                      <a:pt x="17613" y="9654"/>
                      <a:pt x="17357" y="9038"/>
                    </a:cubicBezTo>
                    <a:cubicBezTo>
                      <a:pt x="16809" y="7737"/>
                      <a:pt x="15850" y="6590"/>
                      <a:pt x="14721" y="5734"/>
                    </a:cubicBezTo>
                    <a:cubicBezTo>
                      <a:pt x="13060" y="4433"/>
                      <a:pt x="11092" y="3646"/>
                      <a:pt x="9141" y="2893"/>
                    </a:cubicBezTo>
                    <a:cubicBezTo>
                      <a:pt x="7172" y="2123"/>
                      <a:pt x="5255" y="1249"/>
                      <a:pt x="35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22"/>
              <p:cNvSpPr/>
              <p:nvPr/>
            </p:nvSpPr>
            <p:spPr>
              <a:xfrm>
                <a:off x="3596419" y="1991993"/>
                <a:ext cx="177992" cy="112223"/>
              </a:xfrm>
              <a:custGeom>
                <a:avLst/>
                <a:gdLst/>
                <a:ahLst/>
                <a:cxnLst/>
                <a:rect l="l" t="t" r="r" b="b"/>
                <a:pathLst>
                  <a:path w="10579" h="6670" extrusionOk="0">
                    <a:moveTo>
                      <a:pt x="8234" y="0"/>
                    </a:moveTo>
                    <a:lnTo>
                      <a:pt x="1" y="5512"/>
                    </a:lnTo>
                    <a:cubicBezTo>
                      <a:pt x="532" y="5991"/>
                      <a:pt x="1182" y="6333"/>
                      <a:pt x="1867" y="6521"/>
                    </a:cubicBezTo>
                    <a:cubicBezTo>
                      <a:pt x="2089" y="6589"/>
                      <a:pt x="2329" y="6624"/>
                      <a:pt x="2568" y="6658"/>
                    </a:cubicBezTo>
                    <a:cubicBezTo>
                      <a:pt x="2697" y="6665"/>
                      <a:pt x="2826" y="6670"/>
                      <a:pt x="2955" y="6670"/>
                    </a:cubicBezTo>
                    <a:cubicBezTo>
                      <a:pt x="3134" y="6670"/>
                      <a:pt x="3313" y="6661"/>
                      <a:pt x="3492" y="6641"/>
                    </a:cubicBezTo>
                    <a:cubicBezTo>
                      <a:pt x="3716" y="6624"/>
                      <a:pt x="3921" y="6589"/>
                      <a:pt x="4143" y="6539"/>
                    </a:cubicBezTo>
                    <a:cubicBezTo>
                      <a:pt x="4366" y="6487"/>
                      <a:pt x="4606" y="6402"/>
                      <a:pt x="4828" y="6315"/>
                    </a:cubicBezTo>
                    <a:cubicBezTo>
                      <a:pt x="4914" y="6281"/>
                      <a:pt x="4999" y="6247"/>
                      <a:pt x="5085" y="6196"/>
                    </a:cubicBezTo>
                    <a:cubicBezTo>
                      <a:pt x="5512" y="6007"/>
                      <a:pt x="5991" y="5905"/>
                      <a:pt x="6454" y="5888"/>
                    </a:cubicBezTo>
                    <a:cubicBezTo>
                      <a:pt x="6694" y="5888"/>
                      <a:pt x="6916" y="5905"/>
                      <a:pt x="7155" y="5957"/>
                    </a:cubicBezTo>
                    <a:lnTo>
                      <a:pt x="7516" y="6025"/>
                    </a:lnTo>
                    <a:lnTo>
                      <a:pt x="10579" y="3971"/>
                    </a:lnTo>
                    <a:lnTo>
                      <a:pt x="9586" y="2294"/>
                    </a:lnTo>
                    <a:lnTo>
                      <a:pt x="82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22"/>
              <p:cNvSpPr/>
              <p:nvPr/>
            </p:nvSpPr>
            <p:spPr>
              <a:xfrm>
                <a:off x="3690307" y="1991993"/>
                <a:ext cx="67401" cy="47648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832" extrusionOk="0">
                    <a:moveTo>
                      <a:pt x="2654" y="0"/>
                    </a:moveTo>
                    <a:lnTo>
                      <a:pt x="1" y="1780"/>
                    </a:lnTo>
                    <a:cubicBezTo>
                      <a:pt x="593" y="2464"/>
                      <a:pt x="1435" y="2831"/>
                      <a:pt x="2294" y="2831"/>
                    </a:cubicBezTo>
                    <a:cubicBezTo>
                      <a:pt x="2875" y="2831"/>
                      <a:pt x="3464" y="2663"/>
                      <a:pt x="3989" y="2310"/>
                    </a:cubicBezTo>
                    <a:lnTo>
                      <a:pt x="4006" y="2294"/>
                    </a:lnTo>
                    <a:lnTo>
                      <a:pt x="26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22"/>
              <p:cNvSpPr/>
              <p:nvPr/>
            </p:nvSpPr>
            <p:spPr>
              <a:xfrm>
                <a:off x="3677637" y="2066227"/>
                <a:ext cx="30840" cy="32035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904" extrusionOk="0">
                    <a:moveTo>
                      <a:pt x="984" y="1"/>
                    </a:moveTo>
                    <a:cubicBezTo>
                      <a:pt x="836" y="1"/>
                      <a:pt x="696" y="48"/>
                      <a:pt x="583" y="123"/>
                    </a:cubicBezTo>
                    <a:cubicBezTo>
                      <a:pt x="429" y="226"/>
                      <a:pt x="309" y="397"/>
                      <a:pt x="258" y="603"/>
                    </a:cubicBezTo>
                    <a:lnTo>
                      <a:pt x="1" y="1903"/>
                    </a:lnTo>
                    <a:cubicBezTo>
                      <a:pt x="87" y="1869"/>
                      <a:pt x="172" y="1835"/>
                      <a:pt x="258" y="1784"/>
                    </a:cubicBezTo>
                    <a:cubicBezTo>
                      <a:pt x="685" y="1595"/>
                      <a:pt x="1164" y="1493"/>
                      <a:pt x="1627" y="1476"/>
                    </a:cubicBezTo>
                    <a:lnTo>
                      <a:pt x="1746" y="894"/>
                    </a:lnTo>
                    <a:cubicBezTo>
                      <a:pt x="1833" y="484"/>
                      <a:pt x="1559" y="89"/>
                      <a:pt x="1148" y="21"/>
                    </a:cubicBezTo>
                    <a:cubicBezTo>
                      <a:pt x="1093" y="7"/>
                      <a:pt x="1038" y="1"/>
                      <a:pt x="9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22"/>
              <p:cNvSpPr/>
              <p:nvPr/>
            </p:nvSpPr>
            <p:spPr>
              <a:xfrm>
                <a:off x="3639628" y="2059161"/>
                <a:ext cx="33145" cy="45057"/>
              </a:xfrm>
              <a:custGeom>
                <a:avLst/>
                <a:gdLst/>
                <a:ahLst/>
                <a:cxnLst/>
                <a:rect l="l" t="t" r="r" b="b"/>
                <a:pathLst>
                  <a:path w="1970" h="2678" extrusionOk="0">
                    <a:moveTo>
                      <a:pt x="1152" y="1"/>
                    </a:moveTo>
                    <a:cubicBezTo>
                      <a:pt x="999" y="1"/>
                      <a:pt x="853" y="42"/>
                      <a:pt x="737" y="133"/>
                    </a:cubicBezTo>
                    <a:cubicBezTo>
                      <a:pt x="566" y="235"/>
                      <a:pt x="445" y="406"/>
                      <a:pt x="411" y="612"/>
                    </a:cubicBezTo>
                    <a:lnTo>
                      <a:pt x="0" y="2666"/>
                    </a:lnTo>
                    <a:cubicBezTo>
                      <a:pt x="129" y="2673"/>
                      <a:pt x="258" y="2678"/>
                      <a:pt x="387" y="2678"/>
                    </a:cubicBezTo>
                    <a:cubicBezTo>
                      <a:pt x="566" y="2678"/>
                      <a:pt x="745" y="2669"/>
                      <a:pt x="924" y="2649"/>
                    </a:cubicBezTo>
                    <a:cubicBezTo>
                      <a:pt x="1148" y="2632"/>
                      <a:pt x="1353" y="2597"/>
                      <a:pt x="1575" y="2547"/>
                    </a:cubicBezTo>
                    <a:lnTo>
                      <a:pt x="1901" y="904"/>
                    </a:lnTo>
                    <a:cubicBezTo>
                      <a:pt x="1969" y="493"/>
                      <a:pt x="1712" y="98"/>
                      <a:pt x="1301" y="13"/>
                    </a:cubicBezTo>
                    <a:cubicBezTo>
                      <a:pt x="1251" y="5"/>
                      <a:pt x="1201" y="1"/>
                      <a:pt x="1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22"/>
              <p:cNvSpPr/>
              <p:nvPr/>
            </p:nvSpPr>
            <p:spPr>
              <a:xfrm>
                <a:off x="3586626" y="1977591"/>
                <a:ext cx="148346" cy="107142"/>
              </a:xfrm>
              <a:custGeom>
                <a:avLst/>
                <a:gdLst/>
                <a:ahLst/>
                <a:cxnLst/>
                <a:rect l="l" t="t" r="r" b="b"/>
                <a:pathLst>
                  <a:path w="8817" h="6368" extrusionOk="0">
                    <a:moveTo>
                      <a:pt x="8234" y="0"/>
                    </a:moveTo>
                    <a:lnTo>
                      <a:pt x="1" y="5512"/>
                    </a:lnTo>
                    <a:lnTo>
                      <a:pt x="583" y="6368"/>
                    </a:lnTo>
                    <a:lnTo>
                      <a:pt x="8816" y="856"/>
                    </a:lnTo>
                    <a:lnTo>
                      <a:pt x="82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22"/>
              <p:cNvSpPr/>
              <p:nvPr/>
            </p:nvSpPr>
            <p:spPr>
              <a:xfrm>
                <a:off x="3588099" y="2047568"/>
                <a:ext cx="2565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53" extrusionOk="0">
                    <a:moveTo>
                      <a:pt x="805" y="0"/>
                    </a:moveTo>
                    <a:lnTo>
                      <a:pt x="0" y="531"/>
                    </a:lnTo>
                    <a:lnTo>
                      <a:pt x="103" y="1353"/>
                    </a:lnTo>
                    <a:lnTo>
                      <a:pt x="1524" y="411"/>
                    </a:lnTo>
                    <a:lnTo>
                      <a:pt x="8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22"/>
              <p:cNvSpPr/>
              <p:nvPr/>
            </p:nvSpPr>
            <p:spPr>
              <a:xfrm>
                <a:off x="3637895" y="2011847"/>
                <a:ext cx="25658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70" extrusionOk="0">
                    <a:moveTo>
                      <a:pt x="806" y="1"/>
                    </a:moveTo>
                    <a:lnTo>
                      <a:pt x="1" y="548"/>
                    </a:lnTo>
                    <a:lnTo>
                      <a:pt x="121" y="1370"/>
                    </a:lnTo>
                    <a:lnTo>
                      <a:pt x="1525" y="429"/>
                    </a:lnTo>
                    <a:lnTo>
                      <a:pt x="8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22"/>
              <p:cNvSpPr/>
              <p:nvPr/>
            </p:nvSpPr>
            <p:spPr>
              <a:xfrm>
                <a:off x="3690879" y="1976430"/>
                <a:ext cx="2594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53" extrusionOk="0">
                    <a:moveTo>
                      <a:pt x="822" y="1"/>
                    </a:moveTo>
                    <a:lnTo>
                      <a:pt x="1" y="549"/>
                    </a:lnTo>
                    <a:lnTo>
                      <a:pt x="121" y="1352"/>
                    </a:lnTo>
                    <a:lnTo>
                      <a:pt x="1541" y="412"/>
                    </a:lnTo>
                    <a:lnTo>
                      <a:pt x="8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22"/>
              <p:cNvSpPr/>
              <p:nvPr/>
            </p:nvSpPr>
            <p:spPr>
              <a:xfrm>
                <a:off x="3713931" y="2054769"/>
                <a:ext cx="288868" cy="259778"/>
              </a:xfrm>
              <a:custGeom>
                <a:avLst/>
                <a:gdLst/>
                <a:ahLst/>
                <a:cxnLst/>
                <a:rect l="l" t="t" r="r" b="b"/>
                <a:pathLst>
                  <a:path w="17169" h="15440" extrusionOk="0">
                    <a:moveTo>
                      <a:pt x="3389" y="1"/>
                    </a:moveTo>
                    <a:cubicBezTo>
                      <a:pt x="908" y="1"/>
                      <a:pt x="0" y="2276"/>
                      <a:pt x="0" y="2276"/>
                    </a:cubicBezTo>
                    <a:cubicBezTo>
                      <a:pt x="0" y="2276"/>
                      <a:pt x="7412" y="10081"/>
                      <a:pt x="13711" y="15440"/>
                    </a:cubicBezTo>
                    <a:cubicBezTo>
                      <a:pt x="13917" y="12957"/>
                      <a:pt x="15200" y="10561"/>
                      <a:pt x="17169" y="9038"/>
                    </a:cubicBezTo>
                    <a:cubicBezTo>
                      <a:pt x="16621" y="7737"/>
                      <a:pt x="15662" y="6590"/>
                      <a:pt x="14533" y="5734"/>
                    </a:cubicBezTo>
                    <a:cubicBezTo>
                      <a:pt x="12872" y="4433"/>
                      <a:pt x="10904" y="3646"/>
                      <a:pt x="8953" y="2893"/>
                    </a:cubicBezTo>
                    <a:cubicBezTo>
                      <a:pt x="6984" y="2123"/>
                      <a:pt x="5067" y="1249"/>
                      <a:pt x="33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22"/>
              <p:cNvSpPr/>
              <p:nvPr/>
            </p:nvSpPr>
            <p:spPr>
              <a:xfrm>
                <a:off x="3925886" y="2188095"/>
                <a:ext cx="76924" cy="126457"/>
              </a:xfrm>
              <a:custGeom>
                <a:avLst/>
                <a:gdLst/>
                <a:ahLst/>
                <a:cxnLst/>
                <a:rect l="l" t="t" r="r" b="b"/>
                <a:pathLst>
                  <a:path w="4572" h="7516" extrusionOk="0">
                    <a:moveTo>
                      <a:pt x="3990" y="1"/>
                    </a:moveTo>
                    <a:cubicBezTo>
                      <a:pt x="1781" y="1473"/>
                      <a:pt x="293" y="3938"/>
                      <a:pt x="1" y="6557"/>
                    </a:cubicBezTo>
                    <a:cubicBezTo>
                      <a:pt x="377" y="6882"/>
                      <a:pt x="754" y="7190"/>
                      <a:pt x="1114" y="7516"/>
                    </a:cubicBezTo>
                    <a:cubicBezTo>
                      <a:pt x="1320" y="5033"/>
                      <a:pt x="2603" y="2637"/>
                      <a:pt x="4572" y="1114"/>
                    </a:cubicBezTo>
                    <a:cubicBezTo>
                      <a:pt x="4400" y="720"/>
                      <a:pt x="4211" y="361"/>
                      <a:pt x="3990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22"/>
              <p:cNvSpPr/>
              <p:nvPr/>
            </p:nvSpPr>
            <p:spPr>
              <a:xfrm>
                <a:off x="3849631" y="2573535"/>
                <a:ext cx="629507" cy="269705"/>
              </a:xfrm>
              <a:custGeom>
                <a:avLst/>
                <a:gdLst/>
                <a:ahLst/>
                <a:cxnLst/>
                <a:rect l="l" t="t" r="r" b="b"/>
                <a:pathLst>
                  <a:path w="37415" h="16030" extrusionOk="0">
                    <a:moveTo>
                      <a:pt x="3141" y="0"/>
                    </a:moveTo>
                    <a:cubicBezTo>
                      <a:pt x="0" y="0"/>
                      <a:pt x="990" y="3162"/>
                      <a:pt x="990" y="3162"/>
                    </a:cubicBezTo>
                    <a:cubicBezTo>
                      <a:pt x="990" y="3162"/>
                      <a:pt x="11482" y="9956"/>
                      <a:pt x="19082" y="13551"/>
                    </a:cubicBezTo>
                    <a:cubicBezTo>
                      <a:pt x="21512" y="14698"/>
                      <a:pt x="23618" y="15554"/>
                      <a:pt x="24919" y="15844"/>
                    </a:cubicBezTo>
                    <a:cubicBezTo>
                      <a:pt x="25512" y="15972"/>
                      <a:pt x="26117" y="16029"/>
                      <a:pt x="26724" y="16029"/>
                    </a:cubicBezTo>
                    <a:cubicBezTo>
                      <a:pt x="31970" y="16029"/>
                      <a:pt x="37414" y="11754"/>
                      <a:pt x="37414" y="11754"/>
                    </a:cubicBezTo>
                    <a:lnTo>
                      <a:pt x="36866" y="9426"/>
                    </a:lnTo>
                    <a:lnTo>
                      <a:pt x="30122" y="3846"/>
                    </a:lnTo>
                    <a:lnTo>
                      <a:pt x="28290" y="3418"/>
                    </a:lnTo>
                    <a:lnTo>
                      <a:pt x="21341" y="7218"/>
                    </a:lnTo>
                    <a:cubicBezTo>
                      <a:pt x="21033" y="6516"/>
                      <a:pt x="20606" y="5848"/>
                      <a:pt x="20109" y="5266"/>
                    </a:cubicBezTo>
                    <a:cubicBezTo>
                      <a:pt x="18860" y="3778"/>
                      <a:pt x="17130" y="2717"/>
                      <a:pt x="15231" y="2340"/>
                    </a:cubicBezTo>
                    <a:cubicBezTo>
                      <a:pt x="14425" y="2179"/>
                      <a:pt x="13607" y="2135"/>
                      <a:pt x="12784" y="2135"/>
                    </a:cubicBezTo>
                    <a:cubicBezTo>
                      <a:pt x="11813" y="2135"/>
                      <a:pt x="10835" y="2196"/>
                      <a:pt x="9858" y="2196"/>
                    </a:cubicBezTo>
                    <a:cubicBezTo>
                      <a:pt x="9641" y="2196"/>
                      <a:pt x="9423" y="2193"/>
                      <a:pt x="9206" y="2185"/>
                    </a:cubicBezTo>
                    <a:cubicBezTo>
                      <a:pt x="7203" y="2117"/>
                      <a:pt x="5441" y="1484"/>
                      <a:pt x="3489" y="12"/>
                    </a:cubicBezTo>
                    <a:cubicBezTo>
                      <a:pt x="3368" y="4"/>
                      <a:pt x="3252" y="0"/>
                      <a:pt x="31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22"/>
              <p:cNvSpPr/>
              <p:nvPr/>
            </p:nvSpPr>
            <p:spPr>
              <a:xfrm>
                <a:off x="3751671" y="2525918"/>
                <a:ext cx="160410" cy="138352"/>
              </a:xfrm>
              <a:custGeom>
                <a:avLst/>
                <a:gdLst/>
                <a:ahLst/>
                <a:cxnLst/>
                <a:rect l="l" t="t" r="r" b="b"/>
                <a:pathLst>
                  <a:path w="9534" h="8223" extrusionOk="0">
                    <a:moveTo>
                      <a:pt x="6042" y="1"/>
                    </a:moveTo>
                    <a:lnTo>
                      <a:pt x="0" y="7857"/>
                    </a:lnTo>
                    <a:cubicBezTo>
                      <a:pt x="593" y="8100"/>
                      <a:pt x="1227" y="8222"/>
                      <a:pt x="1855" y="8222"/>
                    </a:cubicBezTo>
                    <a:cubicBezTo>
                      <a:pt x="1933" y="8222"/>
                      <a:pt x="2011" y="8221"/>
                      <a:pt x="2088" y="8217"/>
                    </a:cubicBezTo>
                    <a:cubicBezTo>
                      <a:pt x="2328" y="8199"/>
                      <a:pt x="2568" y="8165"/>
                      <a:pt x="2807" y="8114"/>
                    </a:cubicBezTo>
                    <a:cubicBezTo>
                      <a:pt x="3098" y="8046"/>
                      <a:pt x="3389" y="7943"/>
                      <a:pt x="3679" y="7822"/>
                    </a:cubicBezTo>
                    <a:cubicBezTo>
                      <a:pt x="3868" y="7720"/>
                      <a:pt x="4056" y="7617"/>
                      <a:pt x="4245" y="7498"/>
                    </a:cubicBezTo>
                    <a:cubicBezTo>
                      <a:pt x="4450" y="7377"/>
                      <a:pt x="4638" y="7224"/>
                      <a:pt x="4827" y="7069"/>
                    </a:cubicBezTo>
                    <a:cubicBezTo>
                      <a:pt x="4895" y="7019"/>
                      <a:pt x="4980" y="6950"/>
                      <a:pt x="5032" y="6882"/>
                    </a:cubicBezTo>
                    <a:cubicBezTo>
                      <a:pt x="5391" y="6556"/>
                      <a:pt x="5785" y="6316"/>
                      <a:pt x="6231" y="6163"/>
                    </a:cubicBezTo>
                    <a:cubicBezTo>
                      <a:pt x="6452" y="6077"/>
                      <a:pt x="6676" y="6026"/>
                      <a:pt x="6915" y="5992"/>
                    </a:cubicBezTo>
                    <a:lnTo>
                      <a:pt x="7274" y="5957"/>
                    </a:lnTo>
                    <a:lnTo>
                      <a:pt x="9533" y="3030"/>
                    </a:lnTo>
                    <a:lnTo>
                      <a:pt x="8061" y="1747"/>
                    </a:lnTo>
                    <a:lnTo>
                      <a:pt x="60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22"/>
              <p:cNvSpPr/>
              <p:nvPr/>
            </p:nvSpPr>
            <p:spPr>
              <a:xfrm>
                <a:off x="3820489" y="2525918"/>
                <a:ext cx="66829" cy="49701"/>
              </a:xfrm>
              <a:custGeom>
                <a:avLst/>
                <a:gdLst/>
                <a:ahLst/>
                <a:cxnLst/>
                <a:rect l="l" t="t" r="r" b="b"/>
                <a:pathLst>
                  <a:path w="3972" h="2954" extrusionOk="0">
                    <a:moveTo>
                      <a:pt x="1952" y="1"/>
                    </a:moveTo>
                    <a:lnTo>
                      <a:pt x="0" y="2534"/>
                    </a:lnTo>
                    <a:cubicBezTo>
                      <a:pt x="477" y="2816"/>
                      <a:pt x="1009" y="2954"/>
                      <a:pt x="1538" y="2954"/>
                    </a:cubicBezTo>
                    <a:cubicBezTo>
                      <a:pt x="2453" y="2954"/>
                      <a:pt x="3358" y="2544"/>
                      <a:pt x="3955" y="1763"/>
                    </a:cubicBezTo>
                    <a:lnTo>
                      <a:pt x="3971" y="1747"/>
                    </a:lnTo>
                    <a:lnTo>
                      <a:pt x="19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22"/>
              <p:cNvSpPr/>
              <p:nvPr/>
            </p:nvSpPr>
            <p:spPr>
              <a:xfrm>
                <a:off x="3829693" y="2608464"/>
                <a:ext cx="26819" cy="36409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164" extrusionOk="0">
                    <a:moveTo>
                      <a:pt x="766" y="1"/>
                    </a:moveTo>
                    <a:cubicBezTo>
                      <a:pt x="734" y="1"/>
                      <a:pt x="702" y="3"/>
                      <a:pt x="669" y="7"/>
                    </a:cubicBezTo>
                    <a:cubicBezTo>
                      <a:pt x="480" y="41"/>
                      <a:pt x="293" y="144"/>
                      <a:pt x="172" y="298"/>
                    </a:cubicBezTo>
                    <a:cubicBezTo>
                      <a:pt x="53" y="452"/>
                      <a:pt x="1" y="657"/>
                      <a:pt x="35" y="862"/>
                    </a:cubicBezTo>
                    <a:lnTo>
                      <a:pt x="190" y="2163"/>
                    </a:lnTo>
                    <a:cubicBezTo>
                      <a:pt x="258" y="2113"/>
                      <a:pt x="343" y="2044"/>
                      <a:pt x="395" y="1976"/>
                    </a:cubicBezTo>
                    <a:cubicBezTo>
                      <a:pt x="754" y="1650"/>
                      <a:pt x="1148" y="1410"/>
                      <a:pt x="1594" y="1257"/>
                    </a:cubicBezTo>
                    <a:lnTo>
                      <a:pt x="1525" y="657"/>
                    </a:lnTo>
                    <a:cubicBezTo>
                      <a:pt x="1477" y="278"/>
                      <a:pt x="1152" y="1"/>
                      <a:pt x="7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22"/>
              <p:cNvSpPr/>
              <p:nvPr/>
            </p:nvSpPr>
            <p:spPr>
              <a:xfrm>
                <a:off x="3793719" y="2613075"/>
                <a:ext cx="29376" cy="49381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2935" extrusionOk="0">
                    <a:moveTo>
                      <a:pt x="778" y="1"/>
                    </a:moveTo>
                    <a:cubicBezTo>
                      <a:pt x="747" y="1"/>
                      <a:pt x="716" y="3"/>
                      <a:pt x="685" y="7"/>
                    </a:cubicBezTo>
                    <a:cubicBezTo>
                      <a:pt x="479" y="41"/>
                      <a:pt x="308" y="143"/>
                      <a:pt x="188" y="298"/>
                    </a:cubicBezTo>
                    <a:cubicBezTo>
                      <a:pt x="69" y="452"/>
                      <a:pt x="0" y="657"/>
                      <a:pt x="34" y="862"/>
                    </a:cubicBezTo>
                    <a:lnTo>
                      <a:pt x="308" y="2934"/>
                    </a:lnTo>
                    <a:cubicBezTo>
                      <a:pt x="599" y="2866"/>
                      <a:pt x="890" y="2763"/>
                      <a:pt x="1180" y="2642"/>
                    </a:cubicBezTo>
                    <a:cubicBezTo>
                      <a:pt x="1369" y="2540"/>
                      <a:pt x="1557" y="2437"/>
                      <a:pt x="1746" y="2318"/>
                    </a:cubicBezTo>
                    <a:lnTo>
                      <a:pt x="1523" y="657"/>
                    </a:lnTo>
                    <a:cubicBezTo>
                      <a:pt x="1476" y="277"/>
                      <a:pt x="1151" y="1"/>
                      <a:pt x="7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22"/>
              <p:cNvSpPr/>
              <p:nvPr/>
            </p:nvSpPr>
            <p:spPr>
              <a:xfrm>
                <a:off x="3737840" y="2515554"/>
                <a:ext cx="115487" cy="142558"/>
              </a:xfrm>
              <a:custGeom>
                <a:avLst/>
                <a:gdLst/>
                <a:ahLst/>
                <a:cxnLst/>
                <a:rect l="l" t="t" r="r" b="b"/>
                <a:pathLst>
                  <a:path w="6864" h="8473" extrusionOk="0">
                    <a:moveTo>
                      <a:pt x="6042" y="1"/>
                    </a:moveTo>
                    <a:lnTo>
                      <a:pt x="1" y="7840"/>
                    </a:lnTo>
                    <a:lnTo>
                      <a:pt x="822" y="8473"/>
                    </a:lnTo>
                    <a:lnTo>
                      <a:pt x="6864" y="617"/>
                    </a:lnTo>
                    <a:lnTo>
                      <a:pt x="6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22"/>
              <p:cNvSpPr/>
              <p:nvPr/>
            </p:nvSpPr>
            <p:spPr>
              <a:xfrm>
                <a:off x="3731514" y="2622110"/>
                <a:ext cx="23622" cy="25372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508" extrusionOk="0">
                    <a:moveTo>
                      <a:pt x="598" y="1"/>
                    </a:moveTo>
                    <a:lnTo>
                      <a:pt x="0" y="770"/>
                    </a:lnTo>
                    <a:lnTo>
                      <a:pt x="377" y="1507"/>
                    </a:lnTo>
                    <a:lnTo>
                      <a:pt x="1404" y="172"/>
                    </a:lnTo>
                    <a:lnTo>
                      <a:pt x="5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22"/>
              <p:cNvSpPr/>
              <p:nvPr/>
            </p:nvSpPr>
            <p:spPr>
              <a:xfrm>
                <a:off x="3770667" y="2571431"/>
                <a:ext cx="23639" cy="25641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24" extrusionOk="0">
                    <a:moveTo>
                      <a:pt x="599" y="0"/>
                    </a:moveTo>
                    <a:lnTo>
                      <a:pt x="1" y="770"/>
                    </a:lnTo>
                    <a:lnTo>
                      <a:pt x="360" y="1523"/>
                    </a:lnTo>
                    <a:lnTo>
                      <a:pt x="1404" y="172"/>
                    </a:lnTo>
                    <a:lnTo>
                      <a:pt x="5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22"/>
              <p:cNvSpPr/>
              <p:nvPr/>
            </p:nvSpPr>
            <p:spPr>
              <a:xfrm>
                <a:off x="3809535" y="2520736"/>
                <a:ext cx="23639" cy="25641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24" extrusionOk="0">
                    <a:moveTo>
                      <a:pt x="601" y="1"/>
                    </a:moveTo>
                    <a:lnTo>
                      <a:pt x="1" y="770"/>
                    </a:lnTo>
                    <a:lnTo>
                      <a:pt x="377" y="1524"/>
                    </a:lnTo>
                    <a:lnTo>
                      <a:pt x="1404" y="172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22"/>
              <p:cNvSpPr/>
              <p:nvPr/>
            </p:nvSpPr>
            <p:spPr>
              <a:xfrm>
                <a:off x="3849631" y="2573535"/>
                <a:ext cx="338334" cy="227996"/>
              </a:xfrm>
              <a:custGeom>
                <a:avLst/>
                <a:gdLst/>
                <a:ahLst/>
                <a:cxnLst/>
                <a:rect l="l" t="t" r="r" b="b"/>
                <a:pathLst>
                  <a:path w="20109" h="13551" extrusionOk="0">
                    <a:moveTo>
                      <a:pt x="3141" y="0"/>
                    </a:moveTo>
                    <a:cubicBezTo>
                      <a:pt x="0" y="0"/>
                      <a:pt x="990" y="3162"/>
                      <a:pt x="990" y="3162"/>
                    </a:cubicBezTo>
                    <a:cubicBezTo>
                      <a:pt x="990" y="3162"/>
                      <a:pt x="11482" y="9956"/>
                      <a:pt x="19082" y="13551"/>
                    </a:cubicBezTo>
                    <a:cubicBezTo>
                      <a:pt x="18568" y="10025"/>
                      <a:pt x="19476" y="6893"/>
                      <a:pt x="20109" y="5266"/>
                    </a:cubicBezTo>
                    <a:cubicBezTo>
                      <a:pt x="18860" y="3778"/>
                      <a:pt x="17130" y="2717"/>
                      <a:pt x="15231" y="2340"/>
                    </a:cubicBezTo>
                    <a:cubicBezTo>
                      <a:pt x="14425" y="2179"/>
                      <a:pt x="13607" y="2135"/>
                      <a:pt x="12784" y="2135"/>
                    </a:cubicBezTo>
                    <a:cubicBezTo>
                      <a:pt x="11813" y="2135"/>
                      <a:pt x="10835" y="2196"/>
                      <a:pt x="9858" y="2196"/>
                    </a:cubicBezTo>
                    <a:cubicBezTo>
                      <a:pt x="9641" y="2196"/>
                      <a:pt x="9423" y="2193"/>
                      <a:pt x="9206" y="2185"/>
                    </a:cubicBezTo>
                    <a:cubicBezTo>
                      <a:pt x="7203" y="2117"/>
                      <a:pt x="5441" y="1484"/>
                      <a:pt x="3489" y="12"/>
                    </a:cubicBezTo>
                    <a:cubicBezTo>
                      <a:pt x="3368" y="4"/>
                      <a:pt x="3252" y="0"/>
                      <a:pt x="31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22"/>
              <p:cNvSpPr/>
              <p:nvPr/>
            </p:nvSpPr>
            <p:spPr>
              <a:xfrm>
                <a:off x="4134695" y="2640551"/>
                <a:ext cx="53285" cy="160982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9568" extrusionOk="0">
                    <a:moveTo>
                      <a:pt x="1832" y="0"/>
                    </a:moveTo>
                    <a:cubicBezTo>
                      <a:pt x="1268" y="1318"/>
                      <a:pt x="1" y="4793"/>
                      <a:pt x="549" y="8798"/>
                    </a:cubicBezTo>
                    <a:cubicBezTo>
                      <a:pt x="1096" y="9054"/>
                      <a:pt x="1626" y="9312"/>
                      <a:pt x="2140" y="9568"/>
                    </a:cubicBezTo>
                    <a:cubicBezTo>
                      <a:pt x="1626" y="6042"/>
                      <a:pt x="2534" y="2910"/>
                      <a:pt x="3167" y="1283"/>
                    </a:cubicBezTo>
                    <a:cubicBezTo>
                      <a:pt x="2774" y="804"/>
                      <a:pt x="2329" y="377"/>
                      <a:pt x="183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22"/>
              <p:cNvSpPr/>
              <p:nvPr/>
            </p:nvSpPr>
            <p:spPr>
              <a:xfrm>
                <a:off x="4151689" y="2217775"/>
                <a:ext cx="437164" cy="553526"/>
              </a:xfrm>
              <a:custGeom>
                <a:avLst/>
                <a:gdLst/>
                <a:ahLst/>
                <a:cxnLst/>
                <a:rect l="l" t="t" r="r" b="b"/>
                <a:pathLst>
                  <a:path w="25983" h="32899" extrusionOk="0">
                    <a:moveTo>
                      <a:pt x="1250" y="0"/>
                    </a:moveTo>
                    <a:cubicBezTo>
                      <a:pt x="890" y="1078"/>
                      <a:pt x="651" y="2105"/>
                      <a:pt x="497" y="3098"/>
                    </a:cubicBezTo>
                    <a:cubicBezTo>
                      <a:pt x="445" y="3355"/>
                      <a:pt x="429" y="3611"/>
                      <a:pt x="394" y="3851"/>
                    </a:cubicBezTo>
                    <a:cubicBezTo>
                      <a:pt x="0" y="7582"/>
                      <a:pt x="976" y="10441"/>
                      <a:pt x="1764" y="12067"/>
                    </a:cubicBezTo>
                    <a:cubicBezTo>
                      <a:pt x="2243" y="13043"/>
                      <a:pt x="2654" y="13573"/>
                      <a:pt x="2654" y="13573"/>
                    </a:cubicBezTo>
                    <a:lnTo>
                      <a:pt x="13419" y="14344"/>
                    </a:lnTo>
                    <a:lnTo>
                      <a:pt x="8610" y="24117"/>
                    </a:lnTo>
                    <a:cubicBezTo>
                      <a:pt x="9448" y="26325"/>
                      <a:pt x="12136" y="28516"/>
                      <a:pt x="14635" y="30159"/>
                    </a:cubicBezTo>
                    <a:cubicBezTo>
                      <a:pt x="14857" y="30296"/>
                      <a:pt x="15080" y="30450"/>
                      <a:pt x="15286" y="30570"/>
                    </a:cubicBezTo>
                    <a:cubicBezTo>
                      <a:pt x="17545" y="31990"/>
                      <a:pt x="19462" y="32898"/>
                      <a:pt x="19462" y="32898"/>
                    </a:cubicBezTo>
                    <a:cubicBezTo>
                      <a:pt x="20831" y="31392"/>
                      <a:pt x="21943" y="29731"/>
                      <a:pt x="22833" y="28003"/>
                    </a:cubicBezTo>
                    <a:cubicBezTo>
                      <a:pt x="22954" y="27763"/>
                      <a:pt x="23073" y="27524"/>
                      <a:pt x="23176" y="27300"/>
                    </a:cubicBezTo>
                    <a:cubicBezTo>
                      <a:pt x="25419" y="22526"/>
                      <a:pt x="25983" y="17167"/>
                      <a:pt x="25350" y="12427"/>
                    </a:cubicBezTo>
                    <a:cubicBezTo>
                      <a:pt x="24905" y="8952"/>
                      <a:pt x="23604" y="6025"/>
                      <a:pt x="22457" y="4022"/>
                    </a:cubicBezTo>
                    <a:cubicBezTo>
                      <a:pt x="21379" y="2139"/>
                      <a:pt x="20437" y="1044"/>
                      <a:pt x="20437" y="1044"/>
                    </a:cubicBezTo>
                    <a:lnTo>
                      <a:pt x="9243" y="428"/>
                    </a:lnTo>
                    <a:lnTo>
                      <a:pt x="8387" y="377"/>
                    </a:lnTo>
                    <a:lnTo>
                      <a:pt x="125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22"/>
              <p:cNvSpPr/>
              <p:nvPr/>
            </p:nvSpPr>
            <p:spPr>
              <a:xfrm>
                <a:off x="5060606" y="2300994"/>
                <a:ext cx="417580" cy="215764"/>
              </a:xfrm>
              <a:custGeom>
                <a:avLst/>
                <a:gdLst/>
                <a:ahLst/>
                <a:cxnLst/>
                <a:rect l="l" t="t" r="r" b="b"/>
                <a:pathLst>
                  <a:path w="24819" h="12824" extrusionOk="0">
                    <a:moveTo>
                      <a:pt x="6368" y="0"/>
                    </a:moveTo>
                    <a:lnTo>
                      <a:pt x="856" y="4143"/>
                    </a:lnTo>
                    <a:lnTo>
                      <a:pt x="0" y="6710"/>
                    </a:lnTo>
                    <a:cubicBezTo>
                      <a:pt x="0" y="6710"/>
                      <a:pt x="8011" y="12753"/>
                      <a:pt x="12410" y="12821"/>
                    </a:cubicBezTo>
                    <a:cubicBezTo>
                      <a:pt x="12523" y="12823"/>
                      <a:pt x="12636" y="12823"/>
                      <a:pt x="12748" y="12823"/>
                    </a:cubicBezTo>
                    <a:cubicBezTo>
                      <a:pt x="20005" y="12823"/>
                      <a:pt x="24819" y="10151"/>
                      <a:pt x="24819" y="10151"/>
                    </a:cubicBezTo>
                    <a:lnTo>
                      <a:pt x="21242" y="5033"/>
                    </a:lnTo>
                    <a:cubicBezTo>
                      <a:pt x="20125" y="5362"/>
                      <a:pt x="19032" y="5504"/>
                      <a:pt x="17978" y="5504"/>
                    </a:cubicBezTo>
                    <a:cubicBezTo>
                      <a:pt x="11413" y="5504"/>
                      <a:pt x="6368" y="0"/>
                      <a:pt x="63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22"/>
              <p:cNvSpPr/>
              <p:nvPr/>
            </p:nvSpPr>
            <p:spPr>
              <a:xfrm>
                <a:off x="5391638" y="2301381"/>
                <a:ext cx="180078" cy="173499"/>
              </a:xfrm>
              <a:custGeom>
                <a:avLst/>
                <a:gdLst/>
                <a:ahLst/>
                <a:cxnLst/>
                <a:rect l="l" t="t" r="r" b="b"/>
                <a:pathLst>
                  <a:path w="10703" h="10312" extrusionOk="0">
                    <a:moveTo>
                      <a:pt x="4786" y="0"/>
                    </a:moveTo>
                    <a:cubicBezTo>
                      <a:pt x="3938" y="0"/>
                      <a:pt x="2630" y="5507"/>
                      <a:pt x="2630" y="5507"/>
                    </a:cubicBezTo>
                    <a:cubicBezTo>
                      <a:pt x="2630" y="5507"/>
                      <a:pt x="2714" y="2648"/>
                      <a:pt x="1842" y="2476"/>
                    </a:cubicBezTo>
                    <a:cubicBezTo>
                      <a:pt x="1828" y="2473"/>
                      <a:pt x="1813" y="2472"/>
                      <a:pt x="1799" y="2472"/>
                    </a:cubicBezTo>
                    <a:cubicBezTo>
                      <a:pt x="921" y="2472"/>
                      <a:pt x="0" y="7983"/>
                      <a:pt x="2458" y="9768"/>
                    </a:cubicBezTo>
                    <a:cubicBezTo>
                      <a:pt x="2984" y="10150"/>
                      <a:pt x="3567" y="10311"/>
                      <a:pt x="4172" y="10311"/>
                    </a:cubicBezTo>
                    <a:cubicBezTo>
                      <a:pt x="7169" y="10311"/>
                      <a:pt x="10702" y="6364"/>
                      <a:pt x="10503" y="5865"/>
                    </a:cubicBezTo>
                    <a:cubicBezTo>
                      <a:pt x="10464" y="5763"/>
                      <a:pt x="10351" y="5721"/>
                      <a:pt x="10191" y="5721"/>
                    </a:cubicBezTo>
                    <a:cubicBezTo>
                      <a:pt x="9437" y="5721"/>
                      <a:pt x="7644" y="6653"/>
                      <a:pt x="7644" y="6653"/>
                    </a:cubicBezTo>
                    <a:cubicBezTo>
                      <a:pt x="7644" y="6653"/>
                      <a:pt x="10058" y="3213"/>
                      <a:pt x="9390" y="2579"/>
                    </a:cubicBezTo>
                    <a:cubicBezTo>
                      <a:pt x="9332" y="2526"/>
                      <a:pt x="9261" y="2501"/>
                      <a:pt x="9179" y="2501"/>
                    </a:cubicBezTo>
                    <a:cubicBezTo>
                      <a:pt x="8298" y="2501"/>
                      <a:pt x="6190" y="5370"/>
                      <a:pt x="6190" y="5370"/>
                    </a:cubicBezTo>
                    <a:cubicBezTo>
                      <a:pt x="6190" y="5370"/>
                      <a:pt x="8260" y="936"/>
                      <a:pt x="7439" y="320"/>
                    </a:cubicBezTo>
                    <a:cubicBezTo>
                      <a:pt x="7391" y="284"/>
                      <a:pt x="7339" y="267"/>
                      <a:pt x="7284" y="267"/>
                    </a:cubicBezTo>
                    <a:cubicBezTo>
                      <a:pt x="6371" y="267"/>
                      <a:pt x="4529" y="4925"/>
                      <a:pt x="4529" y="4925"/>
                    </a:cubicBezTo>
                    <a:cubicBezTo>
                      <a:pt x="4529" y="4925"/>
                      <a:pt x="5745" y="543"/>
                      <a:pt x="4889" y="29"/>
                    </a:cubicBezTo>
                    <a:cubicBezTo>
                      <a:pt x="4855" y="10"/>
                      <a:pt x="4821" y="0"/>
                      <a:pt x="47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22"/>
              <p:cNvSpPr/>
              <p:nvPr/>
            </p:nvSpPr>
            <p:spPr>
              <a:xfrm>
                <a:off x="4097544" y="1820625"/>
                <a:ext cx="407518" cy="340706"/>
              </a:xfrm>
              <a:custGeom>
                <a:avLst/>
                <a:gdLst/>
                <a:ahLst/>
                <a:cxnLst/>
                <a:rect l="l" t="t" r="r" b="b"/>
                <a:pathLst>
                  <a:path w="24221" h="20250" extrusionOk="0">
                    <a:moveTo>
                      <a:pt x="2918" y="1"/>
                    </a:moveTo>
                    <a:cubicBezTo>
                      <a:pt x="2877" y="1"/>
                      <a:pt x="2840" y="12"/>
                      <a:pt x="2807" y="35"/>
                    </a:cubicBezTo>
                    <a:cubicBezTo>
                      <a:pt x="2191" y="463"/>
                      <a:pt x="3013" y="2723"/>
                      <a:pt x="3013" y="2723"/>
                    </a:cubicBezTo>
                    <a:lnTo>
                      <a:pt x="0" y="2723"/>
                    </a:lnTo>
                    <a:lnTo>
                      <a:pt x="1575" y="9124"/>
                    </a:lnTo>
                    <a:lnTo>
                      <a:pt x="4297" y="9980"/>
                    </a:lnTo>
                    <a:cubicBezTo>
                      <a:pt x="4297" y="9980"/>
                      <a:pt x="12266" y="20250"/>
                      <a:pt x="21345" y="20250"/>
                    </a:cubicBezTo>
                    <a:cubicBezTo>
                      <a:pt x="22294" y="20250"/>
                      <a:pt x="23255" y="20137"/>
                      <a:pt x="24221" y="19890"/>
                    </a:cubicBezTo>
                    <a:lnTo>
                      <a:pt x="23810" y="17973"/>
                    </a:lnTo>
                    <a:lnTo>
                      <a:pt x="24221" y="11674"/>
                    </a:lnTo>
                    <a:lnTo>
                      <a:pt x="15850" y="11041"/>
                    </a:lnTo>
                    <a:lnTo>
                      <a:pt x="5717" y="3681"/>
                    </a:lnTo>
                    <a:cubicBezTo>
                      <a:pt x="5717" y="3681"/>
                      <a:pt x="3670" y="1"/>
                      <a:pt x="29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22"/>
              <p:cNvSpPr/>
              <p:nvPr/>
            </p:nvSpPr>
            <p:spPr>
              <a:xfrm>
                <a:off x="4037930" y="1864758"/>
                <a:ext cx="110305" cy="33364"/>
              </a:xfrm>
              <a:custGeom>
                <a:avLst/>
                <a:gdLst/>
                <a:ahLst/>
                <a:cxnLst/>
                <a:rect l="l" t="t" r="r" b="b"/>
                <a:pathLst>
                  <a:path w="6556" h="1983" extrusionOk="0">
                    <a:moveTo>
                      <a:pt x="3602" y="0"/>
                    </a:moveTo>
                    <a:cubicBezTo>
                      <a:pt x="1907" y="0"/>
                      <a:pt x="105" y="124"/>
                      <a:pt x="69" y="647"/>
                    </a:cubicBezTo>
                    <a:cubicBezTo>
                      <a:pt x="1" y="1640"/>
                      <a:pt x="5700" y="1982"/>
                      <a:pt x="5700" y="1982"/>
                    </a:cubicBezTo>
                    <a:lnTo>
                      <a:pt x="6385" y="1195"/>
                    </a:lnTo>
                    <a:lnTo>
                      <a:pt x="6556" y="100"/>
                    </a:lnTo>
                    <a:cubicBezTo>
                      <a:pt x="6556" y="100"/>
                      <a:pt x="5121" y="0"/>
                      <a:pt x="36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22"/>
              <p:cNvSpPr/>
              <p:nvPr/>
            </p:nvSpPr>
            <p:spPr>
              <a:xfrm>
                <a:off x="4041665" y="1895011"/>
                <a:ext cx="110322" cy="33330"/>
              </a:xfrm>
              <a:custGeom>
                <a:avLst/>
                <a:gdLst/>
                <a:ahLst/>
                <a:cxnLst/>
                <a:rect l="l" t="t" r="r" b="b"/>
                <a:pathLst>
                  <a:path w="6557" h="1981" extrusionOk="0">
                    <a:moveTo>
                      <a:pt x="3645" y="0"/>
                    </a:moveTo>
                    <a:cubicBezTo>
                      <a:pt x="1937" y="0"/>
                      <a:pt x="106" y="126"/>
                      <a:pt x="69" y="664"/>
                    </a:cubicBezTo>
                    <a:cubicBezTo>
                      <a:pt x="1" y="1656"/>
                      <a:pt x="5701" y="1981"/>
                      <a:pt x="5701" y="1981"/>
                    </a:cubicBezTo>
                    <a:lnTo>
                      <a:pt x="6386" y="1211"/>
                    </a:lnTo>
                    <a:lnTo>
                      <a:pt x="6557" y="98"/>
                    </a:lnTo>
                    <a:cubicBezTo>
                      <a:pt x="6557" y="98"/>
                      <a:pt x="5149" y="0"/>
                      <a:pt x="36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22"/>
              <p:cNvSpPr/>
              <p:nvPr/>
            </p:nvSpPr>
            <p:spPr>
              <a:xfrm>
                <a:off x="4048008" y="1922302"/>
                <a:ext cx="108286" cy="33414"/>
              </a:xfrm>
              <a:custGeom>
                <a:avLst/>
                <a:gdLst/>
                <a:ahLst/>
                <a:cxnLst/>
                <a:rect l="l" t="t" r="r" b="b"/>
                <a:pathLst>
                  <a:path w="6436" h="1986" extrusionOk="0">
                    <a:moveTo>
                      <a:pt x="6436" y="0"/>
                    </a:moveTo>
                    <a:cubicBezTo>
                      <a:pt x="6436" y="0"/>
                      <a:pt x="0" y="222"/>
                      <a:pt x="34" y="1215"/>
                    </a:cubicBezTo>
                    <a:cubicBezTo>
                      <a:pt x="57" y="1870"/>
                      <a:pt x="2462" y="1985"/>
                      <a:pt x="4150" y="1985"/>
                    </a:cubicBezTo>
                    <a:cubicBezTo>
                      <a:pt x="5065" y="1985"/>
                      <a:pt x="5769" y="1951"/>
                      <a:pt x="5769" y="1951"/>
                    </a:cubicBezTo>
                    <a:lnTo>
                      <a:pt x="6385" y="1112"/>
                    </a:lnTo>
                    <a:lnTo>
                      <a:pt x="64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22"/>
              <p:cNvSpPr/>
              <p:nvPr/>
            </p:nvSpPr>
            <p:spPr>
              <a:xfrm>
                <a:off x="4064430" y="1942459"/>
                <a:ext cx="103962" cy="45966"/>
              </a:xfrm>
              <a:custGeom>
                <a:avLst/>
                <a:gdLst/>
                <a:ahLst/>
                <a:cxnLst/>
                <a:rect l="l" t="t" r="r" b="b"/>
                <a:pathLst>
                  <a:path w="6179" h="2732" extrusionOk="0">
                    <a:moveTo>
                      <a:pt x="6008" y="0"/>
                    </a:moveTo>
                    <a:cubicBezTo>
                      <a:pt x="6008" y="0"/>
                      <a:pt x="1" y="1404"/>
                      <a:pt x="240" y="2379"/>
                    </a:cubicBezTo>
                    <a:cubicBezTo>
                      <a:pt x="300" y="2637"/>
                      <a:pt x="728" y="2731"/>
                      <a:pt x="1322" y="2731"/>
                    </a:cubicBezTo>
                    <a:cubicBezTo>
                      <a:pt x="2934" y="2731"/>
                      <a:pt x="5768" y="2036"/>
                      <a:pt x="5768" y="2036"/>
                    </a:cubicBezTo>
                    <a:lnTo>
                      <a:pt x="6179" y="1112"/>
                    </a:lnTo>
                    <a:lnTo>
                      <a:pt x="60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22"/>
              <p:cNvSpPr/>
              <p:nvPr/>
            </p:nvSpPr>
            <p:spPr>
              <a:xfrm>
                <a:off x="4464751" y="2017030"/>
                <a:ext cx="702965" cy="608813"/>
              </a:xfrm>
              <a:custGeom>
                <a:avLst/>
                <a:gdLst/>
                <a:ahLst/>
                <a:cxnLst/>
                <a:rect l="l" t="t" r="r" b="b"/>
                <a:pathLst>
                  <a:path w="41781" h="36185" extrusionOk="0">
                    <a:moveTo>
                      <a:pt x="13539" y="1"/>
                    </a:moveTo>
                    <a:cubicBezTo>
                      <a:pt x="12701" y="3047"/>
                      <a:pt x="11074" y="5907"/>
                      <a:pt x="8867" y="8251"/>
                    </a:cubicBezTo>
                    <a:cubicBezTo>
                      <a:pt x="8250" y="8919"/>
                      <a:pt x="7582" y="9535"/>
                      <a:pt x="6863" y="10117"/>
                    </a:cubicBezTo>
                    <a:cubicBezTo>
                      <a:pt x="5357" y="11350"/>
                      <a:pt x="3645" y="12324"/>
                      <a:pt x="1831" y="12975"/>
                    </a:cubicBezTo>
                    <a:cubicBezTo>
                      <a:pt x="0" y="20182"/>
                      <a:pt x="2687" y="32231"/>
                      <a:pt x="5836" y="36185"/>
                    </a:cubicBezTo>
                    <a:cubicBezTo>
                      <a:pt x="6110" y="36150"/>
                      <a:pt x="6384" y="36100"/>
                      <a:pt x="6658" y="36066"/>
                    </a:cubicBezTo>
                    <a:cubicBezTo>
                      <a:pt x="21891" y="33412"/>
                      <a:pt x="26924" y="19821"/>
                      <a:pt x="26924" y="19821"/>
                    </a:cubicBezTo>
                    <a:cubicBezTo>
                      <a:pt x="29543" y="21430"/>
                      <a:pt x="30775" y="22201"/>
                      <a:pt x="33411" y="24187"/>
                    </a:cubicBezTo>
                    <a:cubicBezTo>
                      <a:pt x="33925" y="24580"/>
                      <a:pt x="34489" y="25008"/>
                      <a:pt x="35139" y="25504"/>
                    </a:cubicBezTo>
                    <a:cubicBezTo>
                      <a:pt x="39110" y="23536"/>
                      <a:pt x="41388" y="20266"/>
                      <a:pt x="41781" y="16877"/>
                    </a:cubicBezTo>
                    <a:cubicBezTo>
                      <a:pt x="41422" y="16398"/>
                      <a:pt x="41045" y="15902"/>
                      <a:pt x="40685" y="15440"/>
                    </a:cubicBezTo>
                    <a:cubicBezTo>
                      <a:pt x="36253" y="9946"/>
                      <a:pt x="31305" y="6779"/>
                      <a:pt x="28379" y="5238"/>
                    </a:cubicBezTo>
                    <a:cubicBezTo>
                      <a:pt x="26804" y="4400"/>
                      <a:pt x="25812" y="4040"/>
                      <a:pt x="25812" y="4040"/>
                    </a:cubicBezTo>
                    <a:cubicBezTo>
                      <a:pt x="24904" y="3408"/>
                      <a:pt x="23963" y="2842"/>
                      <a:pt x="22953" y="2346"/>
                    </a:cubicBezTo>
                    <a:cubicBezTo>
                      <a:pt x="22131" y="1936"/>
                      <a:pt x="21309" y="1593"/>
                      <a:pt x="20437" y="1285"/>
                    </a:cubicBezTo>
                    <a:cubicBezTo>
                      <a:pt x="18212" y="498"/>
                      <a:pt x="15832" y="53"/>
                      <a:pt x="135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22"/>
              <p:cNvSpPr/>
              <p:nvPr/>
            </p:nvSpPr>
            <p:spPr>
              <a:xfrm>
                <a:off x="4898589" y="2107955"/>
                <a:ext cx="253435" cy="219364"/>
              </a:xfrm>
              <a:custGeom>
                <a:avLst/>
                <a:gdLst/>
                <a:ahLst/>
                <a:cxnLst/>
                <a:rect l="l" t="t" r="r" b="b"/>
                <a:pathLst>
                  <a:path w="15063" h="13038" extrusionOk="0">
                    <a:moveTo>
                      <a:pt x="607" y="0"/>
                    </a:moveTo>
                    <a:cubicBezTo>
                      <a:pt x="245" y="0"/>
                      <a:pt x="1" y="512"/>
                      <a:pt x="386" y="690"/>
                    </a:cubicBezTo>
                    <a:cubicBezTo>
                      <a:pt x="6138" y="3310"/>
                      <a:pt x="10914" y="7486"/>
                      <a:pt x="14234" y="12861"/>
                    </a:cubicBezTo>
                    <a:cubicBezTo>
                      <a:pt x="14312" y="12985"/>
                      <a:pt x="14426" y="13038"/>
                      <a:pt x="14541" y="13038"/>
                    </a:cubicBezTo>
                    <a:cubicBezTo>
                      <a:pt x="14802" y="13038"/>
                      <a:pt x="15063" y="12764"/>
                      <a:pt x="14885" y="12466"/>
                    </a:cubicBezTo>
                    <a:cubicBezTo>
                      <a:pt x="11512" y="7007"/>
                      <a:pt x="6635" y="2693"/>
                      <a:pt x="781" y="40"/>
                    </a:cubicBezTo>
                    <a:cubicBezTo>
                      <a:pt x="721" y="12"/>
                      <a:pt x="663" y="0"/>
                      <a:pt x="6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22"/>
              <p:cNvSpPr/>
              <p:nvPr/>
            </p:nvSpPr>
            <p:spPr>
              <a:xfrm>
                <a:off x="4453226" y="2002055"/>
                <a:ext cx="397709" cy="191822"/>
              </a:xfrm>
              <a:custGeom>
                <a:avLst/>
                <a:gdLst/>
                <a:ahLst/>
                <a:cxnLst/>
                <a:rect l="l" t="t" r="r" b="b"/>
                <a:pathLst>
                  <a:path w="23638" h="11401" extrusionOk="0">
                    <a:moveTo>
                      <a:pt x="5494" y="1"/>
                    </a:moveTo>
                    <a:cubicBezTo>
                      <a:pt x="4964" y="1"/>
                      <a:pt x="4417" y="18"/>
                      <a:pt x="3851" y="18"/>
                    </a:cubicBezTo>
                    <a:cubicBezTo>
                      <a:pt x="3303" y="35"/>
                      <a:pt x="2739" y="35"/>
                      <a:pt x="2157" y="69"/>
                    </a:cubicBezTo>
                    <a:lnTo>
                      <a:pt x="1883" y="69"/>
                    </a:lnTo>
                    <a:cubicBezTo>
                      <a:pt x="1883" y="69"/>
                      <a:pt x="1815" y="224"/>
                      <a:pt x="1712" y="480"/>
                    </a:cubicBezTo>
                    <a:cubicBezTo>
                      <a:pt x="1233" y="1730"/>
                      <a:pt x="1" y="5667"/>
                      <a:pt x="1181" y="9894"/>
                    </a:cubicBezTo>
                    <a:lnTo>
                      <a:pt x="2979" y="10202"/>
                    </a:lnTo>
                    <a:lnTo>
                      <a:pt x="7548" y="11007"/>
                    </a:lnTo>
                    <a:lnTo>
                      <a:pt x="9910" y="11400"/>
                    </a:lnTo>
                    <a:lnTo>
                      <a:pt x="12461" y="9894"/>
                    </a:lnTo>
                    <a:lnTo>
                      <a:pt x="20095" y="5341"/>
                    </a:lnTo>
                    <a:lnTo>
                      <a:pt x="23638" y="3236"/>
                    </a:lnTo>
                    <a:cubicBezTo>
                      <a:pt x="23535" y="3150"/>
                      <a:pt x="22800" y="2654"/>
                      <a:pt x="21191" y="2089"/>
                    </a:cubicBezTo>
                    <a:cubicBezTo>
                      <a:pt x="18605" y="1165"/>
                      <a:pt x="13744" y="18"/>
                      <a:pt x="54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22"/>
              <p:cNvSpPr/>
              <p:nvPr/>
            </p:nvSpPr>
            <p:spPr>
              <a:xfrm>
                <a:off x="4477404" y="2015751"/>
                <a:ext cx="340807" cy="54143"/>
              </a:xfrm>
              <a:custGeom>
                <a:avLst/>
                <a:gdLst/>
                <a:ahLst/>
                <a:cxnLst/>
                <a:rect l="l" t="t" r="r" b="b"/>
                <a:pathLst>
                  <a:path w="20256" h="3218" extrusionOk="0">
                    <a:moveTo>
                      <a:pt x="6348" y="1"/>
                    </a:moveTo>
                    <a:cubicBezTo>
                      <a:pt x="4385" y="1"/>
                      <a:pt x="2413" y="151"/>
                      <a:pt x="446" y="453"/>
                    </a:cubicBezTo>
                    <a:cubicBezTo>
                      <a:pt x="4" y="536"/>
                      <a:pt x="1" y="1229"/>
                      <a:pt x="421" y="1229"/>
                    </a:cubicBezTo>
                    <a:cubicBezTo>
                      <a:pt x="440" y="1229"/>
                      <a:pt x="460" y="1227"/>
                      <a:pt x="481" y="1224"/>
                    </a:cubicBezTo>
                    <a:cubicBezTo>
                      <a:pt x="2445" y="919"/>
                      <a:pt x="4412" y="767"/>
                      <a:pt x="6371" y="767"/>
                    </a:cubicBezTo>
                    <a:cubicBezTo>
                      <a:pt x="10899" y="767"/>
                      <a:pt x="15384" y="1579"/>
                      <a:pt x="19685" y="3192"/>
                    </a:cubicBezTo>
                    <a:cubicBezTo>
                      <a:pt x="19731" y="3209"/>
                      <a:pt x="19774" y="3218"/>
                      <a:pt x="19814" y="3218"/>
                    </a:cubicBezTo>
                    <a:cubicBezTo>
                      <a:pt x="20159" y="3218"/>
                      <a:pt x="20256" y="2610"/>
                      <a:pt x="19856" y="2457"/>
                    </a:cubicBezTo>
                    <a:cubicBezTo>
                      <a:pt x="15502" y="825"/>
                      <a:pt x="10946" y="1"/>
                      <a:pt x="6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22"/>
              <p:cNvSpPr/>
              <p:nvPr/>
            </p:nvSpPr>
            <p:spPr>
              <a:xfrm>
                <a:off x="5026920" y="2276799"/>
                <a:ext cx="140825" cy="169360"/>
              </a:xfrm>
              <a:custGeom>
                <a:avLst/>
                <a:gdLst/>
                <a:ahLst/>
                <a:cxnLst/>
                <a:rect l="l" t="t" r="r" b="b"/>
                <a:pathLst>
                  <a:path w="8370" h="10066" extrusionOk="0">
                    <a:moveTo>
                      <a:pt x="7274" y="1"/>
                    </a:moveTo>
                    <a:cubicBezTo>
                      <a:pt x="6128" y="3716"/>
                      <a:pt x="3440" y="6950"/>
                      <a:pt x="0" y="8748"/>
                    </a:cubicBezTo>
                    <a:cubicBezTo>
                      <a:pt x="514" y="9141"/>
                      <a:pt x="1078" y="9569"/>
                      <a:pt x="1728" y="10065"/>
                    </a:cubicBezTo>
                    <a:cubicBezTo>
                      <a:pt x="5717" y="8097"/>
                      <a:pt x="7977" y="4827"/>
                      <a:pt x="8370" y="1438"/>
                    </a:cubicBezTo>
                    <a:cubicBezTo>
                      <a:pt x="8011" y="943"/>
                      <a:pt x="7634" y="463"/>
                      <a:pt x="7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22"/>
              <p:cNvSpPr/>
              <p:nvPr/>
            </p:nvSpPr>
            <p:spPr>
              <a:xfrm>
                <a:off x="4448901" y="2002358"/>
                <a:ext cx="69134" cy="171346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10184" extrusionOk="0">
                    <a:moveTo>
                      <a:pt x="4108" y="0"/>
                    </a:moveTo>
                    <a:cubicBezTo>
                      <a:pt x="3458" y="17"/>
                      <a:pt x="2807" y="35"/>
                      <a:pt x="2140" y="51"/>
                    </a:cubicBezTo>
                    <a:cubicBezTo>
                      <a:pt x="2140" y="51"/>
                      <a:pt x="0" y="4759"/>
                      <a:pt x="1438" y="9876"/>
                    </a:cubicBezTo>
                    <a:lnTo>
                      <a:pt x="3236" y="10184"/>
                    </a:lnTo>
                    <a:cubicBezTo>
                      <a:pt x="2312" y="6573"/>
                      <a:pt x="3373" y="2276"/>
                      <a:pt x="4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22"/>
              <p:cNvSpPr/>
              <p:nvPr/>
            </p:nvSpPr>
            <p:spPr>
              <a:xfrm>
                <a:off x="4791341" y="2037187"/>
                <a:ext cx="150920" cy="106872"/>
              </a:xfrm>
              <a:custGeom>
                <a:avLst/>
                <a:gdLst/>
                <a:ahLst/>
                <a:cxnLst/>
                <a:rect l="l" t="t" r="r" b="b"/>
                <a:pathLst>
                  <a:path w="8970" h="6352" extrusionOk="0">
                    <a:moveTo>
                      <a:pt x="1078" y="1"/>
                    </a:moveTo>
                    <a:cubicBezTo>
                      <a:pt x="1061" y="35"/>
                      <a:pt x="1044" y="53"/>
                      <a:pt x="1044" y="87"/>
                    </a:cubicBezTo>
                    <a:cubicBezTo>
                      <a:pt x="651" y="754"/>
                      <a:pt x="325" y="1439"/>
                      <a:pt x="137" y="2175"/>
                    </a:cubicBezTo>
                    <a:cubicBezTo>
                      <a:pt x="51" y="2518"/>
                      <a:pt x="0" y="2894"/>
                      <a:pt x="17" y="3253"/>
                    </a:cubicBezTo>
                    <a:cubicBezTo>
                      <a:pt x="17" y="3955"/>
                      <a:pt x="222" y="4640"/>
                      <a:pt x="651" y="5170"/>
                    </a:cubicBezTo>
                    <a:cubicBezTo>
                      <a:pt x="1369" y="6044"/>
                      <a:pt x="2584" y="6352"/>
                      <a:pt x="3714" y="6352"/>
                    </a:cubicBezTo>
                    <a:cubicBezTo>
                      <a:pt x="5683" y="6334"/>
                      <a:pt x="7634" y="5462"/>
                      <a:pt x="8969" y="4040"/>
                    </a:cubicBezTo>
                    <a:cubicBezTo>
                      <a:pt x="7394" y="3202"/>
                      <a:pt x="6402" y="2842"/>
                      <a:pt x="6402" y="2842"/>
                    </a:cubicBezTo>
                    <a:cubicBezTo>
                      <a:pt x="5512" y="2210"/>
                      <a:pt x="4553" y="1644"/>
                      <a:pt x="3543" y="1148"/>
                    </a:cubicBezTo>
                    <a:cubicBezTo>
                      <a:pt x="3440" y="1062"/>
                      <a:pt x="2705" y="566"/>
                      <a:pt x="10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22"/>
              <p:cNvSpPr/>
              <p:nvPr/>
            </p:nvSpPr>
            <p:spPr>
              <a:xfrm>
                <a:off x="4816378" y="2028555"/>
                <a:ext cx="101387" cy="94674"/>
              </a:xfrm>
              <a:custGeom>
                <a:avLst/>
                <a:gdLst/>
                <a:ahLst/>
                <a:cxnLst/>
                <a:rect l="l" t="t" r="r" b="b"/>
                <a:pathLst>
                  <a:path w="6026" h="5627" extrusionOk="0">
                    <a:moveTo>
                      <a:pt x="6026" y="0"/>
                    </a:moveTo>
                    <a:lnTo>
                      <a:pt x="4879" y="155"/>
                    </a:lnTo>
                    <a:lnTo>
                      <a:pt x="1301" y="634"/>
                    </a:lnTo>
                    <a:cubicBezTo>
                      <a:pt x="1301" y="634"/>
                      <a:pt x="429" y="1917"/>
                      <a:pt x="190" y="3202"/>
                    </a:cubicBezTo>
                    <a:cubicBezTo>
                      <a:pt x="1" y="4092"/>
                      <a:pt x="138" y="4982"/>
                      <a:pt x="1096" y="5358"/>
                    </a:cubicBezTo>
                    <a:cubicBezTo>
                      <a:pt x="1585" y="5550"/>
                      <a:pt x="2060" y="5626"/>
                      <a:pt x="2505" y="5626"/>
                    </a:cubicBezTo>
                    <a:cubicBezTo>
                      <a:pt x="3135" y="5626"/>
                      <a:pt x="3706" y="5473"/>
                      <a:pt x="4177" y="5272"/>
                    </a:cubicBezTo>
                    <a:cubicBezTo>
                      <a:pt x="4964" y="4948"/>
                      <a:pt x="5496" y="4195"/>
                      <a:pt x="5598" y="3355"/>
                    </a:cubicBezTo>
                    <a:lnTo>
                      <a:pt x="6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22"/>
              <p:cNvSpPr/>
              <p:nvPr/>
            </p:nvSpPr>
            <p:spPr>
              <a:xfrm>
                <a:off x="4819558" y="2031163"/>
                <a:ext cx="94472" cy="64053"/>
              </a:xfrm>
              <a:custGeom>
                <a:avLst/>
                <a:gdLst/>
                <a:ahLst/>
                <a:cxnLst/>
                <a:rect l="l" t="t" r="r" b="b"/>
                <a:pathLst>
                  <a:path w="5615" h="3807" extrusionOk="0">
                    <a:moveTo>
                      <a:pt x="4690" y="0"/>
                    </a:moveTo>
                    <a:lnTo>
                      <a:pt x="1112" y="479"/>
                    </a:lnTo>
                    <a:cubicBezTo>
                      <a:pt x="1112" y="479"/>
                      <a:pt x="240" y="1762"/>
                      <a:pt x="1" y="3047"/>
                    </a:cubicBezTo>
                    <a:cubicBezTo>
                      <a:pt x="103" y="3184"/>
                      <a:pt x="240" y="3303"/>
                      <a:pt x="394" y="3406"/>
                    </a:cubicBezTo>
                    <a:cubicBezTo>
                      <a:pt x="803" y="3686"/>
                      <a:pt x="1299" y="3807"/>
                      <a:pt x="1801" y="3807"/>
                    </a:cubicBezTo>
                    <a:cubicBezTo>
                      <a:pt x="2035" y="3807"/>
                      <a:pt x="2271" y="3780"/>
                      <a:pt x="2500" y="3731"/>
                    </a:cubicBezTo>
                    <a:cubicBezTo>
                      <a:pt x="3201" y="3577"/>
                      <a:pt x="3851" y="3218"/>
                      <a:pt x="4451" y="2807"/>
                    </a:cubicBezTo>
                    <a:cubicBezTo>
                      <a:pt x="5015" y="2413"/>
                      <a:pt x="5615" y="1849"/>
                      <a:pt x="5563" y="1164"/>
                    </a:cubicBezTo>
                    <a:cubicBezTo>
                      <a:pt x="5528" y="650"/>
                      <a:pt x="5152" y="256"/>
                      <a:pt x="4690" y="0"/>
                    </a:cubicBezTo>
                    <a:close/>
                  </a:path>
                </a:pathLst>
              </a:custGeom>
              <a:solidFill>
                <a:srgbClr val="0000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22"/>
              <p:cNvSpPr/>
              <p:nvPr/>
            </p:nvSpPr>
            <p:spPr>
              <a:xfrm>
                <a:off x="4821864" y="1903861"/>
                <a:ext cx="29393" cy="71439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4246" extrusionOk="0">
                    <a:moveTo>
                      <a:pt x="1233" y="1"/>
                    </a:moveTo>
                    <a:cubicBezTo>
                      <a:pt x="291" y="1181"/>
                      <a:pt x="1" y="2842"/>
                      <a:pt x="514" y="4245"/>
                    </a:cubicBezTo>
                    <a:cubicBezTo>
                      <a:pt x="1267" y="3355"/>
                      <a:pt x="1729" y="2208"/>
                      <a:pt x="1729" y="1028"/>
                    </a:cubicBezTo>
                    <a:cubicBezTo>
                      <a:pt x="1746" y="667"/>
                      <a:pt x="1507" y="240"/>
                      <a:pt x="1233" y="1"/>
                    </a:cubicBezTo>
                    <a:close/>
                  </a:path>
                </a:pathLst>
              </a:custGeom>
              <a:solidFill>
                <a:srgbClr val="70310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22"/>
              <p:cNvSpPr/>
              <p:nvPr/>
            </p:nvSpPr>
            <p:spPr>
              <a:xfrm>
                <a:off x="4838000" y="1848337"/>
                <a:ext cx="176831" cy="199629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11865" extrusionOk="0">
                    <a:moveTo>
                      <a:pt x="3754" y="1"/>
                    </a:moveTo>
                    <a:cubicBezTo>
                      <a:pt x="3496" y="1"/>
                      <a:pt x="3252" y="86"/>
                      <a:pt x="3081" y="288"/>
                    </a:cubicBezTo>
                    <a:cubicBezTo>
                      <a:pt x="2807" y="630"/>
                      <a:pt x="2892" y="1092"/>
                      <a:pt x="2431" y="1315"/>
                    </a:cubicBezTo>
                    <a:cubicBezTo>
                      <a:pt x="2328" y="1364"/>
                      <a:pt x="2234" y="1384"/>
                      <a:pt x="2144" y="1384"/>
                    </a:cubicBezTo>
                    <a:cubicBezTo>
                      <a:pt x="1857" y="1384"/>
                      <a:pt x="1617" y="1184"/>
                      <a:pt x="1317" y="1092"/>
                    </a:cubicBezTo>
                    <a:cubicBezTo>
                      <a:pt x="1209" y="1052"/>
                      <a:pt x="1098" y="1033"/>
                      <a:pt x="987" y="1033"/>
                    </a:cubicBezTo>
                    <a:cubicBezTo>
                      <a:pt x="765" y="1033"/>
                      <a:pt x="548" y="1110"/>
                      <a:pt x="377" y="1247"/>
                    </a:cubicBezTo>
                    <a:cubicBezTo>
                      <a:pt x="119" y="1469"/>
                      <a:pt x="16" y="1811"/>
                      <a:pt x="16" y="2137"/>
                    </a:cubicBezTo>
                    <a:cubicBezTo>
                      <a:pt x="0" y="3643"/>
                      <a:pt x="0" y="5131"/>
                      <a:pt x="598" y="6501"/>
                    </a:cubicBezTo>
                    <a:lnTo>
                      <a:pt x="4074" y="11619"/>
                    </a:lnTo>
                    <a:cubicBezTo>
                      <a:pt x="4622" y="11784"/>
                      <a:pt x="5196" y="11865"/>
                      <a:pt x="5771" y="11865"/>
                    </a:cubicBezTo>
                    <a:cubicBezTo>
                      <a:pt x="7042" y="11865"/>
                      <a:pt x="8320" y="11471"/>
                      <a:pt x="9346" y="10729"/>
                    </a:cubicBezTo>
                    <a:cubicBezTo>
                      <a:pt x="9807" y="10403"/>
                      <a:pt x="10236" y="9976"/>
                      <a:pt x="10407" y="9428"/>
                    </a:cubicBezTo>
                    <a:cubicBezTo>
                      <a:pt x="10509" y="9068"/>
                      <a:pt x="10475" y="8657"/>
                      <a:pt x="10270" y="8349"/>
                    </a:cubicBezTo>
                    <a:cubicBezTo>
                      <a:pt x="10047" y="8007"/>
                      <a:pt x="9654" y="7938"/>
                      <a:pt x="9585" y="7477"/>
                    </a:cubicBezTo>
                    <a:cubicBezTo>
                      <a:pt x="9499" y="6758"/>
                      <a:pt x="9928" y="6021"/>
                      <a:pt x="10184" y="5389"/>
                    </a:cubicBezTo>
                    <a:cubicBezTo>
                      <a:pt x="10338" y="4978"/>
                      <a:pt x="10441" y="4533"/>
                      <a:pt x="10321" y="4104"/>
                    </a:cubicBezTo>
                    <a:cubicBezTo>
                      <a:pt x="10064" y="3214"/>
                      <a:pt x="9140" y="3027"/>
                      <a:pt x="8335" y="2924"/>
                    </a:cubicBezTo>
                    <a:cubicBezTo>
                      <a:pt x="7342" y="2787"/>
                      <a:pt x="6418" y="2427"/>
                      <a:pt x="5751" y="1640"/>
                    </a:cubicBezTo>
                    <a:cubicBezTo>
                      <a:pt x="5375" y="1195"/>
                      <a:pt x="5101" y="665"/>
                      <a:pt x="4638" y="322"/>
                    </a:cubicBezTo>
                    <a:cubicBezTo>
                      <a:pt x="4395" y="125"/>
                      <a:pt x="4064" y="1"/>
                      <a:pt x="3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22"/>
              <p:cNvSpPr/>
              <p:nvPr/>
            </p:nvSpPr>
            <p:spPr>
              <a:xfrm>
                <a:off x="4802850" y="1906351"/>
                <a:ext cx="161570" cy="169142"/>
              </a:xfrm>
              <a:custGeom>
                <a:avLst/>
                <a:gdLst/>
                <a:ahLst/>
                <a:cxnLst/>
                <a:rect l="l" t="t" r="r" b="b"/>
                <a:pathLst>
                  <a:path w="9603" h="10053" extrusionOk="0">
                    <a:moveTo>
                      <a:pt x="3137" y="1"/>
                    </a:moveTo>
                    <a:cubicBezTo>
                      <a:pt x="2922" y="1"/>
                      <a:pt x="2707" y="129"/>
                      <a:pt x="2619" y="348"/>
                    </a:cubicBezTo>
                    <a:lnTo>
                      <a:pt x="633" y="5415"/>
                    </a:lnTo>
                    <a:cubicBezTo>
                      <a:pt x="1" y="7024"/>
                      <a:pt x="668" y="8838"/>
                      <a:pt x="2174" y="9643"/>
                    </a:cubicBezTo>
                    <a:cubicBezTo>
                      <a:pt x="2687" y="9919"/>
                      <a:pt x="3247" y="10053"/>
                      <a:pt x="3800" y="10053"/>
                    </a:cubicBezTo>
                    <a:cubicBezTo>
                      <a:pt x="4723" y="10053"/>
                      <a:pt x="5630" y="9681"/>
                      <a:pt x="6282" y="8975"/>
                    </a:cubicBezTo>
                    <a:lnTo>
                      <a:pt x="7532" y="7623"/>
                    </a:lnTo>
                    <a:cubicBezTo>
                      <a:pt x="7807" y="7652"/>
                      <a:pt x="7993" y="7691"/>
                      <a:pt x="8185" y="7691"/>
                    </a:cubicBezTo>
                    <a:cubicBezTo>
                      <a:pt x="8340" y="7691"/>
                      <a:pt x="8499" y="7665"/>
                      <a:pt x="8712" y="7589"/>
                    </a:cubicBezTo>
                    <a:cubicBezTo>
                      <a:pt x="9175" y="7434"/>
                      <a:pt x="9602" y="6989"/>
                      <a:pt x="9568" y="6494"/>
                    </a:cubicBezTo>
                    <a:cubicBezTo>
                      <a:pt x="9552" y="6408"/>
                      <a:pt x="9534" y="6323"/>
                      <a:pt x="9500" y="6236"/>
                    </a:cubicBezTo>
                    <a:cubicBezTo>
                      <a:pt x="9358" y="5874"/>
                      <a:pt x="8982" y="5685"/>
                      <a:pt x="8589" y="5685"/>
                    </a:cubicBezTo>
                    <a:cubicBezTo>
                      <a:pt x="8556" y="5685"/>
                      <a:pt x="8523" y="5686"/>
                      <a:pt x="8491" y="5689"/>
                    </a:cubicBezTo>
                    <a:cubicBezTo>
                      <a:pt x="8388" y="5689"/>
                      <a:pt x="8233" y="5672"/>
                      <a:pt x="8028" y="5604"/>
                    </a:cubicBezTo>
                    <a:cubicBezTo>
                      <a:pt x="7720" y="5483"/>
                      <a:pt x="8541" y="3961"/>
                      <a:pt x="9055" y="3053"/>
                    </a:cubicBezTo>
                    <a:cubicBezTo>
                      <a:pt x="9244" y="2728"/>
                      <a:pt x="9055" y="2317"/>
                      <a:pt x="8678" y="2231"/>
                    </a:cubicBezTo>
                    <a:cubicBezTo>
                      <a:pt x="6727" y="1855"/>
                      <a:pt x="4639" y="1067"/>
                      <a:pt x="3475" y="127"/>
                    </a:cubicBezTo>
                    <a:cubicBezTo>
                      <a:pt x="3377" y="41"/>
                      <a:pt x="3257" y="1"/>
                      <a:pt x="31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22"/>
              <p:cNvSpPr/>
              <p:nvPr/>
            </p:nvSpPr>
            <p:spPr>
              <a:xfrm>
                <a:off x="4793344" y="2325189"/>
                <a:ext cx="72886" cy="72886"/>
              </a:xfrm>
              <a:custGeom>
                <a:avLst/>
                <a:gdLst/>
                <a:ahLst/>
                <a:cxnLst/>
                <a:rect l="l" t="t" r="r" b="b"/>
                <a:pathLst>
                  <a:path w="4332" h="4332" extrusionOk="0">
                    <a:moveTo>
                      <a:pt x="2175" y="0"/>
                    </a:moveTo>
                    <a:cubicBezTo>
                      <a:pt x="977" y="0"/>
                      <a:pt x="0" y="976"/>
                      <a:pt x="0" y="2157"/>
                    </a:cubicBezTo>
                    <a:cubicBezTo>
                      <a:pt x="0" y="3355"/>
                      <a:pt x="977" y="4331"/>
                      <a:pt x="2175" y="4331"/>
                    </a:cubicBezTo>
                    <a:cubicBezTo>
                      <a:pt x="3373" y="4331"/>
                      <a:pt x="4331" y="3355"/>
                      <a:pt x="4331" y="2157"/>
                    </a:cubicBezTo>
                    <a:cubicBezTo>
                      <a:pt x="4331" y="976"/>
                      <a:pt x="3373" y="0"/>
                      <a:pt x="21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22"/>
              <p:cNvSpPr/>
              <p:nvPr/>
            </p:nvSpPr>
            <p:spPr>
              <a:xfrm>
                <a:off x="4882050" y="1973872"/>
                <a:ext cx="29393" cy="18306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088" extrusionOk="0">
                    <a:moveTo>
                      <a:pt x="432" y="0"/>
                    </a:moveTo>
                    <a:cubicBezTo>
                      <a:pt x="111" y="0"/>
                      <a:pt x="1" y="522"/>
                      <a:pt x="360" y="632"/>
                    </a:cubicBezTo>
                    <a:cubicBezTo>
                      <a:pt x="600" y="717"/>
                      <a:pt x="840" y="769"/>
                      <a:pt x="1061" y="888"/>
                    </a:cubicBezTo>
                    <a:cubicBezTo>
                      <a:pt x="1209" y="963"/>
                      <a:pt x="1382" y="1087"/>
                      <a:pt x="1549" y="1087"/>
                    </a:cubicBezTo>
                    <a:cubicBezTo>
                      <a:pt x="1575" y="1087"/>
                      <a:pt x="1601" y="1084"/>
                      <a:pt x="1627" y="1077"/>
                    </a:cubicBezTo>
                    <a:cubicBezTo>
                      <a:pt x="1678" y="1077"/>
                      <a:pt x="1712" y="1025"/>
                      <a:pt x="1712" y="975"/>
                    </a:cubicBezTo>
                    <a:cubicBezTo>
                      <a:pt x="1746" y="735"/>
                      <a:pt x="1490" y="530"/>
                      <a:pt x="1335" y="409"/>
                    </a:cubicBezTo>
                    <a:cubicBezTo>
                      <a:pt x="1096" y="238"/>
                      <a:pt x="822" y="84"/>
                      <a:pt x="531" y="16"/>
                    </a:cubicBezTo>
                    <a:cubicBezTo>
                      <a:pt x="497" y="5"/>
                      <a:pt x="464" y="0"/>
                      <a:pt x="4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22"/>
              <p:cNvSpPr/>
              <p:nvPr/>
            </p:nvSpPr>
            <p:spPr>
              <a:xfrm>
                <a:off x="4883766" y="1989957"/>
                <a:ext cx="15866" cy="12417"/>
              </a:xfrm>
              <a:custGeom>
                <a:avLst/>
                <a:gdLst/>
                <a:ahLst/>
                <a:cxnLst/>
                <a:rect l="l" t="t" r="r" b="b"/>
                <a:pathLst>
                  <a:path w="943" h="738" extrusionOk="0">
                    <a:moveTo>
                      <a:pt x="480" y="1"/>
                    </a:moveTo>
                    <a:cubicBezTo>
                      <a:pt x="1" y="1"/>
                      <a:pt x="1" y="737"/>
                      <a:pt x="480" y="737"/>
                    </a:cubicBezTo>
                    <a:cubicBezTo>
                      <a:pt x="943" y="737"/>
                      <a:pt x="943" y="1"/>
                      <a:pt x="4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22"/>
              <p:cNvSpPr/>
              <p:nvPr/>
            </p:nvSpPr>
            <p:spPr>
              <a:xfrm>
                <a:off x="4833086" y="1952706"/>
                <a:ext cx="30655" cy="17010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011" extrusionOk="0">
                    <a:moveTo>
                      <a:pt x="368" y="1"/>
                    </a:moveTo>
                    <a:cubicBezTo>
                      <a:pt x="249" y="1"/>
                      <a:pt x="135" y="28"/>
                      <a:pt x="52" y="110"/>
                    </a:cubicBezTo>
                    <a:cubicBezTo>
                      <a:pt x="18" y="144"/>
                      <a:pt x="0" y="195"/>
                      <a:pt x="18" y="247"/>
                    </a:cubicBezTo>
                    <a:cubicBezTo>
                      <a:pt x="121" y="435"/>
                      <a:pt x="361" y="487"/>
                      <a:pt x="548" y="572"/>
                    </a:cubicBezTo>
                    <a:cubicBezTo>
                      <a:pt x="771" y="674"/>
                      <a:pt x="959" y="811"/>
                      <a:pt x="1164" y="948"/>
                    </a:cubicBezTo>
                    <a:cubicBezTo>
                      <a:pt x="1230" y="992"/>
                      <a:pt x="1295" y="1010"/>
                      <a:pt x="1356" y="1010"/>
                    </a:cubicBezTo>
                    <a:cubicBezTo>
                      <a:pt x="1631" y="1010"/>
                      <a:pt x="1821" y="628"/>
                      <a:pt x="1541" y="418"/>
                    </a:cubicBezTo>
                    <a:cubicBezTo>
                      <a:pt x="1319" y="247"/>
                      <a:pt x="1011" y="144"/>
                      <a:pt x="737" y="58"/>
                    </a:cubicBezTo>
                    <a:cubicBezTo>
                      <a:pt x="631" y="32"/>
                      <a:pt x="497" y="1"/>
                      <a:pt x="3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22"/>
              <p:cNvSpPr/>
              <p:nvPr/>
            </p:nvSpPr>
            <p:spPr>
              <a:xfrm>
                <a:off x="4833187" y="1967041"/>
                <a:ext cx="16791" cy="12215"/>
              </a:xfrm>
              <a:custGeom>
                <a:avLst/>
                <a:gdLst/>
                <a:ahLst/>
                <a:cxnLst/>
                <a:rect l="l" t="t" r="r" b="b"/>
                <a:pathLst>
                  <a:path w="998" h="726" extrusionOk="0">
                    <a:moveTo>
                      <a:pt x="524" y="1"/>
                    </a:moveTo>
                    <a:cubicBezTo>
                      <a:pt x="259" y="1"/>
                      <a:pt x="0" y="325"/>
                      <a:pt x="218" y="593"/>
                    </a:cubicBezTo>
                    <a:cubicBezTo>
                      <a:pt x="293" y="686"/>
                      <a:pt x="387" y="725"/>
                      <a:pt x="480" y="725"/>
                    </a:cubicBezTo>
                    <a:cubicBezTo>
                      <a:pt x="744" y="725"/>
                      <a:pt x="998" y="409"/>
                      <a:pt x="782" y="130"/>
                    </a:cubicBezTo>
                    <a:cubicBezTo>
                      <a:pt x="708" y="39"/>
                      <a:pt x="616" y="1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22"/>
              <p:cNvSpPr/>
              <p:nvPr/>
            </p:nvSpPr>
            <p:spPr>
              <a:xfrm>
                <a:off x="4831353" y="1987080"/>
                <a:ext cx="36611" cy="36611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176" extrusionOk="0">
                    <a:moveTo>
                      <a:pt x="2175" y="1"/>
                    </a:moveTo>
                    <a:cubicBezTo>
                      <a:pt x="2175" y="1"/>
                      <a:pt x="1" y="1456"/>
                      <a:pt x="411" y="1781"/>
                    </a:cubicBezTo>
                    <a:cubicBezTo>
                      <a:pt x="822" y="2107"/>
                      <a:pt x="1217" y="2175"/>
                      <a:pt x="1217" y="2175"/>
                    </a:cubicBezTo>
                    <a:lnTo>
                      <a:pt x="2175" y="1"/>
                    </a:lnTo>
                    <a:close/>
                  </a:path>
                </a:pathLst>
              </a:custGeom>
              <a:solidFill>
                <a:srgbClr val="0000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22"/>
              <p:cNvSpPr/>
              <p:nvPr/>
            </p:nvSpPr>
            <p:spPr>
              <a:xfrm>
                <a:off x="4846900" y="2029548"/>
                <a:ext cx="30857" cy="31547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875" extrusionOk="0">
                    <a:moveTo>
                      <a:pt x="795" y="1"/>
                    </a:moveTo>
                    <a:cubicBezTo>
                      <a:pt x="705" y="1"/>
                      <a:pt x="616" y="15"/>
                      <a:pt x="532" y="44"/>
                    </a:cubicBezTo>
                    <a:cubicBezTo>
                      <a:pt x="224" y="147"/>
                      <a:pt x="1" y="455"/>
                      <a:pt x="1" y="763"/>
                    </a:cubicBezTo>
                    <a:cubicBezTo>
                      <a:pt x="19" y="986"/>
                      <a:pt x="121" y="1192"/>
                      <a:pt x="241" y="1379"/>
                    </a:cubicBezTo>
                    <a:cubicBezTo>
                      <a:pt x="378" y="1550"/>
                      <a:pt x="514" y="1739"/>
                      <a:pt x="720" y="1824"/>
                    </a:cubicBezTo>
                    <a:cubicBezTo>
                      <a:pt x="803" y="1859"/>
                      <a:pt x="892" y="1875"/>
                      <a:pt x="981" y="1875"/>
                    </a:cubicBezTo>
                    <a:cubicBezTo>
                      <a:pt x="1204" y="1875"/>
                      <a:pt x="1429" y="1773"/>
                      <a:pt x="1576" y="1602"/>
                    </a:cubicBezTo>
                    <a:cubicBezTo>
                      <a:pt x="1781" y="1379"/>
                      <a:pt x="1833" y="1020"/>
                      <a:pt x="1747" y="729"/>
                    </a:cubicBezTo>
                    <a:cubicBezTo>
                      <a:pt x="1696" y="541"/>
                      <a:pt x="1576" y="352"/>
                      <a:pt x="1422" y="233"/>
                    </a:cubicBezTo>
                    <a:cubicBezTo>
                      <a:pt x="1251" y="87"/>
                      <a:pt x="1019" y="1"/>
                      <a:pt x="7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09" name="Google Shape;509;p22"/>
          <p:cNvGrpSpPr/>
          <p:nvPr/>
        </p:nvGrpSpPr>
        <p:grpSpPr>
          <a:xfrm>
            <a:off x="6492898" y="3092172"/>
            <a:ext cx="2487937" cy="1887693"/>
            <a:chOff x="6348673" y="1399904"/>
            <a:chExt cx="1865953" cy="1415770"/>
          </a:xfrm>
        </p:grpSpPr>
        <p:sp>
          <p:nvSpPr>
            <p:cNvPr id="510" name="Google Shape;510;p22"/>
            <p:cNvSpPr/>
            <p:nvPr/>
          </p:nvSpPr>
          <p:spPr>
            <a:xfrm>
              <a:off x="6476824" y="2591273"/>
              <a:ext cx="11814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11" name="Google Shape;511;p22"/>
            <p:cNvGrpSpPr/>
            <p:nvPr/>
          </p:nvGrpSpPr>
          <p:grpSpPr>
            <a:xfrm>
              <a:off x="6348673" y="1399904"/>
              <a:ext cx="1865953" cy="1335524"/>
              <a:chOff x="6311086" y="1826779"/>
              <a:chExt cx="1865953" cy="1335524"/>
            </a:xfrm>
          </p:grpSpPr>
          <p:sp>
            <p:nvSpPr>
              <p:cNvPr id="512" name="Google Shape;512;p22"/>
              <p:cNvSpPr/>
              <p:nvPr/>
            </p:nvSpPr>
            <p:spPr>
              <a:xfrm>
                <a:off x="6311086" y="2105627"/>
                <a:ext cx="190703" cy="190954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3" extrusionOk="0">
                    <a:moveTo>
                      <a:pt x="6077" y="0"/>
                    </a:moveTo>
                    <a:cubicBezTo>
                      <a:pt x="5272" y="0"/>
                      <a:pt x="4503" y="171"/>
                      <a:pt x="3818" y="445"/>
                    </a:cubicBezTo>
                    <a:cubicBezTo>
                      <a:pt x="2979" y="771"/>
                      <a:pt x="2243" y="1284"/>
                      <a:pt x="1643" y="1935"/>
                    </a:cubicBezTo>
                    <a:cubicBezTo>
                      <a:pt x="616" y="3013"/>
                      <a:pt x="0" y="4485"/>
                      <a:pt x="0" y="6077"/>
                    </a:cubicBezTo>
                    <a:lnTo>
                      <a:pt x="0" y="6402"/>
                    </a:lnTo>
                    <a:cubicBezTo>
                      <a:pt x="52" y="7326"/>
                      <a:pt x="308" y="8199"/>
                      <a:pt x="719" y="8969"/>
                    </a:cubicBezTo>
                    <a:cubicBezTo>
                      <a:pt x="1490" y="10390"/>
                      <a:pt x="2825" y="11486"/>
                      <a:pt x="4416" y="11931"/>
                    </a:cubicBezTo>
                    <a:cubicBezTo>
                      <a:pt x="4948" y="12084"/>
                      <a:pt x="5495" y="12153"/>
                      <a:pt x="6077" y="12153"/>
                    </a:cubicBezTo>
                    <a:cubicBezTo>
                      <a:pt x="6470" y="12153"/>
                      <a:pt x="6865" y="12118"/>
                      <a:pt x="7258" y="12034"/>
                    </a:cubicBezTo>
                    <a:cubicBezTo>
                      <a:pt x="8884" y="11725"/>
                      <a:pt x="10270" y="10749"/>
                      <a:pt x="11144" y="9414"/>
                    </a:cubicBezTo>
                    <a:cubicBezTo>
                      <a:pt x="11674" y="8627"/>
                      <a:pt x="12000" y="7720"/>
                      <a:pt x="12119" y="6727"/>
                    </a:cubicBezTo>
                    <a:lnTo>
                      <a:pt x="12119" y="6710"/>
                    </a:lnTo>
                    <a:cubicBezTo>
                      <a:pt x="12136" y="6504"/>
                      <a:pt x="12136" y="6299"/>
                      <a:pt x="12136" y="6077"/>
                    </a:cubicBezTo>
                    <a:cubicBezTo>
                      <a:pt x="12136" y="4605"/>
                      <a:pt x="11623" y="3252"/>
                      <a:pt x="10749" y="2209"/>
                    </a:cubicBezTo>
                    <a:cubicBezTo>
                      <a:pt x="10167" y="1506"/>
                      <a:pt x="9432" y="924"/>
                      <a:pt x="8593" y="548"/>
                    </a:cubicBezTo>
                    <a:cubicBezTo>
                      <a:pt x="7823" y="205"/>
                      <a:pt x="6967" y="0"/>
                      <a:pt x="60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22"/>
              <p:cNvSpPr/>
              <p:nvPr/>
            </p:nvSpPr>
            <p:spPr>
              <a:xfrm>
                <a:off x="6311086" y="2105627"/>
                <a:ext cx="190703" cy="189084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77" y="0"/>
                    </a:moveTo>
                    <a:cubicBezTo>
                      <a:pt x="5272" y="0"/>
                      <a:pt x="4503" y="171"/>
                      <a:pt x="3818" y="445"/>
                    </a:cubicBezTo>
                    <a:lnTo>
                      <a:pt x="3766" y="582"/>
                    </a:lnTo>
                    <a:lnTo>
                      <a:pt x="6077" y="2259"/>
                    </a:lnTo>
                    <a:lnTo>
                      <a:pt x="6025" y="3389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5"/>
                    </a:lnTo>
                    <a:cubicBezTo>
                      <a:pt x="616" y="3013"/>
                      <a:pt x="0" y="4485"/>
                      <a:pt x="0" y="6077"/>
                    </a:cubicBezTo>
                    <a:lnTo>
                      <a:pt x="0" y="6402"/>
                    </a:lnTo>
                    <a:lnTo>
                      <a:pt x="137" y="6488"/>
                    </a:lnTo>
                    <a:lnTo>
                      <a:pt x="2483" y="4793"/>
                    </a:lnTo>
                    <a:lnTo>
                      <a:pt x="3681" y="5203"/>
                    </a:lnTo>
                    <a:lnTo>
                      <a:pt x="4519" y="7771"/>
                    </a:lnTo>
                    <a:lnTo>
                      <a:pt x="3715" y="8935"/>
                    </a:lnTo>
                    <a:lnTo>
                      <a:pt x="737" y="8935"/>
                    </a:lnTo>
                    <a:lnTo>
                      <a:pt x="719" y="8969"/>
                    </a:lnTo>
                    <a:cubicBezTo>
                      <a:pt x="1490" y="10390"/>
                      <a:pt x="2825" y="11486"/>
                      <a:pt x="4416" y="11931"/>
                    </a:cubicBezTo>
                    <a:lnTo>
                      <a:pt x="4639" y="11776"/>
                    </a:lnTo>
                    <a:lnTo>
                      <a:pt x="3766" y="9106"/>
                    </a:lnTo>
                    <a:lnTo>
                      <a:pt x="4587" y="7942"/>
                    </a:lnTo>
                    <a:lnTo>
                      <a:pt x="7481" y="7942"/>
                    </a:lnTo>
                    <a:lnTo>
                      <a:pt x="7497" y="7976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65"/>
                    </a:lnTo>
                    <a:lnTo>
                      <a:pt x="7258" y="12034"/>
                    </a:lnTo>
                    <a:cubicBezTo>
                      <a:pt x="8884" y="11725"/>
                      <a:pt x="10270" y="10749"/>
                      <a:pt x="11144" y="9414"/>
                    </a:cubicBezTo>
                    <a:lnTo>
                      <a:pt x="11057" y="9124"/>
                    </a:lnTo>
                    <a:lnTo>
                      <a:pt x="8148" y="9124"/>
                    </a:lnTo>
                    <a:lnTo>
                      <a:pt x="8131" y="9090"/>
                    </a:lnTo>
                    <a:lnTo>
                      <a:pt x="7634" y="7908"/>
                    </a:lnTo>
                    <a:lnTo>
                      <a:pt x="7600" y="7857"/>
                    </a:lnTo>
                    <a:lnTo>
                      <a:pt x="8474" y="5169"/>
                    </a:lnTo>
                    <a:lnTo>
                      <a:pt x="9722" y="5135"/>
                    </a:lnTo>
                    <a:lnTo>
                      <a:pt x="12000" y="6796"/>
                    </a:lnTo>
                    <a:lnTo>
                      <a:pt x="12119" y="6727"/>
                    </a:lnTo>
                    <a:lnTo>
                      <a:pt x="12119" y="6710"/>
                    </a:lnTo>
                    <a:cubicBezTo>
                      <a:pt x="12136" y="6504"/>
                      <a:pt x="12136" y="6299"/>
                      <a:pt x="12136" y="6077"/>
                    </a:cubicBezTo>
                    <a:cubicBezTo>
                      <a:pt x="12136" y="4605"/>
                      <a:pt x="11623" y="3252"/>
                      <a:pt x="10749" y="2209"/>
                    </a:cubicBezTo>
                    <a:lnTo>
                      <a:pt x="10510" y="2209"/>
                    </a:lnTo>
                    <a:lnTo>
                      <a:pt x="9603" y="4982"/>
                    </a:lnTo>
                    <a:lnTo>
                      <a:pt x="8353" y="5016"/>
                    </a:lnTo>
                    <a:lnTo>
                      <a:pt x="6162" y="3423"/>
                    </a:lnTo>
                    <a:lnTo>
                      <a:pt x="6231" y="2294"/>
                    </a:lnTo>
                    <a:lnTo>
                      <a:pt x="8593" y="582"/>
                    </a:lnTo>
                    <a:lnTo>
                      <a:pt x="8593" y="548"/>
                    </a:lnTo>
                    <a:cubicBezTo>
                      <a:pt x="7823" y="205"/>
                      <a:pt x="6967" y="0"/>
                      <a:pt x="60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22"/>
              <p:cNvSpPr/>
              <p:nvPr/>
            </p:nvSpPr>
            <p:spPr>
              <a:xfrm>
                <a:off x="6488593" y="2089066"/>
                <a:ext cx="469584" cy="317235"/>
              </a:xfrm>
              <a:custGeom>
                <a:avLst/>
                <a:gdLst/>
                <a:ahLst/>
                <a:cxnLst/>
                <a:rect l="l" t="t" r="r" b="b"/>
                <a:pathLst>
                  <a:path w="29886" h="20190" extrusionOk="0">
                    <a:moveTo>
                      <a:pt x="20191" y="0"/>
                    </a:moveTo>
                    <a:cubicBezTo>
                      <a:pt x="18147" y="0"/>
                      <a:pt x="16261" y="221"/>
                      <a:pt x="15199" y="883"/>
                    </a:cubicBezTo>
                    <a:cubicBezTo>
                      <a:pt x="14978" y="1020"/>
                      <a:pt x="14704" y="1225"/>
                      <a:pt x="14396" y="1483"/>
                    </a:cubicBezTo>
                    <a:cubicBezTo>
                      <a:pt x="10322" y="4888"/>
                      <a:pt x="0" y="18684"/>
                      <a:pt x="0" y="18684"/>
                    </a:cubicBezTo>
                    <a:cubicBezTo>
                      <a:pt x="0" y="18684"/>
                      <a:pt x="808" y="20190"/>
                      <a:pt x="2718" y="20190"/>
                    </a:cubicBezTo>
                    <a:cubicBezTo>
                      <a:pt x="2943" y="20190"/>
                      <a:pt x="3184" y="20169"/>
                      <a:pt x="3441" y="20122"/>
                    </a:cubicBezTo>
                    <a:cubicBezTo>
                      <a:pt x="4605" y="18599"/>
                      <a:pt x="5940" y="17230"/>
                      <a:pt x="7446" y="16100"/>
                    </a:cubicBezTo>
                    <a:cubicBezTo>
                      <a:pt x="8953" y="14970"/>
                      <a:pt x="10698" y="14183"/>
                      <a:pt x="12529" y="13738"/>
                    </a:cubicBezTo>
                    <a:cubicBezTo>
                      <a:pt x="14327" y="13293"/>
                      <a:pt x="17100" y="12419"/>
                      <a:pt x="18504" y="10931"/>
                    </a:cubicBezTo>
                    <a:cubicBezTo>
                      <a:pt x="18812" y="10605"/>
                      <a:pt x="19051" y="10246"/>
                      <a:pt x="19205" y="9852"/>
                    </a:cubicBezTo>
                    <a:cubicBezTo>
                      <a:pt x="19205" y="9852"/>
                      <a:pt x="25829" y="13754"/>
                      <a:pt x="28687" y="13754"/>
                    </a:cubicBezTo>
                    <a:lnTo>
                      <a:pt x="29885" y="9612"/>
                    </a:lnTo>
                    <a:lnTo>
                      <a:pt x="28995" y="883"/>
                    </a:lnTo>
                    <a:cubicBezTo>
                      <a:pt x="28995" y="883"/>
                      <a:pt x="24279" y="0"/>
                      <a:pt x="20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22"/>
              <p:cNvSpPr/>
              <p:nvPr/>
            </p:nvSpPr>
            <p:spPr>
              <a:xfrm>
                <a:off x="6375901" y="2382621"/>
                <a:ext cx="167307" cy="89310"/>
              </a:xfrm>
              <a:custGeom>
                <a:avLst/>
                <a:gdLst/>
                <a:ahLst/>
                <a:cxnLst/>
                <a:rect l="l" t="t" r="r" b="b"/>
                <a:pathLst>
                  <a:path w="10648" h="5684" extrusionOk="0">
                    <a:moveTo>
                      <a:pt x="7172" y="1"/>
                    </a:moveTo>
                    <a:lnTo>
                      <a:pt x="6848" y="156"/>
                    </a:lnTo>
                    <a:cubicBezTo>
                      <a:pt x="6624" y="258"/>
                      <a:pt x="6419" y="327"/>
                      <a:pt x="6179" y="377"/>
                    </a:cubicBezTo>
                    <a:cubicBezTo>
                      <a:pt x="5929" y="433"/>
                      <a:pt x="5678" y="464"/>
                      <a:pt x="5424" y="464"/>
                    </a:cubicBezTo>
                    <a:cubicBezTo>
                      <a:pt x="5210" y="464"/>
                      <a:pt x="4995" y="442"/>
                      <a:pt x="4776" y="395"/>
                    </a:cubicBezTo>
                    <a:cubicBezTo>
                      <a:pt x="4691" y="377"/>
                      <a:pt x="4605" y="361"/>
                      <a:pt x="4520" y="361"/>
                    </a:cubicBezTo>
                    <a:cubicBezTo>
                      <a:pt x="4262" y="327"/>
                      <a:pt x="4023" y="309"/>
                      <a:pt x="3783" y="309"/>
                    </a:cubicBezTo>
                    <a:cubicBezTo>
                      <a:pt x="3561" y="309"/>
                      <a:pt x="3338" y="309"/>
                      <a:pt x="3133" y="343"/>
                    </a:cubicBezTo>
                    <a:cubicBezTo>
                      <a:pt x="2824" y="395"/>
                      <a:pt x="2534" y="464"/>
                      <a:pt x="2243" y="566"/>
                    </a:cubicBezTo>
                    <a:cubicBezTo>
                      <a:pt x="2003" y="635"/>
                      <a:pt x="1781" y="738"/>
                      <a:pt x="1576" y="857"/>
                    </a:cubicBezTo>
                    <a:cubicBezTo>
                      <a:pt x="960" y="1199"/>
                      <a:pt x="412" y="1678"/>
                      <a:pt x="1" y="2278"/>
                    </a:cubicBezTo>
                    <a:lnTo>
                      <a:pt x="9312" y="5684"/>
                    </a:lnTo>
                    <a:lnTo>
                      <a:pt x="10082" y="3134"/>
                    </a:lnTo>
                    <a:lnTo>
                      <a:pt x="10647" y="1267"/>
                    </a:lnTo>
                    <a:lnTo>
                      <a:pt x="71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22"/>
              <p:cNvSpPr/>
              <p:nvPr/>
            </p:nvSpPr>
            <p:spPr>
              <a:xfrm>
                <a:off x="6475143" y="2428674"/>
                <a:ext cx="59173" cy="43257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2753" extrusionOk="0">
                    <a:moveTo>
                      <a:pt x="2694" y="1"/>
                    </a:moveTo>
                    <a:cubicBezTo>
                      <a:pt x="1577" y="1"/>
                      <a:pt x="523" y="624"/>
                      <a:pt x="0" y="1657"/>
                    </a:cubicBezTo>
                    <a:lnTo>
                      <a:pt x="2996" y="2753"/>
                    </a:lnTo>
                    <a:lnTo>
                      <a:pt x="3766" y="203"/>
                    </a:lnTo>
                    <a:lnTo>
                      <a:pt x="3732" y="185"/>
                    </a:lnTo>
                    <a:cubicBezTo>
                      <a:pt x="3389" y="60"/>
                      <a:pt x="3038" y="1"/>
                      <a:pt x="26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22"/>
              <p:cNvSpPr/>
              <p:nvPr/>
            </p:nvSpPr>
            <p:spPr>
              <a:xfrm>
                <a:off x="6446907" y="2388293"/>
                <a:ext cx="32823" cy="25533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1625" extrusionOk="0">
                    <a:moveTo>
                      <a:pt x="1" y="0"/>
                    </a:moveTo>
                    <a:lnTo>
                      <a:pt x="548" y="1198"/>
                    </a:lnTo>
                    <a:cubicBezTo>
                      <a:pt x="633" y="1369"/>
                      <a:pt x="788" y="1506"/>
                      <a:pt x="976" y="1575"/>
                    </a:cubicBezTo>
                    <a:cubicBezTo>
                      <a:pt x="1056" y="1607"/>
                      <a:pt x="1148" y="1624"/>
                      <a:pt x="1241" y="1624"/>
                    </a:cubicBezTo>
                    <a:cubicBezTo>
                      <a:pt x="1346" y="1624"/>
                      <a:pt x="1451" y="1603"/>
                      <a:pt x="1541" y="1557"/>
                    </a:cubicBezTo>
                    <a:cubicBezTo>
                      <a:pt x="1934" y="1386"/>
                      <a:pt x="2089" y="941"/>
                      <a:pt x="1918" y="548"/>
                    </a:cubicBezTo>
                    <a:lnTo>
                      <a:pt x="1660" y="16"/>
                    </a:lnTo>
                    <a:cubicBezTo>
                      <a:pt x="1410" y="72"/>
                      <a:pt x="1159" y="103"/>
                      <a:pt x="905" y="103"/>
                    </a:cubicBezTo>
                    <a:cubicBezTo>
                      <a:pt x="691" y="103"/>
                      <a:pt x="476" y="81"/>
                      <a:pt x="257" y="34"/>
                    </a:cubicBezTo>
                    <a:cubicBezTo>
                      <a:pt x="172" y="16"/>
                      <a:pt x="86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22"/>
              <p:cNvSpPr/>
              <p:nvPr/>
            </p:nvSpPr>
            <p:spPr>
              <a:xfrm>
                <a:off x="6411129" y="2387460"/>
                <a:ext cx="37946" cy="4060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584" extrusionOk="0">
                    <a:moveTo>
                      <a:pt x="1541" y="1"/>
                    </a:moveTo>
                    <a:cubicBezTo>
                      <a:pt x="1319" y="1"/>
                      <a:pt x="1096" y="1"/>
                      <a:pt x="891" y="35"/>
                    </a:cubicBezTo>
                    <a:cubicBezTo>
                      <a:pt x="582" y="87"/>
                      <a:pt x="292" y="156"/>
                      <a:pt x="1" y="258"/>
                    </a:cubicBezTo>
                    <a:lnTo>
                      <a:pt x="874" y="2141"/>
                    </a:lnTo>
                    <a:cubicBezTo>
                      <a:pt x="959" y="2329"/>
                      <a:pt x="1114" y="2466"/>
                      <a:pt x="1301" y="2534"/>
                    </a:cubicBezTo>
                    <a:cubicBezTo>
                      <a:pt x="1382" y="2567"/>
                      <a:pt x="1471" y="2584"/>
                      <a:pt x="1562" y="2584"/>
                    </a:cubicBezTo>
                    <a:cubicBezTo>
                      <a:pt x="1663" y="2584"/>
                      <a:pt x="1767" y="2563"/>
                      <a:pt x="1867" y="2518"/>
                    </a:cubicBezTo>
                    <a:cubicBezTo>
                      <a:pt x="2260" y="2347"/>
                      <a:pt x="2415" y="1884"/>
                      <a:pt x="2243" y="1507"/>
                    </a:cubicBezTo>
                    <a:lnTo>
                      <a:pt x="15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22"/>
              <p:cNvSpPr/>
              <p:nvPr/>
            </p:nvSpPr>
            <p:spPr>
              <a:xfrm>
                <a:off x="6370244" y="2418414"/>
                <a:ext cx="151987" cy="68585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365" extrusionOk="0">
                    <a:moveTo>
                      <a:pt x="361" y="0"/>
                    </a:moveTo>
                    <a:lnTo>
                      <a:pt x="1" y="959"/>
                    </a:lnTo>
                    <a:lnTo>
                      <a:pt x="9312" y="4364"/>
                    </a:lnTo>
                    <a:lnTo>
                      <a:pt x="9672" y="3406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22"/>
              <p:cNvSpPr/>
              <p:nvPr/>
            </p:nvSpPr>
            <p:spPr>
              <a:xfrm>
                <a:off x="6370244" y="2433466"/>
                <a:ext cx="25046" cy="18305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165" extrusionOk="0">
                    <a:moveTo>
                      <a:pt x="1" y="1"/>
                    </a:moveTo>
                    <a:lnTo>
                      <a:pt x="87" y="822"/>
                    </a:lnTo>
                    <a:lnTo>
                      <a:pt x="1011" y="1164"/>
                    </a:lnTo>
                    <a:lnTo>
                      <a:pt x="1593" y="58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22"/>
              <p:cNvSpPr/>
              <p:nvPr/>
            </p:nvSpPr>
            <p:spPr>
              <a:xfrm>
                <a:off x="6426198" y="2454160"/>
                <a:ext cx="25281" cy="18054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149" extrusionOk="0">
                    <a:moveTo>
                      <a:pt x="0" y="1"/>
                    </a:moveTo>
                    <a:lnTo>
                      <a:pt x="86" y="822"/>
                    </a:lnTo>
                    <a:lnTo>
                      <a:pt x="1011" y="1148"/>
                    </a:lnTo>
                    <a:lnTo>
                      <a:pt x="1609" y="58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22"/>
              <p:cNvSpPr/>
              <p:nvPr/>
            </p:nvSpPr>
            <p:spPr>
              <a:xfrm>
                <a:off x="6482418" y="2474602"/>
                <a:ext cx="25014" cy="1830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165" extrusionOk="0">
                    <a:moveTo>
                      <a:pt x="0" y="1"/>
                    </a:moveTo>
                    <a:lnTo>
                      <a:pt x="85" y="822"/>
                    </a:lnTo>
                    <a:lnTo>
                      <a:pt x="993" y="1165"/>
                    </a:lnTo>
                    <a:lnTo>
                      <a:pt x="1591" y="58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22"/>
              <p:cNvSpPr/>
              <p:nvPr/>
            </p:nvSpPr>
            <p:spPr>
              <a:xfrm>
                <a:off x="6488593" y="2112352"/>
                <a:ext cx="290744" cy="293761"/>
              </a:xfrm>
              <a:custGeom>
                <a:avLst/>
                <a:gdLst/>
                <a:ahLst/>
                <a:cxnLst/>
                <a:rect l="l" t="t" r="r" b="b"/>
                <a:pathLst>
                  <a:path w="18504" h="18696" extrusionOk="0">
                    <a:moveTo>
                      <a:pt x="14396" y="1"/>
                    </a:moveTo>
                    <a:cubicBezTo>
                      <a:pt x="10322" y="3406"/>
                      <a:pt x="0" y="17202"/>
                      <a:pt x="0" y="17202"/>
                    </a:cubicBezTo>
                    <a:cubicBezTo>
                      <a:pt x="0" y="17202"/>
                      <a:pt x="1646" y="18695"/>
                      <a:pt x="3012" y="18695"/>
                    </a:cubicBezTo>
                    <a:cubicBezTo>
                      <a:pt x="3159" y="18695"/>
                      <a:pt x="3303" y="18678"/>
                      <a:pt x="3441" y="18640"/>
                    </a:cubicBezTo>
                    <a:cubicBezTo>
                      <a:pt x="4605" y="17117"/>
                      <a:pt x="5940" y="15748"/>
                      <a:pt x="7446" y="14618"/>
                    </a:cubicBezTo>
                    <a:cubicBezTo>
                      <a:pt x="8953" y="13488"/>
                      <a:pt x="10698" y="12701"/>
                      <a:pt x="12529" y="12256"/>
                    </a:cubicBezTo>
                    <a:cubicBezTo>
                      <a:pt x="14327" y="11811"/>
                      <a:pt x="17100" y="10937"/>
                      <a:pt x="18504" y="9449"/>
                    </a:cubicBezTo>
                    <a:cubicBezTo>
                      <a:pt x="17819" y="5220"/>
                      <a:pt x="15594" y="1660"/>
                      <a:pt x="143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22"/>
              <p:cNvSpPr/>
              <p:nvPr/>
            </p:nvSpPr>
            <p:spPr>
              <a:xfrm>
                <a:off x="6694872" y="2112352"/>
                <a:ext cx="84470" cy="165154"/>
              </a:xfrm>
              <a:custGeom>
                <a:avLst/>
                <a:gdLst/>
                <a:ahLst/>
                <a:cxnLst/>
                <a:rect l="l" t="t" r="r" b="b"/>
                <a:pathLst>
                  <a:path w="5376" h="10511" extrusionOk="0">
                    <a:moveTo>
                      <a:pt x="1268" y="1"/>
                    </a:moveTo>
                    <a:cubicBezTo>
                      <a:pt x="891" y="325"/>
                      <a:pt x="462" y="702"/>
                      <a:pt x="1" y="1147"/>
                    </a:cubicBezTo>
                    <a:cubicBezTo>
                      <a:pt x="1233" y="2893"/>
                      <a:pt x="3356" y="6384"/>
                      <a:pt x="3988" y="10510"/>
                    </a:cubicBezTo>
                    <a:cubicBezTo>
                      <a:pt x="4520" y="10202"/>
                      <a:pt x="4999" y="9842"/>
                      <a:pt x="5376" y="9449"/>
                    </a:cubicBezTo>
                    <a:cubicBezTo>
                      <a:pt x="4691" y="5220"/>
                      <a:pt x="2466" y="1660"/>
                      <a:pt x="12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22"/>
              <p:cNvSpPr/>
              <p:nvPr/>
            </p:nvSpPr>
            <p:spPr>
              <a:xfrm>
                <a:off x="6893089" y="2102924"/>
                <a:ext cx="350703" cy="281615"/>
              </a:xfrm>
              <a:custGeom>
                <a:avLst/>
                <a:gdLst/>
                <a:ahLst/>
                <a:cxnLst/>
                <a:rect l="l" t="t" r="r" b="b"/>
                <a:pathLst>
                  <a:path w="22320" h="17923" extrusionOk="0">
                    <a:moveTo>
                      <a:pt x="3252" y="1"/>
                    </a:moveTo>
                    <a:cubicBezTo>
                      <a:pt x="3252" y="1"/>
                      <a:pt x="3149" y="275"/>
                      <a:pt x="2978" y="738"/>
                    </a:cubicBezTo>
                    <a:cubicBezTo>
                      <a:pt x="2910" y="925"/>
                      <a:pt x="2841" y="1148"/>
                      <a:pt x="2756" y="1404"/>
                    </a:cubicBezTo>
                    <a:cubicBezTo>
                      <a:pt x="1814" y="4161"/>
                      <a:pt x="0" y="10339"/>
                      <a:pt x="1164" y="13694"/>
                    </a:cubicBezTo>
                    <a:lnTo>
                      <a:pt x="17048" y="17922"/>
                    </a:lnTo>
                    <a:lnTo>
                      <a:pt x="22320" y="13694"/>
                    </a:lnTo>
                    <a:lnTo>
                      <a:pt x="19976" y="6386"/>
                    </a:lnTo>
                    <a:lnTo>
                      <a:pt x="19188" y="4332"/>
                    </a:lnTo>
                    <a:cubicBezTo>
                      <a:pt x="19188" y="4332"/>
                      <a:pt x="14891" y="2739"/>
                      <a:pt x="9261" y="1302"/>
                    </a:cubicBezTo>
                    <a:cubicBezTo>
                      <a:pt x="8884" y="1217"/>
                      <a:pt x="8524" y="1131"/>
                      <a:pt x="8165" y="1046"/>
                    </a:cubicBezTo>
                    <a:cubicBezTo>
                      <a:pt x="6591" y="651"/>
                      <a:pt x="4930" y="309"/>
                      <a:pt x="32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22"/>
              <p:cNvSpPr/>
              <p:nvPr/>
            </p:nvSpPr>
            <p:spPr>
              <a:xfrm>
                <a:off x="6936394" y="2114504"/>
                <a:ext cx="102210" cy="24621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1567" extrusionOk="0">
                    <a:moveTo>
                      <a:pt x="222" y="1"/>
                    </a:moveTo>
                    <a:cubicBezTo>
                      <a:pt x="154" y="188"/>
                      <a:pt x="85" y="411"/>
                      <a:pt x="0" y="667"/>
                    </a:cubicBezTo>
                    <a:cubicBezTo>
                      <a:pt x="816" y="1295"/>
                      <a:pt x="1858" y="1567"/>
                      <a:pt x="2927" y="1567"/>
                    </a:cubicBezTo>
                    <a:cubicBezTo>
                      <a:pt x="4191" y="1567"/>
                      <a:pt x="5493" y="1186"/>
                      <a:pt x="6505" y="565"/>
                    </a:cubicBezTo>
                    <a:cubicBezTo>
                      <a:pt x="6128" y="480"/>
                      <a:pt x="5768" y="394"/>
                      <a:pt x="5409" y="309"/>
                    </a:cubicBezTo>
                    <a:cubicBezTo>
                      <a:pt x="4638" y="667"/>
                      <a:pt x="3835" y="839"/>
                      <a:pt x="2944" y="839"/>
                    </a:cubicBezTo>
                    <a:cubicBezTo>
                      <a:pt x="2923" y="839"/>
                      <a:pt x="2901" y="839"/>
                      <a:pt x="2879" y="839"/>
                    </a:cubicBezTo>
                    <a:cubicBezTo>
                      <a:pt x="1865" y="839"/>
                      <a:pt x="1060" y="436"/>
                      <a:pt x="2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22"/>
              <p:cNvSpPr/>
              <p:nvPr/>
            </p:nvSpPr>
            <p:spPr>
              <a:xfrm>
                <a:off x="6889051" y="2477838"/>
                <a:ext cx="240998" cy="562115"/>
              </a:xfrm>
              <a:custGeom>
                <a:avLst/>
                <a:gdLst/>
                <a:ahLst/>
                <a:cxnLst/>
                <a:rect l="l" t="t" r="r" b="b"/>
                <a:pathLst>
                  <a:path w="15338" h="35775" extrusionOk="0">
                    <a:moveTo>
                      <a:pt x="6145" y="0"/>
                    </a:moveTo>
                    <a:cubicBezTo>
                      <a:pt x="6145" y="0"/>
                      <a:pt x="275" y="6454"/>
                      <a:pt x="69" y="11605"/>
                    </a:cubicBezTo>
                    <a:cubicBezTo>
                      <a:pt x="1" y="13266"/>
                      <a:pt x="360" y="15696"/>
                      <a:pt x="1044" y="18452"/>
                    </a:cubicBezTo>
                    <a:cubicBezTo>
                      <a:pt x="2466" y="24289"/>
                      <a:pt x="5992" y="31341"/>
                      <a:pt x="9210" y="35773"/>
                    </a:cubicBezTo>
                    <a:cubicBezTo>
                      <a:pt x="9210" y="35773"/>
                      <a:pt x="9230" y="35774"/>
                      <a:pt x="9269" y="35774"/>
                    </a:cubicBezTo>
                    <a:cubicBezTo>
                      <a:pt x="9621" y="35774"/>
                      <a:pt x="11444" y="35691"/>
                      <a:pt x="12462" y="34011"/>
                    </a:cubicBezTo>
                    <a:cubicBezTo>
                      <a:pt x="12462" y="34011"/>
                      <a:pt x="10510" y="31220"/>
                      <a:pt x="10510" y="28653"/>
                    </a:cubicBezTo>
                    <a:cubicBezTo>
                      <a:pt x="10493" y="26480"/>
                      <a:pt x="11588" y="21858"/>
                      <a:pt x="10168" y="18777"/>
                    </a:cubicBezTo>
                    <a:cubicBezTo>
                      <a:pt x="9911" y="18178"/>
                      <a:pt x="9534" y="17630"/>
                      <a:pt x="9055" y="17185"/>
                    </a:cubicBezTo>
                    <a:lnTo>
                      <a:pt x="15337" y="10390"/>
                    </a:lnTo>
                    <a:lnTo>
                      <a:pt x="14737" y="8713"/>
                    </a:lnTo>
                    <a:lnTo>
                      <a:pt x="11743" y="2414"/>
                    </a:lnTo>
                    <a:lnTo>
                      <a:pt x="61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22"/>
              <p:cNvSpPr/>
              <p:nvPr/>
            </p:nvSpPr>
            <p:spPr>
              <a:xfrm>
                <a:off x="6983186" y="3012218"/>
                <a:ext cx="139590" cy="135835"/>
              </a:xfrm>
              <a:custGeom>
                <a:avLst/>
                <a:gdLst/>
                <a:ahLst/>
                <a:cxnLst/>
                <a:rect l="l" t="t" r="r" b="b"/>
                <a:pathLst>
                  <a:path w="8884" h="8645" extrusionOk="0">
                    <a:moveTo>
                      <a:pt x="6471" y="1"/>
                    </a:moveTo>
                    <a:lnTo>
                      <a:pt x="3219" y="1763"/>
                    </a:lnTo>
                    <a:lnTo>
                      <a:pt x="3116" y="2106"/>
                    </a:lnTo>
                    <a:cubicBezTo>
                      <a:pt x="3047" y="2329"/>
                      <a:pt x="2961" y="2551"/>
                      <a:pt x="2842" y="2756"/>
                    </a:cubicBezTo>
                    <a:cubicBezTo>
                      <a:pt x="2619" y="3167"/>
                      <a:pt x="2311" y="3527"/>
                      <a:pt x="1934" y="3817"/>
                    </a:cubicBezTo>
                    <a:cubicBezTo>
                      <a:pt x="1866" y="3869"/>
                      <a:pt x="1797" y="3938"/>
                      <a:pt x="1729" y="3988"/>
                    </a:cubicBezTo>
                    <a:cubicBezTo>
                      <a:pt x="1541" y="4143"/>
                      <a:pt x="1352" y="4314"/>
                      <a:pt x="1199" y="4502"/>
                    </a:cubicBezTo>
                    <a:cubicBezTo>
                      <a:pt x="1044" y="4673"/>
                      <a:pt x="925" y="4844"/>
                      <a:pt x="804" y="5015"/>
                    </a:cubicBezTo>
                    <a:cubicBezTo>
                      <a:pt x="633" y="5273"/>
                      <a:pt x="480" y="5547"/>
                      <a:pt x="359" y="5821"/>
                    </a:cubicBezTo>
                    <a:cubicBezTo>
                      <a:pt x="275" y="6060"/>
                      <a:pt x="206" y="6282"/>
                      <a:pt x="154" y="6522"/>
                    </a:cubicBezTo>
                    <a:cubicBezTo>
                      <a:pt x="1" y="7206"/>
                      <a:pt x="1" y="7925"/>
                      <a:pt x="154" y="8644"/>
                    </a:cubicBezTo>
                    <a:lnTo>
                      <a:pt x="8883" y="3938"/>
                    </a:lnTo>
                    <a:lnTo>
                      <a:pt x="7498" y="1661"/>
                    </a:lnTo>
                    <a:lnTo>
                      <a:pt x="647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22"/>
              <p:cNvSpPr/>
              <p:nvPr/>
            </p:nvSpPr>
            <p:spPr>
              <a:xfrm>
                <a:off x="7070047" y="3038300"/>
                <a:ext cx="52731" cy="59456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3784" extrusionOk="0">
                    <a:moveTo>
                      <a:pt x="1970" y="1"/>
                    </a:moveTo>
                    <a:lnTo>
                      <a:pt x="1935" y="18"/>
                    </a:lnTo>
                    <a:cubicBezTo>
                      <a:pt x="583" y="754"/>
                      <a:pt x="1" y="2380"/>
                      <a:pt x="548" y="3784"/>
                    </a:cubicBezTo>
                    <a:lnTo>
                      <a:pt x="3355" y="2278"/>
                    </a:lnTo>
                    <a:lnTo>
                      <a:pt x="19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22"/>
              <p:cNvSpPr/>
              <p:nvPr/>
            </p:nvSpPr>
            <p:spPr>
              <a:xfrm>
                <a:off x="7010338" y="3055521"/>
                <a:ext cx="36343" cy="25863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46" extrusionOk="0">
                    <a:moveTo>
                      <a:pt x="1114" y="0"/>
                    </a:moveTo>
                    <a:cubicBezTo>
                      <a:pt x="891" y="411"/>
                      <a:pt x="583" y="771"/>
                      <a:pt x="206" y="1061"/>
                    </a:cubicBezTo>
                    <a:cubicBezTo>
                      <a:pt x="138" y="1113"/>
                      <a:pt x="69" y="1182"/>
                      <a:pt x="1" y="1232"/>
                    </a:cubicBezTo>
                    <a:lnTo>
                      <a:pt x="1251" y="1609"/>
                    </a:lnTo>
                    <a:cubicBezTo>
                      <a:pt x="1326" y="1634"/>
                      <a:pt x="1402" y="1645"/>
                      <a:pt x="1476" y="1645"/>
                    </a:cubicBezTo>
                    <a:cubicBezTo>
                      <a:pt x="1603" y="1645"/>
                      <a:pt x="1725" y="1612"/>
                      <a:pt x="1833" y="1558"/>
                    </a:cubicBezTo>
                    <a:cubicBezTo>
                      <a:pt x="2004" y="1456"/>
                      <a:pt x="2141" y="1301"/>
                      <a:pt x="2192" y="1113"/>
                    </a:cubicBezTo>
                    <a:cubicBezTo>
                      <a:pt x="2312" y="702"/>
                      <a:pt x="2089" y="292"/>
                      <a:pt x="1696" y="171"/>
                    </a:cubicBezTo>
                    <a:lnTo>
                      <a:pt x="11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22"/>
              <p:cNvSpPr/>
              <p:nvPr/>
            </p:nvSpPr>
            <p:spPr>
              <a:xfrm>
                <a:off x="6988827" y="3082939"/>
                <a:ext cx="48159" cy="30797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960" extrusionOk="0">
                    <a:moveTo>
                      <a:pt x="840" y="1"/>
                    </a:moveTo>
                    <a:cubicBezTo>
                      <a:pt x="685" y="172"/>
                      <a:pt x="566" y="343"/>
                      <a:pt x="445" y="514"/>
                    </a:cubicBezTo>
                    <a:cubicBezTo>
                      <a:pt x="274" y="772"/>
                      <a:pt x="121" y="1046"/>
                      <a:pt x="0" y="1320"/>
                    </a:cubicBezTo>
                    <a:lnTo>
                      <a:pt x="2004" y="1936"/>
                    </a:lnTo>
                    <a:cubicBezTo>
                      <a:pt x="2069" y="1952"/>
                      <a:pt x="2135" y="1959"/>
                      <a:pt x="2199" y="1959"/>
                    </a:cubicBezTo>
                    <a:cubicBezTo>
                      <a:pt x="2337" y="1959"/>
                      <a:pt x="2469" y="1925"/>
                      <a:pt x="2586" y="1867"/>
                    </a:cubicBezTo>
                    <a:cubicBezTo>
                      <a:pt x="2757" y="1781"/>
                      <a:pt x="2894" y="1628"/>
                      <a:pt x="2944" y="1422"/>
                    </a:cubicBezTo>
                    <a:cubicBezTo>
                      <a:pt x="3065" y="1028"/>
                      <a:pt x="2842" y="601"/>
                      <a:pt x="2449" y="480"/>
                    </a:cubicBezTo>
                    <a:lnTo>
                      <a:pt x="8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22"/>
              <p:cNvSpPr/>
              <p:nvPr/>
            </p:nvSpPr>
            <p:spPr>
              <a:xfrm>
                <a:off x="6985606" y="3074077"/>
                <a:ext cx="144979" cy="88226"/>
              </a:xfrm>
              <a:custGeom>
                <a:avLst/>
                <a:gdLst/>
                <a:ahLst/>
                <a:cxnLst/>
                <a:rect l="l" t="t" r="r" b="b"/>
                <a:pathLst>
                  <a:path w="9227" h="5615" extrusionOk="0">
                    <a:moveTo>
                      <a:pt x="8729" y="1"/>
                    </a:moveTo>
                    <a:lnTo>
                      <a:pt x="0" y="4707"/>
                    </a:lnTo>
                    <a:lnTo>
                      <a:pt x="497" y="5615"/>
                    </a:lnTo>
                    <a:lnTo>
                      <a:pt x="9226" y="907"/>
                    </a:lnTo>
                    <a:lnTo>
                      <a:pt x="87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22"/>
              <p:cNvSpPr/>
              <p:nvPr/>
            </p:nvSpPr>
            <p:spPr>
              <a:xfrm>
                <a:off x="7045849" y="3121136"/>
                <a:ext cx="24213" cy="20458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302" extrusionOk="0">
                    <a:moveTo>
                      <a:pt x="1506" y="0"/>
                    </a:moveTo>
                    <a:lnTo>
                      <a:pt x="0" y="806"/>
                    </a:lnTo>
                    <a:lnTo>
                      <a:pt x="685" y="1301"/>
                    </a:lnTo>
                    <a:lnTo>
                      <a:pt x="1541" y="840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22"/>
              <p:cNvSpPr/>
              <p:nvPr/>
            </p:nvSpPr>
            <p:spPr>
              <a:xfrm>
                <a:off x="7098550" y="3092901"/>
                <a:ext cx="23962" cy="20175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284" extrusionOk="0">
                    <a:moveTo>
                      <a:pt x="1491" y="1"/>
                    </a:moveTo>
                    <a:lnTo>
                      <a:pt x="1" y="805"/>
                    </a:lnTo>
                    <a:lnTo>
                      <a:pt x="669" y="1284"/>
                    </a:lnTo>
                    <a:lnTo>
                      <a:pt x="1525" y="822"/>
                    </a:lnTo>
                    <a:lnTo>
                      <a:pt x="14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22"/>
              <p:cNvSpPr/>
              <p:nvPr/>
            </p:nvSpPr>
            <p:spPr>
              <a:xfrm>
                <a:off x="6905455" y="2761510"/>
                <a:ext cx="179405" cy="278441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7721" extrusionOk="0">
                    <a:moveTo>
                      <a:pt x="3707" y="0"/>
                    </a:moveTo>
                    <a:cubicBezTo>
                      <a:pt x="2034" y="0"/>
                      <a:pt x="755" y="218"/>
                      <a:pt x="0" y="398"/>
                    </a:cubicBezTo>
                    <a:cubicBezTo>
                      <a:pt x="1422" y="6235"/>
                      <a:pt x="4948" y="13287"/>
                      <a:pt x="8166" y="17719"/>
                    </a:cubicBezTo>
                    <a:cubicBezTo>
                      <a:pt x="8166" y="17719"/>
                      <a:pt x="8186" y="17720"/>
                      <a:pt x="8225" y="17720"/>
                    </a:cubicBezTo>
                    <a:cubicBezTo>
                      <a:pt x="8577" y="17720"/>
                      <a:pt x="10400" y="17637"/>
                      <a:pt x="11418" y="15957"/>
                    </a:cubicBezTo>
                    <a:cubicBezTo>
                      <a:pt x="11418" y="15957"/>
                      <a:pt x="9466" y="13166"/>
                      <a:pt x="9466" y="10599"/>
                    </a:cubicBezTo>
                    <a:cubicBezTo>
                      <a:pt x="9449" y="8426"/>
                      <a:pt x="10544" y="3804"/>
                      <a:pt x="9124" y="723"/>
                    </a:cubicBezTo>
                    <a:cubicBezTo>
                      <a:pt x="7059" y="178"/>
                      <a:pt x="5222" y="0"/>
                      <a:pt x="37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22"/>
              <p:cNvSpPr/>
              <p:nvPr/>
            </p:nvSpPr>
            <p:spPr>
              <a:xfrm>
                <a:off x="6905455" y="2761510"/>
                <a:ext cx="150903" cy="35039"/>
              </a:xfrm>
              <a:custGeom>
                <a:avLst/>
                <a:gdLst/>
                <a:ahLst/>
                <a:cxnLst/>
                <a:rect l="l" t="t" r="r" b="b"/>
                <a:pathLst>
                  <a:path w="9604" h="2230" extrusionOk="0">
                    <a:moveTo>
                      <a:pt x="3707" y="0"/>
                    </a:moveTo>
                    <a:cubicBezTo>
                      <a:pt x="2034" y="0"/>
                      <a:pt x="755" y="218"/>
                      <a:pt x="0" y="398"/>
                    </a:cubicBezTo>
                    <a:cubicBezTo>
                      <a:pt x="103" y="860"/>
                      <a:pt x="240" y="1340"/>
                      <a:pt x="361" y="1835"/>
                    </a:cubicBezTo>
                    <a:cubicBezTo>
                      <a:pt x="1130" y="1660"/>
                      <a:pt x="2386" y="1455"/>
                      <a:pt x="4012" y="1455"/>
                    </a:cubicBezTo>
                    <a:cubicBezTo>
                      <a:pt x="5570" y="1455"/>
                      <a:pt x="7468" y="1643"/>
                      <a:pt x="9603" y="2230"/>
                    </a:cubicBezTo>
                    <a:cubicBezTo>
                      <a:pt x="9501" y="1698"/>
                      <a:pt x="9346" y="1203"/>
                      <a:pt x="9124" y="723"/>
                    </a:cubicBezTo>
                    <a:cubicBezTo>
                      <a:pt x="7059" y="178"/>
                      <a:pt x="5222" y="0"/>
                      <a:pt x="37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22"/>
              <p:cNvSpPr/>
              <p:nvPr/>
            </p:nvSpPr>
            <p:spPr>
              <a:xfrm>
                <a:off x="6975377" y="2285817"/>
                <a:ext cx="369008" cy="355291"/>
              </a:xfrm>
              <a:custGeom>
                <a:avLst/>
                <a:gdLst/>
                <a:ahLst/>
                <a:cxnLst/>
                <a:rect l="l" t="t" r="r" b="b"/>
                <a:pathLst>
                  <a:path w="23485" h="22612" extrusionOk="0">
                    <a:moveTo>
                      <a:pt x="14652" y="0"/>
                    </a:moveTo>
                    <a:cubicBezTo>
                      <a:pt x="14652" y="0"/>
                      <a:pt x="6368" y="3030"/>
                      <a:pt x="1" y="12992"/>
                    </a:cubicBezTo>
                    <a:cubicBezTo>
                      <a:pt x="1" y="12992"/>
                      <a:pt x="18" y="13060"/>
                      <a:pt x="35" y="13163"/>
                    </a:cubicBezTo>
                    <a:cubicBezTo>
                      <a:pt x="240" y="13882"/>
                      <a:pt x="1251" y="16740"/>
                      <a:pt x="5016" y="19821"/>
                    </a:cubicBezTo>
                    <a:cubicBezTo>
                      <a:pt x="5222" y="19992"/>
                      <a:pt x="5444" y="20147"/>
                      <a:pt x="5667" y="20318"/>
                    </a:cubicBezTo>
                    <a:cubicBezTo>
                      <a:pt x="6779" y="21139"/>
                      <a:pt x="8166" y="21927"/>
                      <a:pt x="9843" y="22611"/>
                    </a:cubicBezTo>
                    <a:cubicBezTo>
                      <a:pt x="9843" y="22611"/>
                      <a:pt x="11537" y="20181"/>
                      <a:pt x="14173" y="18640"/>
                    </a:cubicBezTo>
                    <a:cubicBezTo>
                      <a:pt x="14310" y="18554"/>
                      <a:pt x="14447" y="18469"/>
                      <a:pt x="14584" y="18401"/>
                    </a:cubicBezTo>
                    <a:lnTo>
                      <a:pt x="15097" y="18143"/>
                    </a:lnTo>
                    <a:cubicBezTo>
                      <a:pt x="17922" y="16774"/>
                      <a:pt x="21636" y="15799"/>
                      <a:pt x="22457" y="13300"/>
                    </a:cubicBezTo>
                    <a:lnTo>
                      <a:pt x="23484" y="10989"/>
                    </a:lnTo>
                    <a:lnTo>
                      <a:pt x="22407" y="7446"/>
                    </a:lnTo>
                    <a:lnTo>
                      <a:pt x="20403" y="959"/>
                    </a:lnTo>
                    <a:lnTo>
                      <a:pt x="146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22"/>
              <p:cNvSpPr/>
              <p:nvPr/>
            </p:nvSpPr>
            <p:spPr>
              <a:xfrm>
                <a:off x="7054193" y="2556416"/>
                <a:ext cx="158413" cy="48646"/>
              </a:xfrm>
              <a:custGeom>
                <a:avLst/>
                <a:gdLst/>
                <a:ahLst/>
                <a:cxnLst/>
                <a:rect l="l" t="t" r="r" b="b"/>
                <a:pathLst>
                  <a:path w="10082" h="3096" extrusionOk="0">
                    <a:moveTo>
                      <a:pt x="6175" y="1"/>
                    </a:moveTo>
                    <a:cubicBezTo>
                      <a:pt x="3942" y="1"/>
                      <a:pt x="1744" y="876"/>
                      <a:pt x="0" y="2599"/>
                    </a:cubicBezTo>
                    <a:cubicBezTo>
                      <a:pt x="206" y="2770"/>
                      <a:pt x="428" y="2925"/>
                      <a:pt x="651" y="3096"/>
                    </a:cubicBezTo>
                    <a:cubicBezTo>
                      <a:pt x="2231" y="1594"/>
                      <a:pt x="4175" y="826"/>
                      <a:pt x="6160" y="826"/>
                    </a:cubicBezTo>
                    <a:cubicBezTo>
                      <a:pt x="7162" y="826"/>
                      <a:pt x="8175" y="1022"/>
                      <a:pt x="9157" y="1418"/>
                    </a:cubicBezTo>
                    <a:cubicBezTo>
                      <a:pt x="9294" y="1332"/>
                      <a:pt x="9431" y="1247"/>
                      <a:pt x="9568" y="1179"/>
                    </a:cubicBezTo>
                    <a:lnTo>
                      <a:pt x="10081" y="921"/>
                    </a:lnTo>
                    <a:cubicBezTo>
                      <a:pt x="8824" y="305"/>
                      <a:pt x="7493" y="1"/>
                      <a:pt x="61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22"/>
              <p:cNvSpPr/>
              <p:nvPr/>
            </p:nvSpPr>
            <p:spPr>
              <a:xfrm>
                <a:off x="6935042" y="1864583"/>
                <a:ext cx="94416" cy="28597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820" extrusionOk="0">
                    <a:moveTo>
                      <a:pt x="3317" y="0"/>
                    </a:moveTo>
                    <a:cubicBezTo>
                      <a:pt x="1756" y="0"/>
                      <a:pt x="88" y="115"/>
                      <a:pt x="52" y="605"/>
                    </a:cubicBezTo>
                    <a:cubicBezTo>
                      <a:pt x="0" y="1511"/>
                      <a:pt x="5238" y="1819"/>
                      <a:pt x="5238" y="1819"/>
                    </a:cubicBezTo>
                    <a:lnTo>
                      <a:pt x="5854" y="1100"/>
                    </a:lnTo>
                    <a:lnTo>
                      <a:pt x="6009" y="91"/>
                    </a:lnTo>
                    <a:cubicBezTo>
                      <a:pt x="6009" y="91"/>
                      <a:pt x="4705" y="0"/>
                      <a:pt x="3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22"/>
              <p:cNvSpPr/>
              <p:nvPr/>
            </p:nvSpPr>
            <p:spPr>
              <a:xfrm>
                <a:off x="6938263" y="1890618"/>
                <a:ext cx="94684" cy="28660"/>
              </a:xfrm>
              <a:custGeom>
                <a:avLst/>
                <a:gdLst/>
                <a:ahLst/>
                <a:cxnLst/>
                <a:rect l="l" t="t" r="r" b="b"/>
                <a:pathLst>
                  <a:path w="6026" h="1824" extrusionOk="0">
                    <a:moveTo>
                      <a:pt x="3288" y="1"/>
                    </a:moveTo>
                    <a:cubicBezTo>
                      <a:pt x="1736" y="1"/>
                      <a:pt x="96" y="114"/>
                      <a:pt x="69" y="591"/>
                    </a:cubicBezTo>
                    <a:cubicBezTo>
                      <a:pt x="1" y="1515"/>
                      <a:pt x="5238" y="1823"/>
                      <a:pt x="5238" y="1823"/>
                    </a:cubicBezTo>
                    <a:lnTo>
                      <a:pt x="5872" y="1104"/>
                    </a:lnTo>
                    <a:lnTo>
                      <a:pt x="6026" y="94"/>
                    </a:lnTo>
                    <a:cubicBezTo>
                      <a:pt x="6026" y="94"/>
                      <a:pt x="4693" y="1"/>
                      <a:pt x="32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22"/>
              <p:cNvSpPr/>
              <p:nvPr/>
            </p:nvSpPr>
            <p:spPr>
              <a:xfrm>
                <a:off x="6943637" y="1913873"/>
                <a:ext cx="92814" cy="28691"/>
              </a:xfrm>
              <a:custGeom>
                <a:avLst/>
                <a:gdLst/>
                <a:ahLst/>
                <a:cxnLst/>
                <a:rect l="l" t="t" r="r" b="b"/>
                <a:pathLst>
                  <a:path w="5907" h="1826" extrusionOk="0">
                    <a:moveTo>
                      <a:pt x="5907" y="1"/>
                    </a:moveTo>
                    <a:cubicBezTo>
                      <a:pt x="5906" y="1"/>
                      <a:pt x="1" y="223"/>
                      <a:pt x="35" y="1130"/>
                    </a:cubicBezTo>
                    <a:cubicBezTo>
                      <a:pt x="58" y="1723"/>
                      <a:pt x="2307" y="1826"/>
                      <a:pt x="3859" y="1826"/>
                    </a:cubicBezTo>
                    <a:cubicBezTo>
                      <a:pt x="4681" y="1826"/>
                      <a:pt x="5307" y="1797"/>
                      <a:pt x="5307" y="1797"/>
                    </a:cubicBezTo>
                    <a:lnTo>
                      <a:pt x="5855" y="1028"/>
                    </a:lnTo>
                    <a:lnTo>
                      <a:pt x="59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22"/>
              <p:cNvSpPr/>
              <p:nvPr/>
            </p:nvSpPr>
            <p:spPr>
              <a:xfrm>
                <a:off x="6957622" y="1931345"/>
                <a:ext cx="89310" cy="39360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2505" extrusionOk="0">
                    <a:moveTo>
                      <a:pt x="5512" y="1"/>
                    </a:moveTo>
                    <a:cubicBezTo>
                      <a:pt x="5512" y="1"/>
                      <a:pt x="1" y="1285"/>
                      <a:pt x="224" y="2175"/>
                    </a:cubicBezTo>
                    <a:cubicBezTo>
                      <a:pt x="284" y="2416"/>
                      <a:pt x="685" y="2504"/>
                      <a:pt x="1237" y="2504"/>
                    </a:cubicBezTo>
                    <a:cubicBezTo>
                      <a:pt x="2723" y="2504"/>
                      <a:pt x="5307" y="1867"/>
                      <a:pt x="5307" y="1867"/>
                    </a:cubicBezTo>
                    <a:lnTo>
                      <a:pt x="5684" y="1011"/>
                    </a:lnTo>
                    <a:lnTo>
                      <a:pt x="55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22"/>
              <p:cNvSpPr/>
              <p:nvPr/>
            </p:nvSpPr>
            <p:spPr>
              <a:xfrm>
                <a:off x="6986140" y="1826779"/>
                <a:ext cx="349635" cy="292362"/>
              </a:xfrm>
              <a:custGeom>
                <a:avLst/>
                <a:gdLst/>
                <a:ahLst/>
                <a:cxnLst/>
                <a:rect l="l" t="t" r="r" b="b"/>
                <a:pathLst>
                  <a:path w="22252" h="18607" extrusionOk="0">
                    <a:moveTo>
                      <a:pt x="2685" y="1"/>
                    </a:moveTo>
                    <a:cubicBezTo>
                      <a:pt x="2648" y="1"/>
                      <a:pt x="2615" y="11"/>
                      <a:pt x="2586" y="32"/>
                    </a:cubicBezTo>
                    <a:cubicBezTo>
                      <a:pt x="2004" y="425"/>
                      <a:pt x="2757" y="2497"/>
                      <a:pt x="2757" y="2497"/>
                    </a:cubicBezTo>
                    <a:lnTo>
                      <a:pt x="0" y="2497"/>
                    </a:lnTo>
                    <a:lnTo>
                      <a:pt x="1438" y="8385"/>
                    </a:lnTo>
                    <a:lnTo>
                      <a:pt x="3955" y="9172"/>
                    </a:lnTo>
                    <a:cubicBezTo>
                      <a:pt x="3955" y="9172"/>
                      <a:pt x="11283" y="18607"/>
                      <a:pt x="19621" y="18607"/>
                    </a:cubicBezTo>
                    <a:cubicBezTo>
                      <a:pt x="20489" y="18607"/>
                      <a:pt x="21368" y="18504"/>
                      <a:pt x="22252" y="18278"/>
                    </a:cubicBezTo>
                    <a:lnTo>
                      <a:pt x="21875" y="16515"/>
                    </a:lnTo>
                    <a:lnTo>
                      <a:pt x="20335" y="10490"/>
                    </a:lnTo>
                    <a:lnTo>
                      <a:pt x="14549" y="10147"/>
                    </a:lnTo>
                    <a:lnTo>
                      <a:pt x="5238" y="3369"/>
                    </a:lnTo>
                    <a:cubicBezTo>
                      <a:pt x="5238" y="3369"/>
                      <a:pt x="3361" y="1"/>
                      <a:pt x="26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22"/>
              <p:cNvSpPr/>
              <p:nvPr/>
            </p:nvSpPr>
            <p:spPr>
              <a:xfrm>
                <a:off x="7746720" y="2305709"/>
                <a:ext cx="430318" cy="315743"/>
              </a:xfrm>
              <a:custGeom>
                <a:avLst/>
                <a:gdLst/>
                <a:ahLst/>
                <a:cxnLst/>
                <a:rect l="l" t="t" r="r" b="b"/>
                <a:pathLst>
                  <a:path w="27387" h="20095" extrusionOk="0">
                    <a:moveTo>
                      <a:pt x="6060" y="1"/>
                    </a:moveTo>
                    <a:lnTo>
                      <a:pt x="719" y="4948"/>
                    </a:lnTo>
                    <a:lnTo>
                      <a:pt x="0" y="6334"/>
                    </a:lnTo>
                    <a:cubicBezTo>
                      <a:pt x="0" y="6334"/>
                      <a:pt x="9791" y="16740"/>
                      <a:pt x="19223" y="18384"/>
                    </a:cubicBezTo>
                    <a:cubicBezTo>
                      <a:pt x="19223" y="18384"/>
                      <a:pt x="21677" y="20094"/>
                      <a:pt x="22561" y="20094"/>
                    </a:cubicBezTo>
                    <a:cubicBezTo>
                      <a:pt x="22689" y="20094"/>
                      <a:pt x="22784" y="20058"/>
                      <a:pt x="22834" y="19976"/>
                    </a:cubicBezTo>
                    <a:cubicBezTo>
                      <a:pt x="23228" y="19326"/>
                      <a:pt x="21225" y="17614"/>
                      <a:pt x="21225" y="17614"/>
                    </a:cubicBezTo>
                    <a:lnTo>
                      <a:pt x="21225" y="17614"/>
                    </a:lnTo>
                    <a:cubicBezTo>
                      <a:pt x="21225" y="17614"/>
                      <a:pt x="23610" y="19010"/>
                      <a:pt x="24589" y="19010"/>
                    </a:cubicBezTo>
                    <a:cubicBezTo>
                      <a:pt x="24762" y="19010"/>
                      <a:pt x="24892" y="18966"/>
                      <a:pt x="24956" y="18863"/>
                    </a:cubicBezTo>
                    <a:cubicBezTo>
                      <a:pt x="25369" y="18204"/>
                      <a:pt x="22559" y="16624"/>
                      <a:pt x="22350" y="16508"/>
                    </a:cubicBezTo>
                    <a:lnTo>
                      <a:pt x="22350" y="16508"/>
                    </a:lnTo>
                    <a:cubicBezTo>
                      <a:pt x="22547" y="16616"/>
                      <a:pt x="25060" y="17997"/>
                      <a:pt x="25940" y="17997"/>
                    </a:cubicBezTo>
                    <a:cubicBezTo>
                      <a:pt x="26066" y="17997"/>
                      <a:pt x="26159" y="17968"/>
                      <a:pt x="26206" y="17904"/>
                    </a:cubicBezTo>
                    <a:cubicBezTo>
                      <a:pt x="26599" y="17357"/>
                      <a:pt x="23160" y="15098"/>
                      <a:pt x="23159" y="15097"/>
                    </a:cubicBezTo>
                    <a:lnTo>
                      <a:pt x="23159" y="15097"/>
                    </a:lnTo>
                    <a:cubicBezTo>
                      <a:pt x="23160" y="15098"/>
                      <a:pt x="25630" y="16366"/>
                      <a:pt x="26584" y="16366"/>
                    </a:cubicBezTo>
                    <a:cubicBezTo>
                      <a:pt x="26722" y="16366"/>
                      <a:pt x="26828" y="16339"/>
                      <a:pt x="26891" y="16279"/>
                    </a:cubicBezTo>
                    <a:cubicBezTo>
                      <a:pt x="27387" y="15816"/>
                      <a:pt x="23621" y="13557"/>
                      <a:pt x="23621" y="13557"/>
                    </a:cubicBezTo>
                    <a:cubicBezTo>
                      <a:pt x="23621" y="13557"/>
                      <a:pt x="25385" y="13420"/>
                      <a:pt x="25556" y="12735"/>
                    </a:cubicBezTo>
                    <a:cubicBezTo>
                      <a:pt x="25743" y="12051"/>
                      <a:pt x="22475" y="12119"/>
                      <a:pt x="21156" y="12085"/>
                    </a:cubicBezTo>
                    <a:cubicBezTo>
                      <a:pt x="19821" y="12051"/>
                      <a:pt x="9757" y="8816"/>
                      <a:pt x="60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22"/>
              <p:cNvSpPr/>
              <p:nvPr/>
            </p:nvSpPr>
            <p:spPr>
              <a:xfrm>
                <a:off x="7279562" y="1955133"/>
                <a:ext cx="275142" cy="179295"/>
              </a:xfrm>
              <a:custGeom>
                <a:avLst/>
                <a:gdLst/>
                <a:ahLst/>
                <a:cxnLst/>
                <a:rect l="l" t="t" r="r" b="b"/>
                <a:pathLst>
                  <a:path w="17511" h="11411" extrusionOk="0">
                    <a:moveTo>
                      <a:pt x="9706" y="0"/>
                    </a:moveTo>
                    <a:cubicBezTo>
                      <a:pt x="7932" y="0"/>
                      <a:pt x="5829" y="209"/>
                      <a:pt x="3372" y="764"/>
                    </a:cubicBezTo>
                    <a:cubicBezTo>
                      <a:pt x="2688" y="917"/>
                      <a:pt x="1986" y="1088"/>
                      <a:pt x="1233" y="1312"/>
                    </a:cubicBezTo>
                    <a:cubicBezTo>
                      <a:pt x="1233" y="1312"/>
                      <a:pt x="1" y="7901"/>
                      <a:pt x="4023" y="11410"/>
                    </a:cubicBezTo>
                    <a:lnTo>
                      <a:pt x="5358" y="10708"/>
                    </a:lnTo>
                    <a:lnTo>
                      <a:pt x="15422" y="5419"/>
                    </a:lnTo>
                    <a:lnTo>
                      <a:pt x="17510" y="1978"/>
                    </a:lnTo>
                    <a:cubicBezTo>
                      <a:pt x="17510" y="1978"/>
                      <a:pt x="15162" y="0"/>
                      <a:pt x="97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22"/>
              <p:cNvSpPr/>
              <p:nvPr/>
            </p:nvSpPr>
            <p:spPr>
              <a:xfrm>
                <a:off x="7279562" y="1967122"/>
                <a:ext cx="84188" cy="167307"/>
              </a:xfrm>
              <a:custGeom>
                <a:avLst/>
                <a:gdLst/>
                <a:ahLst/>
                <a:cxnLst/>
                <a:rect l="l" t="t" r="r" b="b"/>
                <a:pathLst>
                  <a:path w="5358" h="10648" extrusionOk="0">
                    <a:moveTo>
                      <a:pt x="3372" y="1"/>
                    </a:moveTo>
                    <a:lnTo>
                      <a:pt x="3372" y="1"/>
                    </a:lnTo>
                    <a:cubicBezTo>
                      <a:pt x="2688" y="154"/>
                      <a:pt x="1986" y="325"/>
                      <a:pt x="1233" y="549"/>
                    </a:cubicBezTo>
                    <a:cubicBezTo>
                      <a:pt x="1233" y="549"/>
                      <a:pt x="1" y="7138"/>
                      <a:pt x="4023" y="10647"/>
                    </a:cubicBezTo>
                    <a:lnTo>
                      <a:pt x="5358" y="9945"/>
                    </a:lnTo>
                    <a:cubicBezTo>
                      <a:pt x="3783" y="6898"/>
                      <a:pt x="3082" y="3406"/>
                      <a:pt x="33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22"/>
              <p:cNvSpPr/>
              <p:nvPr/>
            </p:nvSpPr>
            <p:spPr>
              <a:xfrm>
                <a:off x="7179518" y="1985537"/>
                <a:ext cx="677476" cy="509274"/>
              </a:xfrm>
              <a:custGeom>
                <a:avLst/>
                <a:gdLst/>
                <a:ahLst/>
                <a:cxnLst/>
                <a:rect l="l" t="t" r="r" b="b"/>
                <a:pathLst>
                  <a:path w="43117" h="32412" extrusionOk="0">
                    <a:moveTo>
                      <a:pt x="22850" y="1"/>
                    </a:moveTo>
                    <a:cubicBezTo>
                      <a:pt x="20642" y="1"/>
                      <a:pt x="18105" y="640"/>
                      <a:pt x="16346" y="1773"/>
                    </a:cubicBezTo>
                    <a:cubicBezTo>
                      <a:pt x="14566" y="2902"/>
                      <a:pt x="13162" y="4528"/>
                      <a:pt x="11777" y="6137"/>
                    </a:cubicBezTo>
                    <a:cubicBezTo>
                      <a:pt x="10407" y="7729"/>
                      <a:pt x="8986" y="9355"/>
                      <a:pt x="7190" y="10468"/>
                    </a:cubicBezTo>
                    <a:cubicBezTo>
                      <a:pt x="5826" y="11311"/>
                      <a:pt x="4098" y="12047"/>
                      <a:pt x="2469" y="12047"/>
                    </a:cubicBezTo>
                    <a:cubicBezTo>
                      <a:pt x="1951" y="12047"/>
                      <a:pt x="1443" y="11972"/>
                      <a:pt x="959" y="11803"/>
                    </a:cubicBezTo>
                    <a:cubicBezTo>
                      <a:pt x="959" y="11803"/>
                      <a:pt x="959" y="11819"/>
                      <a:pt x="941" y="11837"/>
                    </a:cubicBezTo>
                    <a:cubicBezTo>
                      <a:pt x="1" y="14165"/>
                      <a:pt x="531" y="16869"/>
                      <a:pt x="1660" y="19111"/>
                    </a:cubicBezTo>
                    <a:cubicBezTo>
                      <a:pt x="2790" y="21370"/>
                      <a:pt x="4485" y="23305"/>
                      <a:pt x="5974" y="25341"/>
                    </a:cubicBezTo>
                    <a:cubicBezTo>
                      <a:pt x="7480" y="27379"/>
                      <a:pt x="9191" y="29894"/>
                      <a:pt x="9465" y="32411"/>
                    </a:cubicBezTo>
                    <a:cubicBezTo>
                      <a:pt x="18863" y="30853"/>
                      <a:pt x="29252" y="21046"/>
                      <a:pt x="29252" y="21046"/>
                    </a:cubicBezTo>
                    <a:lnTo>
                      <a:pt x="32248" y="26557"/>
                    </a:lnTo>
                    <a:lnTo>
                      <a:pt x="33189" y="28285"/>
                    </a:lnTo>
                    <a:cubicBezTo>
                      <a:pt x="39060" y="27961"/>
                      <a:pt x="43116" y="21457"/>
                      <a:pt x="43116" y="21457"/>
                    </a:cubicBezTo>
                    <a:cubicBezTo>
                      <a:pt x="42860" y="20651"/>
                      <a:pt x="42534" y="19848"/>
                      <a:pt x="42158" y="19077"/>
                    </a:cubicBezTo>
                    <a:cubicBezTo>
                      <a:pt x="42123" y="18974"/>
                      <a:pt x="42073" y="18889"/>
                      <a:pt x="42021" y="18803"/>
                    </a:cubicBezTo>
                    <a:cubicBezTo>
                      <a:pt x="39300" y="13291"/>
                      <a:pt x="34147" y="8551"/>
                      <a:pt x="30998" y="6018"/>
                    </a:cubicBezTo>
                    <a:cubicBezTo>
                      <a:pt x="29441" y="4733"/>
                      <a:pt x="28380" y="4014"/>
                      <a:pt x="28380" y="4014"/>
                    </a:cubicBezTo>
                    <a:lnTo>
                      <a:pt x="23877" y="43"/>
                    </a:lnTo>
                    <a:lnTo>
                      <a:pt x="23809" y="43"/>
                    </a:lnTo>
                    <a:cubicBezTo>
                      <a:pt x="23499" y="15"/>
                      <a:pt x="23178" y="1"/>
                      <a:pt x="228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22"/>
              <p:cNvSpPr/>
              <p:nvPr/>
            </p:nvSpPr>
            <p:spPr>
              <a:xfrm>
                <a:off x="7622997" y="2072112"/>
                <a:ext cx="221201" cy="258046"/>
              </a:xfrm>
              <a:custGeom>
                <a:avLst/>
                <a:gdLst/>
                <a:ahLst/>
                <a:cxnLst/>
                <a:rect l="l" t="t" r="r" b="b"/>
                <a:pathLst>
                  <a:path w="14078" h="16423" extrusionOk="0">
                    <a:moveTo>
                      <a:pt x="650" y="1"/>
                    </a:moveTo>
                    <a:cubicBezTo>
                      <a:pt x="300" y="1"/>
                      <a:pt x="1" y="420"/>
                      <a:pt x="327" y="679"/>
                    </a:cubicBezTo>
                    <a:cubicBezTo>
                      <a:pt x="5736" y="4872"/>
                      <a:pt x="10099" y="10127"/>
                      <a:pt x="13198" y="16220"/>
                    </a:cubicBezTo>
                    <a:cubicBezTo>
                      <a:pt x="13272" y="16363"/>
                      <a:pt x="13392" y="16422"/>
                      <a:pt x="13514" y="16422"/>
                    </a:cubicBezTo>
                    <a:cubicBezTo>
                      <a:pt x="13788" y="16422"/>
                      <a:pt x="14077" y="16123"/>
                      <a:pt x="13899" y="15792"/>
                    </a:cubicBezTo>
                    <a:cubicBezTo>
                      <a:pt x="10784" y="9648"/>
                      <a:pt x="6368" y="4324"/>
                      <a:pt x="925" y="97"/>
                    </a:cubicBezTo>
                    <a:cubicBezTo>
                      <a:pt x="837" y="29"/>
                      <a:pt x="742" y="1"/>
                      <a:pt x="6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22"/>
              <p:cNvSpPr/>
              <p:nvPr/>
            </p:nvSpPr>
            <p:spPr>
              <a:xfrm>
                <a:off x="7331461" y="1973156"/>
                <a:ext cx="228350" cy="36642"/>
              </a:xfrm>
              <a:custGeom>
                <a:avLst/>
                <a:gdLst/>
                <a:ahLst/>
                <a:cxnLst/>
                <a:rect l="l" t="t" r="r" b="b"/>
                <a:pathLst>
                  <a:path w="14533" h="2332" extrusionOk="0">
                    <a:moveTo>
                      <a:pt x="5405" y="0"/>
                    </a:moveTo>
                    <a:cubicBezTo>
                      <a:pt x="3608" y="0"/>
                      <a:pt x="1807" y="191"/>
                      <a:pt x="19" y="575"/>
                    </a:cubicBezTo>
                    <a:cubicBezTo>
                      <a:pt x="19" y="849"/>
                      <a:pt x="1" y="1139"/>
                      <a:pt x="19" y="1413"/>
                    </a:cubicBezTo>
                    <a:cubicBezTo>
                      <a:pt x="1804" y="1025"/>
                      <a:pt x="3600" y="832"/>
                      <a:pt x="5390" y="832"/>
                    </a:cubicBezTo>
                    <a:cubicBezTo>
                      <a:pt x="8250" y="832"/>
                      <a:pt x="11097" y="1325"/>
                      <a:pt x="13865" y="2303"/>
                    </a:cubicBezTo>
                    <a:cubicBezTo>
                      <a:pt x="13917" y="2323"/>
                      <a:pt x="13965" y="2332"/>
                      <a:pt x="14010" y="2332"/>
                    </a:cubicBezTo>
                    <a:cubicBezTo>
                      <a:pt x="14400" y="2332"/>
                      <a:pt x="14532" y="1669"/>
                      <a:pt x="14088" y="1516"/>
                    </a:cubicBezTo>
                    <a:cubicBezTo>
                      <a:pt x="11255" y="508"/>
                      <a:pt x="8336" y="0"/>
                      <a:pt x="5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22"/>
              <p:cNvSpPr/>
              <p:nvPr/>
            </p:nvSpPr>
            <p:spPr>
              <a:xfrm>
                <a:off x="7531030" y="1986213"/>
                <a:ext cx="135552" cy="108196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6886" extrusionOk="0">
                    <a:moveTo>
                      <a:pt x="1438" y="0"/>
                    </a:moveTo>
                    <a:cubicBezTo>
                      <a:pt x="326" y="1164"/>
                      <a:pt x="0" y="3081"/>
                      <a:pt x="753" y="4519"/>
                    </a:cubicBezTo>
                    <a:cubicBezTo>
                      <a:pt x="1524" y="5991"/>
                      <a:pt x="3201" y="6813"/>
                      <a:pt x="4861" y="6881"/>
                    </a:cubicBezTo>
                    <a:cubicBezTo>
                      <a:pt x="4941" y="6884"/>
                      <a:pt x="5022" y="6886"/>
                      <a:pt x="5102" y="6886"/>
                    </a:cubicBezTo>
                    <a:cubicBezTo>
                      <a:pt x="6320" y="6886"/>
                      <a:pt x="7519" y="6521"/>
                      <a:pt x="8627" y="5975"/>
                    </a:cubicBezTo>
                    <a:cubicBezTo>
                      <a:pt x="7070" y="4690"/>
                      <a:pt x="6009" y="3971"/>
                      <a:pt x="6009" y="3971"/>
                    </a:cubicBezTo>
                    <a:lnTo>
                      <a:pt x="15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22"/>
              <p:cNvSpPr/>
              <p:nvPr/>
            </p:nvSpPr>
            <p:spPr>
              <a:xfrm>
                <a:off x="7686210" y="2285267"/>
                <a:ext cx="170795" cy="144445"/>
              </a:xfrm>
              <a:custGeom>
                <a:avLst/>
                <a:gdLst/>
                <a:ahLst/>
                <a:cxnLst/>
                <a:rect l="l" t="t" r="r" b="b"/>
                <a:pathLst>
                  <a:path w="10870" h="9193" extrusionOk="0">
                    <a:moveTo>
                      <a:pt x="9911" y="1"/>
                    </a:moveTo>
                    <a:cubicBezTo>
                      <a:pt x="7361" y="3321"/>
                      <a:pt x="3903" y="5941"/>
                      <a:pt x="1" y="7481"/>
                    </a:cubicBezTo>
                    <a:lnTo>
                      <a:pt x="942" y="9193"/>
                    </a:lnTo>
                    <a:cubicBezTo>
                      <a:pt x="6813" y="8885"/>
                      <a:pt x="10869" y="2381"/>
                      <a:pt x="10869" y="2381"/>
                    </a:cubicBezTo>
                    <a:cubicBezTo>
                      <a:pt x="10613" y="1575"/>
                      <a:pt x="10287" y="772"/>
                      <a:pt x="99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22"/>
              <p:cNvSpPr/>
              <p:nvPr/>
            </p:nvSpPr>
            <p:spPr>
              <a:xfrm>
                <a:off x="7550121" y="1982976"/>
                <a:ext cx="123987" cy="93725"/>
              </a:xfrm>
              <a:custGeom>
                <a:avLst/>
                <a:gdLst/>
                <a:ahLst/>
                <a:cxnLst/>
                <a:rect l="l" t="t" r="r" b="b"/>
                <a:pathLst>
                  <a:path w="7891" h="5965" extrusionOk="0">
                    <a:moveTo>
                      <a:pt x="7104" y="1"/>
                    </a:moveTo>
                    <a:lnTo>
                      <a:pt x="4828" y="498"/>
                    </a:lnTo>
                    <a:lnTo>
                      <a:pt x="1524" y="1233"/>
                    </a:lnTo>
                    <a:cubicBezTo>
                      <a:pt x="549" y="1799"/>
                      <a:pt x="1" y="2466"/>
                      <a:pt x="480" y="3424"/>
                    </a:cubicBezTo>
                    <a:cubicBezTo>
                      <a:pt x="668" y="3784"/>
                      <a:pt x="994" y="4195"/>
                      <a:pt x="1524" y="4657"/>
                    </a:cubicBezTo>
                    <a:cubicBezTo>
                      <a:pt x="2817" y="5800"/>
                      <a:pt x="3701" y="5965"/>
                      <a:pt x="4408" y="5965"/>
                    </a:cubicBezTo>
                    <a:cubicBezTo>
                      <a:pt x="4505" y="5965"/>
                      <a:pt x="4600" y="5962"/>
                      <a:pt x="4691" y="5957"/>
                    </a:cubicBezTo>
                    <a:cubicBezTo>
                      <a:pt x="5084" y="5923"/>
                      <a:pt x="5426" y="5684"/>
                      <a:pt x="5597" y="5325"/>
                    </a:cubicBezTo>
                    <a:lnTo>
                      <a:pt x="7412" y="1559"/>
                    </a:lnTo>
                    <a:lnTo>
                      <a:pt x="7891" y="430"/>
                    </a:lnTo>
                    <a:lnTo>
                      <a:pt x="71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22"/>
              <p:cNvSpPr/>
              <p:nvPr/>
            </p:nvSpPr>
            <p:spPr>
              <a:xfrm>
                <a:off x="7550121" y="1990801"/>
                <a:ext cx="86089" cy="56455"/>
              </a:xfrm>
              <a:custGeom>
                <a:avLst/>
                <a:gdLst/>
                <a:ahLst/>
                <a:cxnLst/>
                <a:rect l="l" t="t" r="r" b="b"/>
                <a:pathLst>
                  <a:path w="5479" h="3593" extrusionOk="0">
                    <a:moveTo>
                      <a:pt x="4828" y="0"/>
                    </a:moveTo>
                    <a:lnTo>
                      <a:pt x="1524" y="735"/>
                    </a:lnTo>
                    <a:cubicBezTo>
                      <a:pt x="549" y="1301"/>
                      <a:pt x="1" y="1968"/>
                      <a:pt x="480" y="2926"/>
                    </a:cubicBezTo>
                    <a:cubicBezTo>
                      <a:pt x="1028" y="3303"/>
                      <a:pt x="1729" y="3492"/>
                      <a:pt x="2414" y="3560"/>
                    </a:cubicBezTo>
                    <a:cubicBezTo>
                      <a:pt x="2590" y="3581"/>
                      <a:pt x="2767" y="3592"/>
                      <a:pt x="2944" y="3592"/>
                    </a:cubicBezTo>
                    <a:cubicBezTo>
                      <a:pt x="3508" y="3592"/>
                      <a:pt x="4063" y="3475"/>
                      <a:pt x="4520" y="3149"/>
                    </a:cubicBezTo>
                    <a:cubicBezTo>
                      <a:pt x="5170" y="2687"/>
                      <a:pt x="5478" y="1814"/>
                      <a:pt x="5323" y="1027"/>
                    </a:cubicBezTo>
                    <a:cubicBezTo>
                      <a:pt x="5255" y="650"/>
                      <a:pt x="5067" y="290"/>
                      <a:pt x="4828" y="0"/>
                    </a:cubicBezTo>
                    <a:close/>
                  </a:path>
                </a:pathLst>
              </a:custGeom>
              <a:solidFill>
                <a:srgbClr val="0000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22"/>
              <p:cNvSpPr/>
              <p:nvPr/>
            </p:nvSpPr>
            <p:spPr>
              <a:xfrm>
                <a:off x="7746720" y="1899354"/>
                <a:ext cx="71555" cy="71555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554" extrusionOk="0">
                    <a:moveTo>
                      <a:pt x="2278" y="0"/>
                    </a:moveTo>
                    <a:cubicBezTo>
                      <a:pt x="1027" y="0"/>
                      <a:pt x="0" y="1027"/>
                      <a:pt x="0" y="2276"/>
                    </a:cubicBezTo>
                    <a:cubicBezTo>
                      <a:pt x="0" y="3526"/>
                      <a:pt x="1027" y="4553"/>
                      <a:pt x="2278" y="4553"/>
                    </a:cubicBezTo>
                    <a:cubicBezTo>
                      <a:pt x="3526" y="4553"/>
                      <a:pt x="4553" y="3526"/>
                      <a:pt x="4553" y="2276"/>
                    </a:cubicBezTo>
                    <a:cubicBezTo>
                      <a:pt x="4553" y="1027"/>
                      <a:pt x="3526" y="0"/>
                      <a:pt x="22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22"/>
              <p:cNvSpPr/>
              <p:nvPr/>
            </p:nvSpPr>
            <p:spPr>
              <a:xfrm>
                <a:off x="7721721" y="1908216"/>
                <a:ext cx="50029" cy="50327"/>
              </a:xfrm>
              <a:custGeom>
                <a:avLst/>
                <a:gdLst/>
                <a:ahLst/>
                <a:cxnLst/>
                <a:rect l="l" t="t" r="r" b="b"/>
                <a:pathLst>
                  <a:path w="3184" h="3203" extrusionOk="0">
                    <a:moveTo>
                      <a:pt x="1591" y="1"/>
                    </a:moveTo>
                    <a:cubicBezTo>
                      <a:pt x="719" y="1"/>
                      <a:pt x="0" y="720"/>
                      <a:pt x="0" y="1610"/>
                    </a:cubicBezTo>
                    <a:cubicBezTo>
                      <a:pt x="0" y="2483"/>
                      <a:pt x="719" y="3202"/>
                      <a:pt x="1591" y="3202"/>
                    </a:cubicBezTo>
                    <a:cubicBezTo>
                      <a:pt x="2481" y="3202"/>
                      <a:pt x="3184" y="2483"/>
                      <a:pt x="3184" y="1610"/>
                    </a:cubicBezTo>
                    <a:cubicBezTo>
                      <a:pt x="3184" y="720"/>
                      <a:pt x="2481" y="1"/>
                      <a:pt x="15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22"/>
              <p:cNvSpPr/>
              <p:nvPr/>
            </p:nvSpPr>
            <p:spPr>
              <a:xfrm>
                <a:off x="7625433" y="1850960"/>
                <a:ext cx="137720" cy="175634"/>
              </a:xfrm>
              <a:custGeom>
                <a:avLst/>
                <a:gdLst/>
                <a:ahLst/>
                <a:cxnLst/>
                <a:rect l="l" t="t" r="r" b="b"/>
                <a:pathLst>
                  <a:path w="8765" h="11178" extrusionOk="0">
                    <a:moveTo>
                      <a:pt x="2842" y="0"/>
                    </a:moveTo>
                    <a:cubicBezTo>
                      <a:pt x="1226" y="0"/>
                      <a:pt x="1" y="718"/>
                      <a:pt x="1" y="718"/>
                    </a:cubicBezTo>
                    <a:lnTo>
                      <a:pt x="667" y="2533"/>
                    </a:lnTo>
                    <a:lnTo>
                      <a:pt x="1215" y="4689"/>
                    </a:lnTo>
                    <a:lnTo>
                      <a:pt x="1952" y="7599"/>
                    </a:lnTo>
                    <a:lnTo>
                      <a:pt x="873" y="10628"/>
                    </a:lnTo>
                    <a:cubicBezTo>
                      <a:pt x="1651" y="11017"/>
                      <a:pt x="2425" y="11177"/>
                      <a:pt x="3162" y="11177"/>
                    </a:cubicBezTo>
                    <a:cubicBezTo>
                      <a:pt x="5408" y="11177"/>
                      <a:pt x="7299" y="9687"/>
                      <a:pt x="7840" y="8643"/>
                    </a:cubicBezTo>
                    <a:cubicBezTo>
                      <a:pt x="7943" y="8455"/>
                      <a:pt x="8027" y="8250"/>
                      <a:pt x="8114" y="8010"/>
                    </a:cubicBezTo>
                    <a:cubicBezTo>
                      <a:pt x="8661" y="6367"/>
                      <a:pt x="8764" y="3423"/>
                      <a:pt x="6213" y="1266"/>
                    </a:cubicBezTo>
                    <a:cubicBezTo>
                      <a:pt x="5076" y="296"/>
                      <a:pt x="3879" y="0"/>
                      <a:pt x="28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22"/>
              <p:cNvSpPr/>
              <p:nvPr/>
            </p:nvSpPr>
            <p:spPr>
              <a:xfrm>
                <a:off x="7639134" y="1924636"/>
                <a:ext cx="113790" cy="101958"/>
              </a:xfrm>
              <a:custGeom>
                <a:avLst/>
                <a:gdLst/>
                <a:ahLst/>
                <a:cxnLst/>
                <a:rect l="l" t="t" r="r" b="b"/>
                <a:pathLst>
                  <a:path w="7242" h="6489" extrusionOk="0">
                    <a:moveTo>
                      <a:pt x="343" y="0"/>
                    </a:moveTo>
                    <a:lnTo>
                      <a:pt x="1080" y="2910"/>
                    </a:lnTo>
                    <a:lnTo>
                      <a:pt x="1" y="5939"/>
                    </a:lnTo>
                    <a:cubicBezTo>
                      <a:pt x="779" y="6328"/>
                      <a:pt x="1553" y="6488"/>
                      <a:pt x="2290" y="6488"/>
                    </a:cubicBezTo>
                    <a:cubicBezTo>
                      <a:pt x="4536" y="6488"/>
                      <a:pt x="6427" y="4998"/>
                      <a:pt x="6968" y="3954"/>
                    </a:cubicBezTo>
                    <a:cubicBezTo>
                      <a:pt x="7071" y="3766"/>
                      <a:pt x="7155" y="3561"/>
                      <a:pt x="7242" y="3321"/>
                    </a:cubicBezTo>
                    <a:cubicBezTo>
                      <a:pt x="4948" y="2226"/>
                      <a:pt x="2637" y="1112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22"/>
              <p:cNvSpPr/>
              <p:nvPr/>
            </p:nvSpPr>
            <p:spPr>
              <a:xfrm>
                <a:off x="7540442" y="1861126"/>
                <a:ext cx="165437" cy="165186"/>
              </a:xfrm>
              <a:custGeom>
                <a:avLst/>
                <a:gdLst/>
                <a:ahLst/>
                <a:cxnLst/>
                <a:rect l="l" t="t" r="r" b="b"/>
                <a:pathLst>
                  <a:path w="10529" h="10513" extrusionOk="0">
                    <a:moveTo>
                      <a:pt x="5655" y="0"/>
                    </a:moveTo>
                    <a:cubicBezTo>
                      <a:pt x="5573" y="0"/>
                      <a:pt x="5488" y="23"/>
                      <a:pt x="5410" y="71"/>
                    </a:cubicBezTo>
                    <a:cubicBezTo>
                      <a:pt x="4485" y="653"/>
                      <a:pt x="2739" y="1954"/>
                      <a:pt x="1010" y="4264"/>
                    </a:cubicBezTo>
                    <a:cubicBezTo>
                      <a:pt x="17" y="5599"/>
                      <a:pt x="1" y="7448"/>
                      <a:pt x="959" y="8835"/>
                    </a:cubicBezTo>
                    <a:cubicBezTo>
                      <a:pt x="1713" y="9910"/>
                      <a:pt x="2932" y="10513"/>
                      <a:pt x="4190" y="10513"/>
                    </a:cubicBezTo>
                    <a:cubicBezTo>
                      <a:pt x="4673" y="10513"/>
                      <a:pt x="5161" y="10424"/>
                      <a:pt x="5631" y="10239"/>
                    </a:cubicBezTo>
                    <a:lnTo>
                      <a:pt x="8028" y="9296"/>
                    </a:lnTo>
                    <a:cubicBezTo>
                      <a:pt x="8313" y="9296"/>
                      <a:pt x="8624" y="9389"/>
                      <a:pt x="8915" y="9389"/>
                    </a:cubicBezTo>
                    <a:cubicBezTo>
                      <a:pt x="8957" y="9389"/>
                      <a:pt x="8998" y="9387"/>
                      <a:pt x="9038" y="9383"/>
                    </a:cubicBezTo>
                    <a:cubicBezTo>
                      <a:pt x="9363" y="9331"/>
                      <a:pt x="9689" y="9212"/>
                      <a:pt x="9910" y="8988"/>
                    </a:cubicBezTo>
                    <a:cubicBezTo>
                      <a:pt x="9979" y="8920"/>
                      <a:pt x="10031" y="8835"/>
                      <a:pt x="10065" y="8749"/>
                    </a:cubicBezTo>
                    <a:cubicBezTo>
                      <a:pt x="10528" y="7689"/>
                      <a:pt x="9813" y="7060"/>
                      <a:pt x="9101" y="7060"/>
                    </a:cubicBezTo>
                    <a:cubicBezTo>
                      <a:pt x="8893" y="7060"/>
                      <a:pt x="8685" y="7114"/>
                      <a:pt x="8507" y="7226"/>
                    </a:cubicBezTo>
                    <a:lnTo>
                      <a:pt x="9654" y="6010"/>
                    </a:lnTo>
                    <a:cubicBezTo>
                      <a:pt x="9945" y="5702"/>
                      <a:pt x="9910" y="5189"/>
                      <a:pt x="9552" y="4949"/>
                    </a:cubicBezTo>
                    <a:cubicBezTo>
                      <a:pt x="8473" y="4162"/>
                      <a:pt x="6453" y="2468"/>
                      <a:pt x="6094" y="362"/>
                    </a:cubicBezTo>
                    <a:cubicBezTo>
                      <a:pt x="6057" y="141"/>
                      <a:pt x="5863" y="0"/>
                      <a:pt x="5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22"/>
              <p:cNvSpPr/>
              <p:nvPr/>
            </p:nvSpPr>
            <p:spPr>
              <a:xfrm>
                <a:off x="7536404" y="2243598"/>
                <a:ext cx="68067" cy="68051"/>
              </a:xfrm>
              <a:custGeom>
                <a:avLst/>
                <a:gdLst/>
                <a:ahLst/>
                <a:cxnLst/>
                <a:rect l="l" t="t" r="r" b="b"/>
                <a:pathLst>
                  <a:path w="4332" h="4331" extrusionOk="0">
                    <a:moveTo>
                      <a:pt x="2157" y="0"/>
                    </a:moveTo>
                    <a:cubicBezTo>
                      <a:pt x="977" y="0"/>
                      <a:pt x="0" y="959"/>
                      <a:pt x="0" y="2157"/>
                    </a:cubicBezTo>
                    <a:cubicBezTo>
                      <a:pt x="0" y="3355"/>
                      <a:pt x="977" y="4330"/>
                      <a:pt x="2157" y="4330"/>
                    </a:cubicBezTo>
                    <a:cubicBezTo>
                      <a:pt x="3355" y="4330"/>
                      <a:pt x="4331" y="3355"/>
                      <a:pt x="4331" y="2157"/>
                    </a:cubicBezTo>
                    <a:cubicBezTo>
                      <a:pt x="4331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560;p22"/>
              <p:cNvSpPr/>
              <p:nvPr/>
            </p:nvSpPr>
            <p:spPr>
              <a:xfrm>
                <a:off x="7632582" y="1931612"/>
                <a:ext cx="18399" cy="23537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1498" extrusionOk="0">
                    <a:moveTo>
                      <a:pt x="347" y="0"/>
                    </a:moveTo>
                    <a:cubicBezTo>
                      <a:pt x="169" y="0"/>
                      <a:pt x="0" y="204"/>
                      <a:pt x="59" y="394"/>
                    </a:cubicBezTo>
                    <a:cubicBezTo>
                      <a:pt x="144" y="600"/>
                      <a:pt x="299" y="771"/>
                      <a:pt x="470" y="908"/>
                    </a:cubicBezTo>
                    <a:cubicBezTo>
                      <a:pt x="641" y="1079"/>
                      <a:pt x="726" y="1268"/>
                      <a:pt x="881" y="1456"/>
                    </a:cubicBezTo>
                    <a:cubicBezTo>
                      <a:pt x="910" y="1485"/>
                      <a:pt x="944" y="1498"/>
                      <a:pt x="978" y="1498"/>
                    </a:cubicBezTo>
                    <a:cubicBezTo>
                      <a:pt x="1060" y="1498"/>
                      <a:pt x="1142" y="1421"/>
                      <a:pt x="1155" y="1337"/>
                    </a:cubicBezTo>
                    <a:cubicBezTo>
                      <a:pt x="1171" y="1113"/>
                      <a:pt x="1052" y="823"/>
                      <a:pt x="983" y="618"/>
                    </a:cubicBezTo>
                    <a:cubicBezTo>
                      <a:pt x="881" y="344"/>
                      <a:pt x="709" y="121"/>
                      <a:pt x="436" y="18"/>
                    </a:cubicBezTo>
                    <a:cubicBezTo>
                      <a:pt x="407" y="6"/>
                      <a:pt x="377" y="0"/>
                      <a:pt x="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561;p22"/>
              <p:cNvSpPr/>
              <p:nvPr/>
            </p:nvSpPr>
            <p:spPr>
              <a:xfrm>
                <a:off x="7623814" y="1943710"/>
                <a:ext cx="17488" cy="13748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875" extrusionOk="0">
                    <a:moveTo>
                      <a:pt x="549" y="1"/>
                    </a:moveTo>
                    <a:cubicBezTo>
                      <a:pt x="1" y="1"/>
                      <a:pt x="1" y="875"/>
                      <a:pt x="549" y="875"/>
                    </a:cubicBezTo>
                    <a:cubicBezTo>
                      <a:pt x="1113" y="875"/>
                      <a:pt x="1113" y="1"/>
                      <a:pt x="5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22"/>
              <p:cNvSpPr/>
              <p:nvPr/>
            </p:nvSpPr>
            <p:spPr>
              <a:xfrm>
                <a:off x="7597888" y="1891105"/>
                <a:ext cx="18415" cy="2361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503" extrusionOk="0">
                    <a:moveTo>
                      <a:pt x="378" y="0"/>
                    </a:moveTo>
                    <a:cubicBezTo>
                      <a:pt x="191" y="0"/>
                      <a:pt x="0" y="208"/>
                      <a:pt x="76" y="389"/>
                    </a:cubicBezTo>
                    <a:cubicBezTo>
                      <a:pt x="145" y="610"/>
                      <a:pt x="316" y="765"/>
                      <a:pt x="469" y="918"/>
                    </a:cubicBezTo>
                    <a:cubicBezTo>
                      <a:pt x="658" y="1073"/>
                      <a:pt x="743" y="1279"/>
                      <a:pt x="880" y="1450"/>
                    </a:cubicBezTo>
                    <a:cubicBezTo>
                      <a:pt x="912" y="1487"/>
                      <a:pt x="951" y="1503"/>
                      <a:pt x="990" y="1503"/>
                    </a:cubicBezTo>
                    <a:cubicBezTo>
                      <a:pt x="1073" y="1503"/>
                      <a:pt x="1154" y="1429"/>
                      <a:pt x="1154" y="1347"/>
                    </a:cubicBezTo>
                    <a:cubicBezTo>
                      <a:pt x="1172" y="1124"/>
                      <a:pt x="1069" y="816"/>
                      <a:pt x="983" y="610"/>
                    </a:cubicBezTo>
                    <a:cubicBezTo>
                      <a:pt x="880" y="354"/>
                      <a:pt x="727" y="115"/>
                      <a:pt x="453" y="12"/>
                    </a:cubicBezTo>
                    <a:cubicBezTo>
                      <a:pt x="428" y="4"/>
                      <a:pt x="403" y="0"/>
                      <a:pt x="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22"/>
              <p:cNvSpPr/>
              <p:nvPr/>
            </p:nvSpPr>
            <p:spPr>
              <a:xfrm>
                <a:off x="7589120" y="1903377"/>
                <a:ext cx="17504" cy="1346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857" extrusionOk="0">
                    <a:moveTo>
                      <a:pt x="566" y="1"/>
                    </a:moveTo>
                    <a:cubicBezTo>
                      <a:pt x="0" y="1"/>
                      <a:pt x="0" y="856"/>
                      <a:pt x="566" y="856"/>
                    </a:cubicBezTo>
                    <a:cubicBezTo>
                      <a:pt x="1113" y="856"/>
                      <a:pt x="1113" y="1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22"/>
              <p:cNvSpPr/>
              <p:nvPr/>
            </p:nvSpPr>
            <p:spPr>
              <a:xfrm>
                <a:off x="7574335" y="1933497"/>
                <a:ext cx="34976" cy="21526"/>
              </a:xfrm>
              <a:custGeom>
                <a:avLst/>
                <a:gdLst/>
                <a:ahLst/>
                <a:cxnLst/>
                <a:rect l="l" t="t" r="r" b="b"/>
                <a:pathLst>
                  <a:path w="2226" h="1370" extrusionOk="0">
                    <a:moveTo>
                      <a:pt x="2226" y="1"/>
                    </a:moveTo>
                    <a:cubicBezTo>
                      <a:pt x="2225" y="1"/>
                      <a:pt x="0" y="343"/>
                      <a:pt x="154" y="635"/>
                    </a:cubicBezTo>
                    <a:cubicBezTo>
                      <a:pt x="291" y="925"/>
                      <a:pt x="770" y="1370"/>
                      <a:pt x="770" y="1370"/>
                    </a:cubicBezTo>
                    <a:lnTo>
                      <a:pt x="2226" y="1"/>
                    </a:lnTo>
                    <a:close/>
                  </a:path>
                </a:pathLst>
              </a:custGeom>
              <a:solidFill>
                <a:srgbClr val="0000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22"/>
              <p:cNvSpPr/>
              <p:nvPr/>
            </p:nvSpPr>
            <p:spPr>
              <a:xfrm>
                <a:off x="7569747" y="1966792"/>
                <a:ext cx="22359" cy="29979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908" extrusionOk="0">
                    <a:moveTo>
                      <a:pt x="686" y="1"/>
                    </a:moveTo>
                    <a:cubicBezTo>
                      <a:pt x="663" y="1"/>
                      <a:pt x="640" y="2"/>
                      <a:pt x="617" y="4"/>
                    </a:cubicBezTo>
                    <a:cubicBezTo>
                      <a:pt x="429" y="4"/>
                      <a:pt x="240" y="72"/>
                      <a:pt x="69" y="125"/>
                    </a:cubicBezTo>
                    <a:cubicBezTo>
                      <a:pt x="1" y="586"/>
                      <a:pt x="87" y="1083"/>
                      <a:pt x="327" y="1510"/>
                    </a:cubicBezTo>
                    <a:cubicBezTo>
                      <a:pt x="395" y="1613"/>
                      <a:pt x="464" y="1733"/>
                      <a:pt x="583" y="1818"/>
                    </a:cubicBezTo>
                    <a:cubicBezTo>
                      <a:pt x="656" y="1867"/>
                      <a:pt x="757" y="1908"/>
                      <a:pt x="851" y="1908"/>
                    </a:cubicBezTo>
                    <a:cubicBezTo>
                      <a:pt x="889" y="1908"/>
                      <a:pt x="925" y="1902"/>
                      <a:pt x="959" y="1887"/>
                    </a:cubicBezTo>
                    <a:cubicBezTo>
                      <a:pt x="1183" y="1818"/>
                      <a:pt x="1267" y="1562"/>
                      <a:pt x="1319" y="1339"/>
                    </a:cubicBezTo>
                    <a:cubicBezTo>
                      <a:pt x="1370" y="1134"/>
                      <a:pt x="1422" y="928"/>
                      <a:pt x="1404" y="706"/>
                    </a:cubicBezTo>
                    <a:cubicBezTo>
                      <a:pt x="1388" y="501"/>
                      <a:pt x="1302" y="278"/>
                      <a:pt x="1148" y="159"/>
                    </a:cubicBezTo>
                    <a:cubicBezTo>
                      <a:pt x="1012" y="53"/>
                      <a:pt x="851" y="1"/>
                      <a:pt x="6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66" name="Google Shape;566;p22"/>
          <p:cNvGrpSpPr/>
          <p:nvPr/>
        </p:nvGrpSpPr>
        <p:grpSpPr>
          <a:xfrm>
            <a:off x="950967" y="4884885"/>
            <a:ext cx="2349603" cy="1253448"/>
            <a:chOff x="713225" y="3663664"/>
            <a:chExt cx="1762202" cy="940086"/>
          </a:xfrm>
        </p:grpSpPr>
        <p:sp>
          <p:nvSpPr>
            <p:cNvPr id="567" name="Google Shape;567;p22"/>
            <p:cNvSpPr txBox="1"/>
            <p:nvPr/>
          </p:nvSpPr>
          <p:spPr>
            <a:xfrm>
              <a:off x="713228" y="3947650"/>
              <a:ext cx="1762200" cy="65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object to the Sun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68" name="Google Shape;568;p22"/>
            <p:cNvSpPr txBox="1"/>
            <p:nvPr/>
          </p:nvSpPr>
          <p:spPr>
            <a:xfrm>
              <a:off x="713225" y="3663664"/>
              <a:ext cx="17622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CC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Skill 3</a:t>
              </a:r>
              <a:endParaRPr sz="2400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69" name="Google Shape;569;p22"/>
          <p:cNvGrpSpPr/>
          <p:nvPr/>
        </p:nvGrpSpPr>
        <p:grpSpPr>
          <a:xfrm>
            <a:off x="9082434" y="3412633"/>
            <a:ext cx="2136801" cy="1253432"/>
            <a:chOff x="6811825" y="2559475"/>
            <a:chExt cx="1602601" cy="940074"/>
          </a:xfrm>
        </p:grpSpPr>
        <p:sp>
          <p:nvSpPr>
            <p:cNvPr id="570" name="Google Shape;570;p22"/>
            <p:cNvSpPr txBox="1"/>
            <p:nvPr/>
          </p:nvSpPr>
          <p:spPr>
            <a:xfrm>
              <a:off x="6811826" y="2843449"/>
              <a:ext cx="1602600" cy="65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71" name="Google Shape;571;p22"/>
            <p:cNvSpPr txBox="1"/>
            <p:nvPr/>
          </p:nvSpPr>
          <p:spPr>
            <a:xfrm>
              <a:off x="6811825" y="2559475"/>
              <a:ext cx="16026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F9D93D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Skill 2</a:t>
              </a:r>
              <a:endParaRPr sz="2400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72" name="Google Shape;572;p22"/>
          <p:cNvGrpSpPr/>
          <p:nvPr/>
        </p:nvGrpSpPr>
        <p:grpSpPr>
          <a:xfrm>
            <a:off x="950967" y="1940301"/>
            <a:ext cx="2349600" cy="1253439"/>
            <a:chOff x="713225" y="1455225"/>
            <a:chExt cx="1762200" cy="940079"/>
          </a:xfrm>
        </p:grpSpPr>
        <p:sp>
          <p:nvSpPr>
            <p:cNvPr id="573" name="Google Shape;573;p22"/>
            <p:cNvSpPr txBox="1"/>
            <p:nvPr/>
          </p:nvSpPr>
          <p:spPr>
            <a:xfrm>
              <a:off x="713225" y="1739204"/>
              <a:ext cx="1762200" cy="65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composed of hydrogen and helium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74" name="Google Shape;574;p22"/>
            <p:cNvSpPr txBox="1"/>
            <p:nvPr/>
          </p:nvSpPr>
          <p:spPr>
            <a:xfrm>
              <a:off x="713225" y="1455225"/>
              <a:ext cx="17622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49BA4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Skill 1</a:t>
              </a:r>
              <a:endParaRPr sz="2400" kern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75" name="Google Shape;575;p22"/>
          <p:cNvGrpSpPr/>
          <p:nvPr/>
        </p:nvGrpSpPr>
        <p:grpSpPr>
          <a:xfrm>
            <a:off x="3511634" y="4564459"/>
            <a:ext cx="2867869" cy="1580308"/>
            <a:chOff x="2633725" y="3423344"/>
            <a:chExt cx="2150902" cy="1185231"/>
          </a:xfrm>
        </p:grpSpPr>
        <p:sp>
          <p:nvSpPr>
            <p:cNvPr id="576" name="Google Shape;576;p22"/>
            <p:cNvSpPr/>
            <p:nvPr/>
          </p:nvSpPr>
          <p:spPr>
            <a:xfrm>
              <a:off x="3145449" y="4384175"/>
              <a:ext cx="14967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22"/>
            <p:cNvSpPr/>
            <p:nvPr/>
          </p:nvSpPr>
          <p:spPr>
            <a:xfrm flipH="1">
              <a:off x="3451372" y="4311868"/>
              <a:ext cx="523257" cy="245460"/>
            </a:xfrm>
            <a:custGeom>
              <a:avLst/>
              <a:gdLst/>
              <a:ahLst/>
              <a:cxnLst/>
              <a:rect l="l" t="t" r="r" b="b"/>
              <a:pathLst>
                <a:path w="31100" h="14589" extrusionOk="0">
                  <a:moveTo>
                    <a:pt x="26736" y="1"/>
                  </a:moveTo>
                  <a:cubicBezTo>
                    <a:pt x="25896" y="1301"/>
                    <a:pt x="24271" y="1815"/>
                    <a:pt x="22747" y="2055"/>
                  </a:cubicBezTo>
                  <a:cubicBezTo>
                    <a:pt x="21224" y="2294"/>
                    <a:pt x="19650" y="2192"/>
                    <a:pt x="18126" y="2397"/>
                  </a:cubicBezTo>
                  <a:cubicBezTo>
                    <a:pt x="16329" y="2637"/>
                    <a:pt x="14583" y="3321"/>
                    <a:pt x="13077" y="4348"/>
                  </a:cubicBezTo>
                  <a:cubicBezTo>
                    <a:pt x="12700" y="4604"/>
                    <a:pt x="12324" y="4896"/>
                    <a:pt x="11982" y="5204"/>
                  </a:cubicBezTo>
                  <a:cubicBezTo>
                    <a:pt x="11982" y="5204"/>
                    <a:pt x="11614" y="5277"/>
                    <a:pt x="11035" y="5277"/>
                  </a:cubicBezTo>
                  <a:cubicBezTo>
                    <a:pt x="10134" y="5277"/>
                    <a:pt x="8721" y="5100"/>
                    <a:pt x="7377" y="4193"/>
                  </a:cubicBezTo>
                  <a:lnTo>
                    <a:pt x="3406" y="6505"/>
                  </a:lnTo>
                  <a:lnTo>
                    <a:pt x="0" y="11451"/>
                  </a:lnTo>
                  <a:lnTo>
                    <a:pt x="701" y="14207"/>
                  </a:lnTo>
                  <a:cubicBezTo>
                    <a:pt x="701" y="14207"/>
                    <a:pt x="2543" y="14588"/>
                    <a:pt x="5091" y="14588"/>
                  </a:cubicBezTo>
                  <a:cubicBezTo>
                    <a:pt x="6895" y="14588"/>
                    <a:pt x="9052" y="14397"/>
                    <a:pt x="11160" y="13744"/>
                  </a:cubicBezTo>
                  <a:cubicBezTo>
                    <a:pt x="12221" y="13420"/>
                    <a:pt x="13538" y="12889"/>
                    <a:pt x="14994" y="12222"/>
                  </a:cubicBezTo>
                  <a:cubicBezTo>
                    <a:pt x="20590" y="9654"/>
                    <a:pt x="28276" y="4981"/>
                    <a:pt x="31100" y="1712"/>
                  </a:cubicBezTo>
                  <a:lnTo>
                    <a:pt x="267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22"/>
            <p:cNvSpPr/>
            <p:nvPr/>
          </p:nvSpPr>
          <p:spPr>
            <a:xfrm flipH="1">
              <a:off x="3451360" y="4311868"/>
              <a:ext cx="303237" cy="205635"/>
            </a:xfrm>
            <a:custGeom>
              <a:avLst/>
              <a:gdLst/>
              <a:ahLst/>
              <a:cxnLst/>
              <a:rect l="l" t="t" r="r" b="b"/>
              <a:pathLst>
                <a:path w="18023" h="12222" extrusionOk="0">
                  <a:moveTo>
                    <a:pt x="13659" y="1"/>
                  </a:moveTo>
                  <a:cubicBezTo>
                    <a:pt x="12819" y="1301"/>
                    <a:pt x="11194" y="1815"/>
                    <a:pt x="9670" y="2055"/>
                  </a:cubicBezTo>
                  <a:cubicBezTo>
                    <a:pt x="8147" y="2294"/>
                    <a:pt x="6573" y="2192"/>
                    <a:pt x="5049" y="2397"/>
                  </a:cubicBezTo>
                  <a:cubicBezTo>
                    <a:pt x="3252" y="2637"/>
                    <a:pt x="1506" y="3321"/>
                    <a:pt x="0" y="4348"/>
                  </a:cubicBezTo>
                  <a:cubicBezTo>
                    <a:pt x="68" y="6487"/>
                    <a:pt x="427" y="9723"/>
                    <a:pt x="1917" y="12222"/>
                  </a:cubicBezTo>
                  <a:cubicBezTo>
                    <a:pt x="7513" y="9654"/>
                    <a:pt x="15199" y="4981"/>
                    <a:pt x="18023" y="1712"/>
                  </a:cubicBezTo>
                  <a:lnTo>
                    <a:pt x="136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22"/>
            <p:cNvSpPr/>
            <p:nvPr/>
          </p:nvSpPr>
          <p:spPr>
            <a:xfrm flipH="1">
              <a:off x="3693842" y="4370050"/>
              <a:ext cx="60755" cy="147454"/>
            </a:xfrm>
            <a:custGeom>
              <a:avLst/>
              <a:gdLst/>
              <a:ahLst/>
              <a:cxnLst/>
              <a:rect l="l" t="t" r="r" b="b"/>
              <a:pathLst>
                <a:path w="3611" h="8764" extrusionOk="0">
                  <a:moveTo>
                    <a:pt x="1523" y="0"/>
                  </a:moveTo>
                  <a:cubicBezTo>
                    <a:pt x="993" y="256"/>
                    <a:pt x="496" y="548"/>
                    <a:pt x="0" y="890"/>
                  </a:cubicBezTo>
                  <a:cubicBezTo>
                    <a:pt x="68" y="3029"/>
                    <a:pt x="427" y="6265"/>
                    <a:pt x="1917" y="8764"/>
                  </a:cubicBezTo>
                  <a:cubicBezTo>
                    <a:pt x="2465" y="8524"/>
                    <a:pt x="3029" y="8250"/>
                    <a:pt x="3611" y="7959"/>
                  </a:cubicBezTo>
                  <a:cubicBezTo>
                    <a:pt x="2020" y="5512"/>
                    <a:pt x="1609" y="2242"/>
                    <a:pt x="15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22"/>
            <p:cNvSpPr/>
            <p:nvPr/>
          </p:nvSpPr>
          <p:spPr>
            <a:xfrm flipH="1">
              <a:off x="3849364" y="4140500"/>
              <a:ext cx="396296" cy="410412"/>
            </a:xfrm>
            <a:custGeom>
              <a:avLst/>
              <a:gdLst/>
              <a:ahLst/>
              <a:cxnLst/>
              <a:rect l="l" t="t" r="r" b="b"/>
              <a:pathLst>
                <a:path w="23554" h="24393" extrusionOk="0">
                  <a:moveTo>
                    <a:pt x="8714" y="1"/>
                  </a:moveTo>
                  <a:lnTo>
                    <a:pt x="1422" y="7806"/>
                  </a:lnTo>
                  <a:lnTo>
                    <a:pt x="1" y="9312"/>
                  </a:lnTo>
                  <a:cubicBezTo>
                    <a:pt x="1" y="9312"/>
                    <a:pt x="1799" y="14910"/>
                    <a:pt x="9604" y="20353"/>
                  </a:cubicBezTo>
                  <a:cubicBezTo>
                    <a:pt x="9860" y="20540"/>
                    <a:pt x="10134" y="20712"/>
                    <a:pt x="10391" y="20883"/>
                  </a:cubicBezTo>
                  <a:cubicBezTo>
                    <a:pt x="12222" y="22081"/>
                    <a:pt x="14328" y="23279"/>
                    <a:pt x="16809" y="24392"/>
                  </a:cubicBezTo>
                  <a:cubicBezTo>
                    <a:pt x="16809" y="24392"/>
                    <a:pt x="17528" y="23758"/>
                    <a:pt x="18487" y="22765"/>
                  </a:cubicBezTo>
                  <a:cubicBezTo>
                    <a:pt x="18676" y="22578"/>
                    <a:pt x="18863" y="22372"/>
                    <a:pt x="19069" y="22149"/>
                  </a:cubicBezTo>
                  <a:cubicBezTo>
                    <a:pt x="20951" y="20130"/>
                    <a:pt x="23348" y="17083"/>
                    <a:pt x="23553" y="14584"/>
                  </a:cubicBezTo>
                  <a:lnTo>
                    <a:pt x="23485" y="14481"/>
                  </a:lnTo>
                  <a:lnTo>
                    <a:pt x="17135" y="6573"/>
                  </a:lnTo>
                  <a:lnTo>
                    <a:pt x="87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22"/>
            <p:cNvSpPr/>
            <p:nvPr/>
          </p:nvSpPr>
          <p:spPr>
            <a:xfrm flipH="1">
              <a:off x="3924816" y="4466579"/>
              <a:ext cx="159265" cy="56969"/>
            </a:xfrm>
            <a:custGeom>
              <a:avLst/>
              <a:gdLst/>
              <a:ahLst/>
              <a:cxnLst/>
              <a:rect l="l" t="t" r="r" b="b"/>
              <a:pathLst>
                <a:path w="9466" h="3386" extrusionOk="0">
                  <a:moveTo>
                    <a:pt x="3684" y="0"/>
                  </a:moveTo>
                  <a:cubicBezTo>
                    <a:pt x="2446" y="0"/>
                    <a:pt x="1183" y="311"/>
                    <a:pt x="1" y="973"/>
                  </a:cubicBezTo>
                  <a:cubicBezTo>
                    <a:pt x="257" y="1160"/>
                    <a:pt x="531" y="1332"/>
                    <a:pt x="788" y="1503"/>
                  </a:cubicBezTo>
                  <a:cubicBezTo>
                    <a:pt x="1739" y="1055"/>
                    <a:pt x="2733" y="842"/>
                    <a:pt x="3706" y="842"/>
                  </a:cubicBezTo>
                  <a:cubicBezTo>
                    <a:pt x="5712" y="842"/>
                    <a:pt x="7628" y="1749"/>
                    <a:pt x="8884" y="3385"/>
                  </a:cubicBezTo>
                  <a:cubicBezTo>
                    <a:pt x="9073" y="3198"/>
                    <a:pt x="9260" y="2992"/>
                    <a:pt x="9466" y="2769"/>
                  </a:cubicBezTo>
                  <a:cubicBezTo>
                    <a:pt x="8037" y="1000"/>
                    <a:pt x="5903" y="0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22"/>
            <p:cNvSpPr/>
            <p:nvPr/>
          </p:nvSpPr>
          <p:spPr>
            <a:xfrm flipH="1">
              <a:off x="2922278" y="4275289"/>
              <a:ext cx="102262" cy="164464"/>
            </a:xfrm>
            <a:custGeom>
              <a:avLst/>
              <a:gdLst/>
              <a:ahLst/>
              <a:cxnLst/>
              <a:rect l="l" t="t" r="r" b="b"/>
              <a:pathLst>
                <a:path w="6078" h="9775" extrusionOk="0">
                  <a:moveTo>
                    <a:pt x="6077" y="0"/>
                  </a:moveTo>
                  <a:cubicBezTo>
                    <a:pt x="5358" y="69"/>
                    <a:pt x="4674" y="308"/>
                    <a:pt x="4074" y="685"/>
                  </a:cubicBezTo>
                  <a:cubicBezTo>
                    <a:pt x="3869" y="805"/>
                    <a:pt x="3663" y="959"/>
                    <a:pt x="3492" y="1113"/>
                  </a:cubicBezTo>
                  <a:cubicBezTo>
                    <a:pt x="3252" y="1319"/>
                    <a:pt x="3047" y="1541"/>
                    <a:pt x="2859" y="1798"/>
                  </a:cubicBezTo>
                  <a:cubicBezTo>
                    <a:pt x="2739" y="1969"/>
                    <a:pt x="2620" y="2140"/>
                    <a:pt x="2499" y="2328"/>
                  </a:cubicBezTo>
                  <a:lnTo>
                    <a:pt x="2191" y="2996"/>
                  </a:lnTo>
                  <a:cubicBezTo>
                    <a:pt x="2157" y="3081"/>
                    <a:pt x="2141" y="3167"/>
                    <a:pt x="2106" y="3252"/>
                  </a:cubicBezTo>
                  <a:cubicBezTo>
                    <a:pt x="1952" y="3715"/>
                    <a:pt x="1712" y="4126"/>
                    <a:pt x="1404" y="4468"/>
                  </a:cubicBezTo>
                  <a:cubicBezTo>
                    <a:pt x="1250" y="4639"/>
                    <a:pt x="1079" y="4793"/>
                    <a:pt x="890" y="4930"/>
                  </a:cubicBezTo>
                  <a:lnTo>
                    <a:pt x="582" y="5153"/>
                  </a:lnTo>
                  <a:lnTo>
                    <a:pt x="0" y="8798"/>
                  </a:lnTo>
                  <a:lnTo>
                    <a:pt x="1901" y="9209"/>
                  </a:lnTo>
                  <a:lnTo>
                    <a:pt x="4519" y="9774"/>
                  </a:lnTo>
                  <a:lnTo>
                    <a:pt x="60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22"/>
            <p:cNvSpPr/>
            <p:nvPr/>
          </p:nvSpPr>
          <p:spPr>
            <a:xfrm flipH="1">
              <a:off x="2940127" y="4386725"/>
              <a:ext cx="52444" cy="53032"/>
            </a:xfrm>
            <a:custGeom>
              <a:avLst/>
              <a:gdLst/>
              <a:ahLst/>
              <a:cxnLst/>
              <a:rect l="l" t="t" r="r" b="b"/>
              <a:pathLst>
                <a:path w="3117" h="3152" extrusionOk="0">
                  <a:moveTo>
                    <a:pt x="3012" y="0"/>
                  </a:moveTo>
                  <a:cubicBezTo>
                    <a:pt x="1548" y="0"/>
                    <a:pt x="251" y="1065"/>
                    <a:pt x="17" y="2569"/>
                  </a:cubicBezTo>
                  <a:lnTo>
                    <a:pt x="1" y="2586"/>
                  </a:lnTo>
                  <a:lnTo>
                    <a:pt x="2619" y="3151"/>
                  </a:lnTo>
                  <a:lnTo>
                    <a:pt x="3116" y="2"/>
                  </a:lnTo>
                  <a:cubicBezTo>
                    <a:pt x="3081" y="1"/>
                    <a:pt x="3046" y="0"/>
                    <a:pt x="3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22"/>
            <p:cNvSpPr/>
            <p:nvPr/>
          </p:nvSpPr>
          <p:spPr>
            <a:xfrm flipH="1">
              <a:off x="2971809" y="4325698"/>
              <a:ext cx="29124" cy="38109"/>
            </a:xfrm>
            <a:custGeom>
              <a:avLst/>
              <a:gdLst/>
              <a:ahLst/>
              <a:cxnLst/>
              <a:rect l="l" t="t" r="r" b="b"/>
              <a:pathLst>
                <a:path w="1731" h="2265" extrusionOk="0">
                  <a:moveTo>
                    <a:pt x="788" y="0"/>
                  </a:moveTo>
                  <a:cubicBezTo>
                    <a:pt x="754" y="85"/>
                    <a:pt x="738" y="171"/>
                    <a:pt x="703" y="256"/>
                  </a:cubicBezTo>
                  <a:cubicBezTo>
                    <a:pt x="549" y="719"/>
                    <a:pt x="309" y="1130"/>
                    <a:pt x="1" y="1472"/>
                  </a:cubicBezTo>
                  <a:lnTo>
                    <a:pt x="343" y="1952"/>
                  </a:lnTo>
                  <a:cubicBezTo>
                    <a:pt x="488" y="2158"/>
                    <a:pt x="719" y="2265"/>
                    <a:pt x="955" y="2265"/>
                  </a:cubicBezTo>
                  <a:cubicBezTo>
                    <a:pt x="1110" y="2265"/>
                    <a:pt x="1268" y="2218"/>
                    <a:pt x="1404" y="2123"/>
                  </a:cubicBezTo>
                  <a:cubicBezTo>
                    <a:pt x="1559" y="2002"/>
                    <a:pt x="1678" y="1815"/>
                    <a:pt x="1696" y="1626"/>
                  </a:cubicBezTo>
                  <a:cubicBezTo>
                    <a:pt x="1730" y="1438"/>
                    <a:pt x="1696" y="1233"/>
                    <a:pt x="1576" y="1078"/>
                  </a:cubicBezTo>
                  <a:lnTo>
                    <a:pt x="7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22"/>
            <p:cNvSpPr/>
            <p:nvPr/>
          </p:nvSpPr>
          <p:spPr>
            <a:xfrm flipH="1">
              <a:off x="2942432" y="4294016"/>
              <a:ext cx="40060" cy="48624"/>
            </a:xfrm>
            <a:custGeom>
              <a:avLst/>
              <a:gdLst/>
              <a:ahLst/>
              <a:cxnLst/>
              <a:rect l="l" t="t" r="r" b="b"/>
              <a:pathLst>
                <a:path w="2381" h="2890" extrusionOk="0">
                  <a:moveTo>
                    <a:pt x="993" y="0"/>
                  </a:moveTo>
                  <a:cubicBezTo>
                    <a:pt x="753" y="206"/>
                    <a:pt x="548" y="428"/>
                    <a:pt x="360" y="685"/>
                  </a:cubicBezTo>
                  <a:cubicBezTo>
                    <a:pt x="240" y="856"/>
                    <a:pt x="121" y="1027"/>
                    <a:pt x="0" y="1215"/>
                  </a:cubicBezTo>
                  <a:lnTo>
                    <a:pt x="993" y="2584"/>
                  </a:lnTo>
                  <a:cubicBezTo>
                    <a:pt x="1137" y="2780"/>
                    <a:pt x="1368" y="2889"/>
                    <a:pt x="1603" y="2889"/>
                  </a:cubicBezTo>
                  <a:cubicBezTo>
                    <a:pt x="1759" y="2889"/>
                    <a:pt x="1918" y="2841"/>
                    <a:pt x="2054" y="2739"/>
                  </a:cubicBezTo>
                  <a:cubicBezTo>
                    <a:pt x="2209" y="2619"/>
                    <a:pt x="2312" y="2447"/>
                    <a:pt x="2346" y="2260"/>
                  </a:cubicBezTo>
                  <a:cubicBezTo>
                    <a:pt x="2380" y="2054"/>
                    <a:pt x="2328" y="1849"/>
                    <a:pt x="2209" y="1694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22"/>
            <p:cNvSpPr/>
            <p:nvPr/>
          </p:nvSpPr>
          <p:spPr>
            <a:xfrm flipH="1">
              <a:off x="2905297" y="4275289"/>
              <a:ext cx="43207" cy="167341"/>
            </a:xfrm>
            <a:custGeom>
              <a:avLst/>
              <a:gdLst/>
              <a:ahLst/>
              <a:cxnLst/>
              <a:rect l="l" t="t" r="r" b="b"/>
              <a:pathLst>
                <a:path w="2568" h="9946" extrusionOk="0">
                  <a:moveTo>
                    <a:pt x="1558" y="0"/>
                  </a:moveTo>
                  <a:lnTo>
                    <a:pt x="0" y="9774"/>
                  </a:lnTo>
                  <a:lnTo>
                    <a:pt x="1011" y="9945"/>
                  </a:lnTo>
                  <a:lnTo>
                    <a:pt x="2567" y="155"/>
                  </a:lnTo>
                  <a:lnTo>
                    <a:pt x="1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22"/>
            <p:cNvSpPr/>
            <p:nvPr/>
          </p:nvSpPr>
          <p:spPr>
            <a:xfrm flipH="1">
              <a:off x="2893770" y="4277880"/>
              <a:ext cx="15849" cy="28249"/>
            </a:xfrm>
            <a:custGeom>
              <a:avLst/>
              <a:gdLst/>
              <a:ahLst/>
              <a:cxnLst/>
              <a:rect l="l" t="t" r="r" b="b"/>
              <a:pathLst>
                <a:path w="942" h="1679" extrusionOk="0">
                  <a:moveTo>
                    <a:pt x="256" y="1"/>
                  </a:moveTo>
                  <a:lnTo>
                    <a:pt x="0" y="1678"/>
                  </a:lnTo>
                  <a:lnTo>
                    <a:pt x="788" y="1439"/>
                  </a:lnTo>
                  <a:lnTo>
                    <a:pt x="941" y="480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22"/>
            <p:cNvSpPr/>
            <p:nvPr/>
          </p:nvSpPr>
          <p:spPr>
            <a:xfrm flipH="1">
              <a:off x="2903849" y="4340942"/>
              <a:ext cx="15866" cy="28249"/>
            </a:xfrm>
            <a:custGeom>
              <a:avLst/>
              <a:gdLst/>
              <a:ahLst/>
              <a:cxnLst/>
              <a:rect l="l" t="t" r="r" b="b"/>
              <a:pathLst>
                <a:path w="943" h="1679" extrusionOk="0">
                  <a:moveTo>
                    <a:pt x="258" y="1"/>
                  </a:moveTo>
                  <a:lnTo>
                    <a:pt x="1" y="1678"/>
                  </a:lnTo>
                  <a:lnTo>
                    <a:pt x="1" y="1678"/>
                  </a:lnTo>
                  <a:lnTo>
                    <a:pt x="788" y="1438"/>
                  </a:lnTo>
                  <a:lnTo>
                    <a:pt x="943" y="48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22"/>
            <p:cNvSpPr/>
            <p:nvPr/>
          </p:nvSpPr>
          <p:spPr>
            <a:xfrm flipH="1">
              <a:off x="2913944" y="4404021"/>
              <a:ext cx="15832" cy="28249"/>
            </a:xfrm>
            <a:custGeom>
              <a:avLst/>
              <a:gdLst/>
              <a:ahLst/>
              <a:cxnLst/>
              <a:rect l="l" t="t" r="r" b="b"/>
              <a:pathLst>
                <a:path w="941" h="1679" extrusionOk="0">
                  <a:moveTo>
                    <a:pt x="256" y="1"/>
                  </a:moveTo>
                  <a:lnTo>
                    <a:pt x="0" y="1678"/>
                  </a:lnTo>
                  <a:lnTo>
                    <a:pt x="788" y="1439"/>
                  </a:lnTo>
                  <a:lnTo>
                    <a:pt x="941" y="480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22"/>
            <p:cNvSpPr/>
            <p:nvPr/>
          </p:nvSpPr>
          <p:spPr>
            <a:xfrm flipH="1">
              <a:off x="3009585" y="4110550"/>
              <a:ext cx="725158" cy="318750"/>
            </a:xfrm>
            <a:custGeom>
              <a:avLst/>
              <a:gdLst/>
              <a:ahLst/>
              <a:cxnLst/>
              <a:rect l="l" t="t" r="r" b="b"/>
              <a:pathLst>
                <a:path w="43100" h="18945" extrusionOk="0">
                  <a:moveTo>
                    <a:pt x="2380" y="1"/>
                  </a:moveTo>
                  <a:lnTo>
                    <a:pt x="0" y="10442"/>
                  </a:lnTo>
                  <a:lnTo>
                    <a:pt x="2209" y="13420"/>
                  </a:lnTo>
                  <a:lnTo>
                    <a:pt x="22441" y="14721"/>
                  </a:lnTo>
                  <a:cubicBezTo>
                    <a:pt x="22662" y="15081"/>
                    <a:pt x="23023" y="15526"/>
                    <a:pt x="23502" y="15953"/>
                  </a:cubicBezTo>
                  <a:cubicBezTo>
                    <a:pt x="25010" y="17382"/>
                    <a:pt x="27740" y="18944"/>
                    <a:pt x="31694" y="18944"/>
                  </a:cubicBezTo>
                  <a:cubicBezTo>
                    <a:pt x="32003" y="18944"/>
                    <a:pt x="32319" y="18935"/>
                    <a:pt x="32642" y="18915"/>
                  </a:cubicBezTo>
                  <a:cubicBezTo>
                    <a:pt x="34947" y="18769"/>
                    <a:pt x="36898" y="18288"/>
                    <a:pt x="39180" y="18288"/>
                  </a:cubicBezTo>
                  <a:cubicBezTo>
                    <a:pt x="40118" y="18288"/>
                    <a:pt x="41112" y="18370"/>
                    <a:pt x="42209" y="18589"/>
                  </a:cubicBezTo>
                  <a:cubicBezTo>
                    <a:pt x="42672" y="15902"/>
                    <a:pt x="43099" y="14841"/>
                    <a:pt x="43099" y="14841"/>
                  </a:cubicBezTo>
                  <a:cubicBezTo>
                    <a:pt x="37006" y="12427"/>
                    <a:pt x="30177" y="9877"/>
                    <a:pt x="23878" y="7584"/>
                  </a:cubicBezTo>
                  <a:cubicBezTo>
                    <a:pt x="12221" y="3339"/>
                    <a:pt x="2380" y="1"/>
                    <a:pt x="2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22"/>
            <p:cNvSpPr/>
            <p:nvPr/>
          </p:nvSpPr>
          <p:spPr>
            <a:xfrm flipH="1">
              <a:off x="3633071" y="4033102"/>
              <a:ext cx="454460" cy="303237"/>
            </a:xfrm>
            <a:custGeom>
              <a:avLst/>
              <a:gdLst/>
              <a:ahLst/>
              <a:cxnLst/>
              <a:rect l="l" t="t" r="r" b="b"/>
              <a:pathLst>
                <a:path w="27011" h="18023" extrusionOk="0">
                  <a:moveTo>
                    <a:pt x="8986" y="0"/>
                  </a:moveTo>
                  <a:lnTo>
                    <a:pt x="4330" y="838"/>
                  </a:lnTo>
                  <a:lnTo>
                    <a:pt x="1" y="9362"/>
                  </a:lnTo>
                  <a:cubicBezTo>
                    <a:pt x="1" y="9362"/>
                    <a:pt x="9705" y="16226"/>
                    <a:pt x="10116" y="16226"/>
                  </a:cubicBezTo>
                  <a:cubicBezTo>
                    <a:pt x="10526" y="16226"/>
                    <a:pt x="23176" y="18023"/>
                    <a:pt x="23176" y="18023"/>
                  </a:cubicBezTo>
                  <a:cubicBezTo>
                    <a:pt x="25897" y="14925"/>
                    <a:pt x="26736" y="11656"/>
                    <a:pt x="26924" y="9277"/>
                  </a:cubicBezTo>
                  <a:cubicBezTo>
                    <a:pt x="26958" y="8951"/>
                    <a:pt x="26976" y="8643"/>
                    <a:pt x="26976" y="8353"/>
                  </a:cubicBezTo>
                  <a:cubicBezTo>
                    <a:pt x="27010" y="6726"/>
                    <a:pt x="26753" y="5683"/>
                    <a:pt x="26753" y="5683"/>
                  </a:cubicBezTo>
                  <a:lnTo>
                    <a:pt x="21704" y="4074"/>
                  </a:lnTo>
                  <a:lnTo>
                    <a:pt x="20659" y="3731"/>
                  </a:lnTo>
                  <a:lnTo>
                    <a:pt x="89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22"/>
            <p:cNvSpPr/>
            <p:nvPr/>
          </p:nvSpPr>
          <p:spPr>
            <a:xfrm flipH="1">
              <a:off x="3633642" y="4095878"/>
              <a:ext cx="106284" cy="93328"/>
            </a:xfrm>
            <a:custGeom>
              <a:avLst/>
              <a:gdLst/>
              <a:ahLst/>
              <a:cxnLst/>
              <a:rect l="l" t="t" r="r" b="b"/>
              <a:pathLst>
                <a:path w="6317" h="5547" extrusionOk="0">
                  <a:moveTo>
                    <a:pt x="0" y="0"/>
                  </a:moveTo>
                  <a:cubicBezTo>
                    <a:pt x="616" y="3029"/>
                    <a:pt x="3133" y="5289"/>
                    <a:pt x="6265" y="5546"/>
                  </a:cubicBezTo>
                  <a:cubicBezTo>
                    <a:pt x="6299" y="5220"/>
                    <a:pt x="6317" y="4912"/>
                    <a:pt x="6317" y="4622"/>
                  </a:cubicBezTo>
                  <a:cubicBezTo>
                    <a:pt x="3766" y="4382"/>
                    <a:pt x="1730" y="2687"/>
                    <a:pt x="1045" y="34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22"/>
            <p:cNvSpPr/>
            <p:nvPr/>
          </p:nvSpPr>
          <p:spPr>
            <a:xfrm flipH="1">
              <a:off x="4467975" y="4121503"/>
              <a:ext cx="226952" cy="436895"/>
            </a:xfrm>
            <a:custGeom>
              <a:avLst/>
              <a:gdLst/>
              <a:ahLst/>
              <a:cxnLst/>
              <a:rect l="l" t="t" r="r" b="b"/>
              <a:pathLst>
                <a:path w="13489" h="25967" extrusionOk="0">
                  <a:moveTo>
                    <a:pt x="4468" y="0"/>
                  </a:moveTo>
                  <a:cubicBezTo>
                    <a:pt x="4469" y="0"/>
                    <a:pt x="5204" y="6967"/>
                    <a:pt x="4468" y="11315"/>
                  </a:cubicBezTo>
                  <a:cubicBezTo>
                    <a:pt x="4245" y="12735"/>
                    <a:pt x="3681" y="14378"/>
                    <a:pt x="3031" y="15952"/>
                  </a:cubicBezTo>
                  <a:cubicBezTo>
                    <a:pt x="2534" y="17185"/>
                    <a:pt x="1986" y="18383"/>
                    <a:pt x="1490" y="19394"/>
                  </a:cubicBezTo>
                  <a:cubicBezTo>
                    <a:pt x="651" y="21053"/>
                    <a:pt x="0" y="22201"/>
                    <a:pt x="0" y="22201"/>
                  </a:cubicBezTo>
                  <a:lnTo>
                    <a:pt x="2654" y="25966"/>
                  </a:lnTo>
                  <a:cubicBezTo>
                    <a:pt x="11829" y="21909"/>
                    <a:pt x="13488" y="3731"/>
                    <a:pt x="13488" y="3731"/>
                  </a:cubicBezTo>
                  <a:lnTo>
                    <a:pt x="11023" y="2431"/>
                  </a:lnTo>
                  <a:lnTo>
                    <a:pt x="44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22"/>
            <p:cNvSpPr/>
            <p:nvPr/>
          </p:nvSpPr>
          <p:spPr>
            <a:xfrm flipH="1">
              <a:off x="4585480" y="4389905"/>
              <a:ext cx="84377" cy="151475"/>
            </a:xfrm>
            <a:custGeom>
              <a:avLst/>
              <a:gdLst/>
              <a:ahLst/>
              <a:cxnLst/>
              <a:rect l="l" t="t" r="r" b="b"/>
              <a:pathLst>
                <a:path w="5015" h="9003" extrusionOk="0">
                  <a:moveTo>
                    <a:pt x="1541" y="0"/>
                  </a:moveTo>
                  <a:cubicBezTo>
                    <a:pt x="1044" y="1233"/>
                    <a:pt x="496" y="2431"/>
                    <a:pt x="0" y="3442"/>
                  </a:cubicBezTo>
                  <a:lnTo>
                    <a:pt x="0" y="3647"/>
                  </a:lnTo>
                  <a:cubicBezTo>
                    <a:pt x="69" y="5119"/>
                    <a:pt x="496" y="6557"/>
                    <a:pt x="925" y="7977"/>
                  </a:cubicBezTo>
                  <a:cubicBezTo>
                    <a:pt x="1044" y="8337"/>
                    <a:pt x="1164" y="8730"/>
                    <a:pt x="1506" y="8901"/>
                  </a:cubicBezTo>
                  <a:cubicBezTo>
                    <a:pt x="1624" y="8972"/>
                    <a:pt x="1762" y="9003"/>
                    <a:pt x="1905" y="9003"/>
                  </a:cubicBezTo>
                  <a:cubicBezTo>
                    <a:pt x="2074" y="9003"/>
                    <a:pt x="2248" y="8959"/>
                    <a:pt x="2397" y="8885"/>
                  </a:cubicBezTo>
                  <a:cubicBezTo>
                    <a:pt x="2687" y="8730"/>
                    <a:pt x="2910" y="8508"/>
                    <a:pt x="3115" y="8268"/>
                  </a:cubicBezTo>
                  <a:cubicBezTo>
                    <a:pt x="3663" y="7600"/>
                    <a:pt x="4125" y="6881"/>
                    <a:pt x="4467" y="6112"/>
                  </a:cubicBezTo>
                  <a:cubicBezTo>
                    <a:pt x="4793" y="5427"/>
                    <a:pt x="5015" y="4690"/>
                    <a:pt x="4998" y="3937"/>
                  </a:cubicBezTo>
                  <a:cubicBezTo>
                    <a:pt x="4998" y="3184"/>
                    <a:pt x="4707" y="2397"/>
                    <a:pt x="4142" y="1918"/>
                  </a:cubicBezTo>
                  <a:cubicBezTo>
                    <a:pt x="3837" y="1666"/>
                    <a:pt x="3457" y="1547"/>
                    <a:pt x="3073" y="1547"/>
                  </a:cubicBezTo>
                  <a:cubicBezTo>
                    <a:pt x="2724" y="1547"/>
                    <a:pt x="2372" y="1645"/>
                    <a:pt x="2071" y="1833"/>
                  </a:cubicBezTo>
                  <a:cubicBezTo>
                    <a:pt x="2105" y="1199"/>
                    <a:pt x="1917" y="548"/>
                    <a:pt x="1541" y="0"/>
                  </a:cubicBezTo>
                  <a:close/>
                </a:path>
              </a:pathLst>
            </a:cu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22"/>
            <p:cNvSpPr/>
            <p:nvPr/>
          </p:nvSpPr>
          <p:spPr>
            <a:xfrm flipH="1">
              <a:off x="4593310" y="4371716"/>
              <a:ext cx="191317" cy="189517"/>
            </a:xfrm>
            <a:custGeom>
              <a:avLst/>
              <a:gdLst/>
              <a:ahLst/>
              <a:cxnLst/>
              <a:rect l="l" t="t" r="r" b="b"/>
              <a:pathLst>
                <a:path w="11371" h="11264" extrusionOk="0">
                  <a:moveTo>
                    <a:pt x="4441" y="0"/>
                  </a:moveTo>
                  <a:cubicBezTo>
                    <a:pt x="4395" y="0"/>
                    <a:pt x="4349" y="12"/>
                    <a:pt x="4304" y="38"/>
                  </a:cubicBezTo>
                  <a:cubicBezTo>
                    <a:pt x="3330" y="602"/>
                    <a:pt x="5007" y="5652"/>
                    <a:pt x="5007" y="5652"/>
                  </a:cubicBezTo>
                  <a:cubicBezTo>
                    <a:pt x="5007" y="5652"/>
                    <a:pt x="3035" y="2184"/>
                    <a:pt x="2099" y="2184"/>
                  </a:cubicBezTo>
                  <a:cubicBezTo>
                    <a:pt x="2029" y="2184"/>
                    <a:pt x="1965" y="2204"/>
                    <a:pt x="1908" y="2245"/>
                  </a:cubicBezTo>
                  <a:cubicBezTo>
                    <a:pt x="1104" y="2827"/>
                    <a:pt x="3277" y="6850"/>
                    <a:pt x="3277" y="6850"/>
                  </a:cubicBezTo>
                  <a:cubicBezTo>
                    <a:pt x="3277" y="6850"/>
                    <a:pt x="1326" y="5525"/>
                    <a:pt x="557" y="5525"/>
                  </a:cubicBezTo>
                  <a:cubicBezTo>
                    <a:pt x="426" y="5525"/>
                    <a:pt x="330" y="5563"/>
                    <a:pt x="283" y="5652"/>
                  </a:cubicBezTo>
                  <a:cubicBezTo>
                    <a:pt x="0" y="6187"/>
                    <a:pt x="3606" y="11264"/>
                    <a:pt x="6957" y="11264"/>
                  </a:cubicBezTo>
                  <a:cubicBezTo>
                    <a:pt x="7471" y="11264"/>
                    <a:pt x="7978" y="11145"/>
                    <a:pt x="8464" y="10872"/>
                  </a:cubicBezTo>
                  <a:cubicBezTo>
                    <a:pt x="11371" y="9258"/>
                    <a:pt x="11053" y="3084"/>
                    <a:pt x="10093" y="3084"/>
                  </a:cubicBezTo>
                  <a:cubicBezTo>
                    <a:pt x="10087" y="3084"/>
                    <a:pt x="10080" y="3084"/>
                    <a:pt x="10073" y="3085"/>
                  </a:cubicBezTo>
                  <a:cubicBezTo>
                    <a:pt x="9081" y="3170"/>
                    <a:pt x="8823" y="6268"/>
                    <a:pt x="8823" y="6268"/>
                  </a:cubicBezTo>
                  <a:cubicBezTo>
                    <a:pt x="8823" y="6268"/>
                    <a:pt x="8103" y="51"/>
                    <a:pt x="7172" y="51"/>
                  </a:cubicBezTo>
                  <a:cubicBezTo>
                    <a:pt x="7140" y="51"/>
                    <a:pt x="7109" y="58"/>
                    <a:pt x="7077" y="72"/>
                  </a:cubicBezTo>
                  <a:cubicBezTo>
                    <a:pt x="6102" y="500"/>
                    <a:pt x="6855" y="5395"/>
                    <a:pt x="6855" y="5395"/>
                  </a:cubicBezTo>
                  <a:cubicBezTo>
                    <a:pt x="6855" y="5395"/>
                    <a:pt x="5421" y="0"/>
                    <a:pt x="4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22"/>
            <p:cNvSpPr/>
            <p:nvPr/>
          </p:nvSpPr>
          <p:spPr>
            <a:xfrm flipH="1">
              <a:off x="3618094" y="3523355"/>
              <a:ext cx="411842" cy="272447"/>
            </a:xfrm>
            <a:custGeom>
              <a:avLst/>
              <a:gdLst/>
              <a:ahLst/>
              <a:cxnLst/>
              <a:rect l="l" t="t" r="r" b="b"/>
              <a:pathLst>
                <a:path w="24478" h="16193" extrusionOk="0">
                  <a:moveTo>
                    <a:pt x="21020" y="0"/>
                  </a:moveTo>
                  <a:cubicBezTo>
                    <a:pt x="10572" y="7223"/>
                    <a:pt x="2190" y="7274"/>
                    <a:pt x="1957" y="7274"/>
                  </a:cubicBezTo>
                  <a:cubicBezTo>
                    <a:pt x="1954" y="7274"/>
                    <a:pt x="1952" y="7274"/>
                    <a:pt x="1952" y="7274"/>
                  </a:cubicBezTo>
                  <a:lnTo>
                    <a:pt x="1" y="10218"/>
                  </a:lnTo>
                  <a:lnTo>
                    <a:pt x="1832" y="16192"/>
                  </a:lnTo>
                  <a:cubicBezTo>
                    <a:pt x="13368" y="15918"/>
                    <a:pt x="24477" y="4450"/>
                    <a:pt x="24477" y="4450"/>
                  </a:cubicBezTo>
                  <a:lnTo>
                    <a:pt x="210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22"/>
            <p:cNvSpPr/>
            <p:nvPr/>
          </p:nvSpPr>
          <p:spPr>
            <a:xfrm flipH="1">
              <a:off x="4435147" y="3839844"/>
              <a:ext cx="195271" cy="344441"/>
            </a:xfrm>
            <a:custGeom>
              <a:avLst/>
              <a:gdLst/>
              <a:ahLst/>
              <a:cxnLst/>
              <a:rect l="l" t="t" r="r" b="b"/>
              <a:pathLst>
                <a:path w="11606" h="20472" extrusionOk="0">
                  <a:moveTo>
                    <a:pt x="5496" y="0"/>
                  </a:moveTo>
                  <a:cubicBezTo>
                    <a:pt x="5496" y="0"/>
                    <a:pt x="4314" y="977"/>
                    <a:pt x="3047" y="3115"/>
                  </a:cubicBezTo>
                  <a:cubicBezTo>
                    <a:pt x="1609" y="5546"/>
                    <a:pt x="69" y="9448"/>
                    <a:pt x="1" y="15097"/>
                  </a:cubicBezTo>
                  <a:lnTo>
                    <a:pt x="1" y="15286"/>
                  </a:lnTo>
                  <a:cubicBezTo>
                    <a:pt x="1" y="15902"/>
                    <a:pt x="18" y="16518"/>
                    <a:pt x="53" y="17169"/>
                  </a:cubicBezTo>
                  <a:cubicBezTo>
                    <a:pt x="53" y="17169"/>
                    <a:pt x="3971" y="20471"/>
                    <a:pt x="9654" y="20471"/>
                  </a:cubicBezTo>
                  <a:lnTo>
                    <a:pt x="9980" y="18554"/>
                  </a:lnTo>
                  <a:lnTo>
                    <a:pt x="10715" y="14104"/>
                  </a:lnTo>
                  <a:lnTo>
                    <a:pt x="11349" y="10407"/>
                  </a:lnTo>
                  <a:lnTo>
                    <a:pt x="11605" y="8816"/>
                  </a:lnTo>
                  <a:lnTo>
                    <a:pt x="54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22"/>
            <p:cNvSpPr/>
            <p:nvPr/>
          </p:nvSpPr>
          <p:spPr>
            <a:xfrm flipH="1">
              <a:off x="3936367" y="3662166"/>
              <a:ext cx="642782" cy="635009"/>
            </a:xfrm>
            <a:custGeom>
              <a:avLst/>
              <a:gdLst/>
              <a:ahLst/>
              <a:cxnLst/>
              <a:rect l="l" t="t" r="r" b="b"/>
              <a:pathLst>
                <a:path w="38204" h="37742" extrusionOk="0">
                  <a:moveTo>
                    <a:pt x="19462" y="0"/>
                  </a:moveTo>
                  <a:cubicBezTo>
                    <a:pt x="18246" y="359"/>
                    <a:pt x="17306" y="719"/>
                    <a:pt x="16655" y="975"/>
                  </a:cubicBezTo>
                  <a:cubicBezTo>
                    <a:pt x="16637" y="993"/>
                    <a:pt x="16603" y="1009"/>
                    <a:pt x="16569" y="1009"/>
                  </a:cubicBezTo>
                  <a:cubicBezTo>
                    <a:pt x="16347" y="1112"/>
                    <a:pt x="16124" y="1215"/>
                    <a:pt x="15918" y="1317"/>
                  </a:cubicBezTo>
                  <a:cubicBezTo>
                    <a:pt x="15765" y="1369"/>
                    <a:pt x="15697" y="1420"/>
                    <a:pt x="15697" y="1420"/>
                  </a:cubicBezTo>
                  <a:cubicBezTo>
                    <a:pt x="13437" y="2499"/>
                    <a:pt x="12495" y="3371"/>
                    <a:pt x="12495" y="3371"/>
                  </a:cubicBezTo>
                  <a:cubicBezTo>
                    <a:pt x="12427" y="3389"/>
                    <a:pt x="12376" y="3406"/>
                    <a:pt x="12308" y="3423"/>
                  </a:cubicBezTo>
                  <a:cubicBezTo>
                    <a:pt x="9003" y="4656"/>
                    <a:pt x="6214" y="6812"/>
                    <a:pt x="4142" y="8814"/>
                  </a:cubicBezTo>
                  <a:cubicBezTo>
                    <a:pt x="3510" y="9414"/>
                    <a:pt x="2944" y="10013"/>
                    <a:pt x="2449" y="10560"/>
                  </a:cubicBezTo>
                  <a:cubicBezTo>
                    <a:pt x="924" y="12255"/>
                    <a:pt x="69" y="13573"/>
                    <a:pt x="0" y="13675"/>
                  </a:cubicBezTo>
                  <a:lnTo>
                    <a:pt x="0" y="13693"/>
                  </a:lnTo>
                  <a:cubicBezTo>
                    <a:pt x="1695" y="16277"/>
                    <a:pt x="3389" y="18794"/>
                    <a:pt x="5084" y="21156"/>
                  </a:cubicBezTo>
                  <a:cubicBezTo>
                    <a:pt x="5957" y="22371"/>
                    <a:pt x="6813" y="23534"/>
                    <a:pt x="7668" y="24664"/>
                  </a:cubicBezTo>
                  <a:cubicBezTo>
                    <a:pt x="11828" y="30125"/>
                    <a:pt x="15936" y="34694"/>
                    <a:pt x="19821" y="37741"/>
                  </a:cubicBezTo>
                  <a:cubicBezTo>
                    <a:pt x="34593" y="36714"/>
                    <a:pt x="38204" y="22046"/>
                    <a:pt x="38204" y="22046"/>
                  </a:cubicBezTo>
                  <a:cubicBezTo>
                    <a:pt x="38187" y="22046"/>
                    <a:pt x="38153" y="22028"/>
                    <a:pt x="38135" y="22012"/>
                  </a:cubicBezTo>
                  <a:cubicBezTo>
                    <a:pt x="31683" y="17390"/>
                    <a:pt x="29869" y="12203"/>
                    <a:pt x="29390" y="10202"/>
                  </a:cubicBezTo>
                  <a:cubicBezTo>
                    <a:pt x="29253" y="9654"/>
                    <a:pt x="29219" y="9346"/>
                    <a:pt x="29219" y="9346"/>
                  </a:cubicBezTo>
                  <a:lnTo>
                    <a:pt x="194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22"/>
            <p:cNvSpPr/>
            <p:nvPr/>
          </p:nvSpPr>
          <p:spPr>
            <a:xfrm flipH="1">
              <a:off x="4480876" y="3813899"/>
              <a:ext cx="139176" cy="320920"/>
            </a:xfrm>
            <a:custGeom>
              <a:avLst/>
              <a:gdLst/>
              <a:ahLst/>
              <a:cxnLst/>
              <a:rect l="l" t="t" r="r" b="b"/>
              <a:pathLst>
                <a:path w="8272" h="19074" extrusionOk="0">
                  <a:moveTo>
                    <a:pt x="7671" y="0"/>
                  </a:moveTo>
                  <a:cubicBezTo>
                    <a:pt x="7577" y="0"/>
                    <a:pt x="7481" y="36"/>
                    <a:pt x="7395" y="122"/>
                  </a:cubicBezTo>
                  <a:cubicBezTo>
                    <a:pt x="2534" y="5052"/>
                    <a:pt x="1" y="11761"/>
                    <a:pt x="464" y="18676"/>
                  </a:cubicBezTo>
                  <a:cubicBezTo>
                    <a:pt x="481" y="18941"/>
                    <a:pt x="695" y="19074"/>
                    <a:pt x="900" y="19074"/>
                  </a:cubicBezTo>
                  <a:cubicBezTo>
                    <a:pt x="1105" y="19074"/>
                    <a:pt x="1302" y="18941"/>
                    <a:pt x="1285" y="18676"/>
                  </a:cubicBezTo>
                  <a:cubicBezTo>
                    <a:pt x="857" y="11967"/>
                    <a:pt x="3253" y="5479"/>
                    <a:pt x="7995" y="704"/>
                  </a:cubicBezTo>
                  <a:cubicBezTo>
                    <a:pt x="8272" y="414"/>
                    <a:pt x="7988" y="0"/>
                    <a:pt x="7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22"/>
            <p:cNvSpPr/>
            <p:nvPr/>
          </p:nvSpPr>
          <p:spPr>
            <a:xfrm flipH="1">
              <a:off x="4339524" y="3720029"/>
              <a:ext cx="169932" cy="151795"/>
            </a:xfrm>
            <a:custGeom>
              <a:avLst/>
              <a:gdLst/>
              <a:ahLst/>
              <a:cxnLst/>
              <a:rect l="l" t="t" r="r" b="b"/>
              <a:pathLst>
                <a:path w="10100" h="9022" extrusionOk="0">
                  <a:moveTo>
                    <a:pt x="8166" y="1"/>
                  </a:moveTo>
                  <a:cubicBezTo>
                    <a:pt x="4861" y="1217"/>
                    <a:pt x="2072" y="3356"/>
                    <a:pt x="0" y="5375"/>
                  </a:cubicBezTo>
                  <a:cubicBezTo>
                    <a:pt x="189" y="6899"/>
                    <a:pt x="1370" y="8269"/>
                    <a:pt x="2842" y="8764"/>
                  </a:cubicBezTo>
                  <a:cubicBezTo>
                    <a:pt x="3346" y="8939"/>
                    <a:pt x="3874" y="9022"/>
                    <a:pt x="4403" y="9022"/>
                  </a:cubicBezTo>
                  <a:cubicBezTo>
                    <a:pt x="5635" y="9022"/>
                    <a:pt x="6876" y="8577"/>
                    <a:pt x="7857" y="7824"/>
                  </a:cubicBezTo>
                  <a:cubicBezTo>
                    <a:pt x="9175" y="6813"/>
                    <a:pt x="10099" y="5222"/>
                    <a:pt x="10083" y="3561"/>
                  </a:cubicBezTo>
                  <a:cubicBezTo>
                    <a:pt x="10083" y="2158"/>
                    <a:pt x="9346" y="738"/>
                    <a:pt x="81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22"/>
            <p:cNvSpPr/>
            <p:nvPr/>
          </p:nvSpPr>
          <p:spPr>
            <a:xfrm flipH="1">
              <a:off x="3948434" y="3639098"/>
              <a:ext cx="366617" cy="200756"/>
            </a:xfrm>
            <a:custGeom>
              <a:avLst/>
              <a:gdLst/>
              <a:ahLst/>
              <a:cxnLst/>
              <a:rect l="l" t="t" r="r" b="b"/>
              <a:pathLst>
                <a:path w="21790" h="11932" extrusionOk="0">
                  <a:moveTo>
                    <a:pt x="13573" y="0"/>
                  </a:moveTo>
                  <a:cubicBezTo>
                    <a:pt x="9500" y="0"/>
                    <a:pt x="6135" y="680"/>
                    <a:pt x="3766" y="1371"/>
                  </a:cubicBezTo>
                  <a:cubicBezTo>
                    <a:pt x="2550" y="1730"/>
                    <a:pt x="1610" y="2090"/>
                    <a:pt x="959" y="2346"/>
                  </a:cubicBezTo>
                  <a:cubicBezTo>
                    <a:pt x="941" y="2364"/>
                    <a:pt x="907" y="2380"/>
                    <a:pt x="873" y="2380"/>
                  </a:cubicBezTo>
                  <a:cubicBezTo>
                    <a:pt x="583" y="2501"/>
                    <a:pt x="359" y="2604"/>
                    <a:pt x="222" y="2688"/>
                  </a:cubicBezTo>
                  <a:cubicBezTo>
                    <a:pt x="69" y="2740"/>
                    <a:pt x="1" y="2791"/>
                    <a:pt x="1" y="2791"/>
                  </a:cubicBezTo>
                  <a:lnTo>
                    <a:pt x="12085" y="11931"/>
                  </a:lnTo>
                  <a:lnTo>
                    <a:pt x="13694" y="11573"/>
                  </a:lnTo>
                  <a:lnTo>
                    <a:pt x="19582" y="10237"/>
                  </a:lnTo>
                  <a:lnTo>
                    <a:pt x="21156" y="9895"/>
                  </a:lnTo>
                  <a:cubicBezTo>
                    <a:pt x="21789" y="4092"/>
                    <a:pt x="18897" y="395"/>
                    <a:pt x="18897" y="395"/>
                  </a:cubicBezTo>
                  <a:cubicBezTo>
                    <a:pt x="18229" y="292"/>
                    <a:pt x="17578" y="224"/>
                    <a:pt x="16946" y="155"/>
                  </a:cubicBezTo>
                  <a:cubicBezTo>
                    <a:pt x="15775" y="48"/>
                    <a:pt x="14649" y="0"/>
                    <a:pt x="13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22"/>
            <p:cNvSpPr/>
            <p:nvPr/>
          </p:nvSpPr>
          <p:spPr>
            <a:xfrm flipH="1">
              <a:off x="3984039" y="3662873"/>
              <a:ext cx="395438" cy="91360"/>
            </a:xfrm>
            <a:custGeom>
              <a:avLst/>
              <a:gdLst/>
              <a:ahLst/>
              <a:cxnLst/>
              <a:rect l="l" t="t" r="r" b="b"/>
              <a:pathLst>
                <a:path w="23503" h="5430" extrusionOk="0">
                  <a:moveTo>
                    <a:pt x="17459" y="1"/>
                  </a:moveTo>
                  <a:cubicBezTo>
                    <a:pt x="11491" y="1"/>
                    <a:pt x="5620" y="1578"/>
                    <a:pt x="389" y="4664"/>
                  </a:cubicBezTo>
                  <a:cubicBezTo>
                    <a:pt x="0" y="4895"/>
                    <a:pt x="241" y="5429"/>
                    <a:pt x="593" y="5429"/>
                  </a:cubicBezTo>
                  <a:cubicBezTo>
                    <a:pt x="659" y="5429"/>
                    <a:pt x="729" y="5410"/>
                    <a:pt x="799" y="5367"/>
                  </a:cubicBezTo>
                  <a:cubicBezTo>
                    <a:pt x="5897" y="2371"/>
                    <a:pt x="11641" y="808"/>
                    <a:pt x="17480" y="808"/>
                  </a:cubicBezTo>
                  <a:cubicBezTo>
                    <a:pt x="19248" y="808"/>
                    <a:pt x="21024" y="951"/>
                    <a:pt x="22795" y="1241"/>
                  </a:cubicBezTo>
                  <a:cubicBezTo>
                    <a:pt x="22821" y="1246"/>
                    <a:pt x="22847" y="1248"/>
                    <a:pt x="22872" y="1248"/>
                  </a:cubicBezTo>
                  <a:cubicBezTo>
                    <a:pt x="23329" y="1248"/>
                    <a:pt x="23502" y="536"/>
                    <a:pt x="23000" y="454"/>
                  </a:cubicBezTo>
                  <a:cubicBezTo>
                    <a:pt x="21154" y="151"/>
                    <a:pt x="19302" y="1"/>
                    <a:pt x="174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22"/>
            <p:cNvSpPr/>
            <p:nvPr/>
          </p:nvSpPr>
          <p:spPr>
            <a:xfrm flipH="1">
              <a:off x="3553959" y="3423344"/>
              <a:ext cx="191738" cy="194245"/>
            </a:xfrm>
            <a:custGeom>
              <a:avLst/>
              <a:gdLst/>
              <a:ahLst/>
              <a:cxnLst/>
              <a:rect l="l" t="t" r="r" b="b"/>
              <a:pathLst>
                <a:path w="11396" h="11545" extrusionOk="0">
                  <a:moveTo>
                    <a:pt x="6160" y="0"/>
                  </a:moveTo>
                  <a:cubicBezTo>
                    <a:pt x="5173" y="0"/>
                    <a:pt x="4485" y="5670"/>
                    <a:pt x="4485" y="5670"/>
                  </a:cubicBezTo>
                  <a:cubicBezTo>
                    <a:pt x="4485" y="5670"/>
                    <a:pt x="4554" y="723"/>
                    <a:pt x="3527" y="433"/>
                  </a:cubicBezTo>
                  <a:cubicBezTo>
                    <a:pt x="3504" y="426"/>
                    <a:pt x="3481" y="422"/>
                    <a:pt x="3459" y="422"/>
                  </a:cubicBezTo>
                  <a:cubicBezTo>
                    <a:pt x="2507" y="422"/>
                    <a:pt x="2655" y="6800"/>
                    <a:pt x="2655" y="6800"/>
                  </a:cubicBezTo>
                  <a:cubicBezTo>
                    <a:pt x="2655" y="6800"/>
                    <a:pt x="1982" y="3821"/>
                    <a:pt x="1003" y="3821"/>
                  </a:cubicBezTo>
                  <a:cubicBezTo>
                    <a:pt x="994" y="3821"/>
                    <a:pt x="986" y="3821"/>
                    <a:pt x="977" y="3822"/>
                  </a:cubicBezTo>
                  <a:cubicBezTo>
                    <a:pt x="1" y="3890"/>
                    <a:pt x="514" y="10103"/>
                    <a:pt x="3647" y="11335"/>
                  </a:cubicBezTo>
                  <a:cubicBezTo>
                    <a:pt x="4018" y="11479"/>
                    <a:pt x="4387" y="11544"/>
                    <a:pt x="4753" y="11544"/>
                  </a:cubicBezTo>
                  <a:cubicBezTo>
                    <a:pt x="8259" y="11544"/>
                    <a:pt x="11396" y="5531"/>
                    <a:pt x="11024" y="5020"/>
                  </a:cubicBezTo>
                  <a:cubicBezTo>
                    <a:pt x="10977" y="4955"/>
                    <a:pt x="10903" y="4926"/>
                    <a:pt x="10811" y="4926"/>
                  </a:cubicBezTo>
                  <a:cubicBezTo>
                    <a:pt x="10097" y="4926"/>
                    <a:pt x="8235" y="6629"/>
                    <a:pt x="8235" y="6629"/>
                  </a:cubicBezTo>
                  <a:cubicBezTo>
                    <a:pt x="8235" y="6629"/>
                    <a:pt x="9826" y="2350"/>
                    <a:pt x="8936" y="1870"/>
                  </a:cubicBezTo>
                  <a:cubicBezTo>
                    <a:pt x="8888" y="1845"/>
                    <a:pt x="8839" y="1833"/>
                    <a:pt x="8788" y="1833"/>
                  </a:cubicBezTo>
                  <a:cubicBezTo>
                    <a:pt x="7869" y="1833"/>
                    <a:pt x="6334" y="5670"/>
                    <a:pt x="6334" y="5670"/>
                  </a:cubicBezTo>
                  <a:cubicBezTo>
                    <a:pt x="6334" y="5670"/>
                    <a:pt x="7310" y="449"/>
                    <a:pt x="6266" y="22"/>
                  </a:cubicBezTo>
                  <a:cubicBezTo>
                    <a:pt x="6230" y="7"/>
                    <a:pt x="6195" y="0"/>
                    <a:pt x="6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22"/>
            <p:cNvSpPr/>
            <p:nvPr/>
          </p:nvSpPr>
          <p:spPr>
            <a:xfrm flipH="1">
              <a:off x="4396256" y="3760360"/>
              <a:ext cx="87860" cy="90434"/>
            </a:xfrm>
            <a:custGeom>
              <a:avLst/>
              <a:gdLst/>
              <a:ahLst/>
              <a:cxnLst/>
              <a:rect l="l" t="t" r="r" b="b"/>
              <a:pathLst>
                <a:path w="5222" h="5375" extrusionOk="0">
                  <a:moveTo>
                    <a:pt x="1" y="0"/>
                  </a:moveTo>
                  <a:lnTo>
                    <a:pt x="172" y="2893"/>
                  </a:lnTo>
                  <a:cubicBezTo>
                    <a:pt x="224" y="3732"/>
                    <a:pt x="703" y="4485"/>
                    <a:pt x="1456" y="4861"/>
                  </a:cubicBezTo>
                  <a:cubicBezTo>
                    <a:pt x="2029" y="5134"/>
                    <a:pt x="2754" y="5374"/>
                    <a:pt x="3579" y="5374"/>
                  </a:cubicBezTo>
                  <a:cubicBezTo>
                    <a:pt x="3789" y="5374"/>
                    <a:pt x="4006" y="5359"/>
                    <a:pt x="4229" y="5324"/>
                  </a:cubicBezTo>
                  <a:cubicBezTo>
                    <a:pt x="4434" y="5290"/>
                    <a:pt x="4606" y="5204"/>
                    <a:pt x="4743" y="5101"/>
                  </a:cubicBezTo>
                  <a:cubicBezTo>
                    <a:pt x="5051" y="4861"/>
                    <a:pt x="5222" y="4485"/>
                    <a:pt x="5188" y="4074"/>
                  </a:cubicBezTo>
                  <a:lnTo>
                    <a:pt x="4930" y="1438"/>
                  </a:lnTo>
                  <a:lnTo>
                    <a:pt x="2294" y="411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22"/>
            <p:cNvSpPr/>
            <p:nvPr/>
          </p:nvSpPr>
          <p:spPr>
            <a:xfrm flipH="1">
              <a:off x="4396255" y="3767258"/>
              <a:ext cx="60486" cy="78926"/>
            </a:xfrm>
            <a:custGeom>
              <a:avLst/>
              <a:gdLst/>
              <a:ahLst/>
              <a:cxnLst/>
              <a:rect l="l" t="t" r="r" b="b"/>
              <a:pathLst>
                <a:path w="3595" h="4691" extrusionOk="0">
                  <a:moveTo>
                    <a:pt x="667" y="1"/>
                  </a:moveTo>
                  <a:cubicBezTo>
                    <a:pt x="633" y="19"/>
                    <a:pt x="582" y="53"/>
                    <a:pt x="548" y="87"/>
                  </a:cubicBezTo>
                  <a:cubicBezTo>
                    <a:pt x="172" y="378"/>
                    <a:pt x="0" y="875"/>
                    <a:pt x="0" y="1336"/>
                  </a:cubicBezTo>
                  <a:cubicBezTo>
                    <a:pt x="0" y="1815"/>
                    <a:pt x="188" y="2260"/>
                    <a:pt x="411" y="2671"/>
                  </a:cubicBezTo>
                  <a:cubicBezTo>
                    <a:pt x="770" y="3287"/>
                    <a:pt x="1267" y="3819"/>
                    <a:pt x="1883" y="4212"/>
                  </a:cubicBezTo>
                  <a:cubicBezTo>
                    <a:pt x="2242" y="4451"/>
                    <a:pt x="2671" y="4657"/>
                    <a:pt x="3116" y="4691"/>
                  </a:cubicBezTo>
                  <a:cubicBezTo>
                    <a:pt x="3424" y="4451"/>
                    <a:pt x="3595" y="4075"/>
                    <a:pt x="3561" y="3664"/>
                  </a:cubicBezTo>
                  <a:lnTo>
                    <a:pt x="3303" y="102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22"/>
            <p:cNvSpPr/>
            <p:nvPr/>
          </p:nvSpPr>
          <p:spPr>
            <a:xfrm flipH="1">
              <a:off x="4319084" y="3565099"/>
              <a:ext cx="248556" cy="219415"/>
            </a:xfrm>
            <a:custGeom>
              <a:avLst/>
              <a:gdLst/>
              <a:ahLst/>
              <a:cxnLst/>
              <a:rect l="l" t="t" r="r" b="b"/>
              <a:pathLst>
                <a:path w="14773" h="13041" extrusionOk="0">
                  <a:moveTo>
                    <a:pt x="10100" y="0"/>
                  </a:moveTo>
                  <a:cubicBezTo>
                    <a:pt x="9654" y="18"/>
                    <a:pt x="9209" y="171"/>
                    <a:pt x="8799" y="326"/>
                  </a:cubicBezTo>
                  <a:cubicBezTo>
                    <a:pt x="7019" y="977"/>
                    <a:pt x="5941" y="1216"/>
                    <a:pt x="4366" y="2277"/>
                  </a:cubicBezTo>
                  <a:cubicBezTo>
                    <a:pt x="3408" y="2910"/>
                    <a:pt x="2346" y="3834"/>
                    <a:pt x="2175" y="4964"/>
                  </a:cubicBezTo>
                  <a:cubicBezTo>
                    <a:pt x="1" y="7070"/>
                    <a:pt x="2997" y="11331"/>
                    <a:pt x="4161" y="12479"/>
                  </a:cubicBezTo>
                  <a:cubicBezTo>
                    <a:pt x="4602" y="12907"/>
                    <a:pt x="5086" y="13040"/>
                    <a:pt x="5515" y="13040"/>
                  </a:cubicBezTo>
                  <a:cubicBezTo>
                    <a:pt x="6219" y="13040"/>
                    <a:pt x="6779" y="12684"/>
                    <a:pt x="6779" y="12684"/>
                  </a:cubicBezTo>
                  <a:lnTo>
                    <a:pt x="11400" y="7857"/>
                  </a:lnTo>
                  <a:lnTo>
                    <a:pt x="12804" y="5751"/>
                  </a:lnTo>
                  <a:cubicBezTo>
                    <a:pt x="13797" y="4998"/>
                    <a:pt x="14773" y="2586"/>
                    <a:pt x="14173" y="1695"/>
                  </a:cubicBezTo>
                  <a:cubicBezTo>
                    <a:pt x="13977" y="1395"/>
                    <a:pt x="13596" y="1295"/>
                    <a:pt x="13179" y="1295"/>
                  </a:cubicBezTo>
                  <a:cubicBezTo>
                    <a:pt x="12361" y="1295"/>
                    <a:pt x="11400" y="1678"/>
                    <a:pt x="11400" y="1678"/>
                  </a:cubicBezTo>
                  <a:cubicBezTo>
                    <a:pt x="11674" y="1335"/>
                    <a:pt x="11606" y="788"/>
                    <a:pt x="11298" y="463"/>
                  </a:cubicBezTo>
                  <a:cubicBezTo>
                    <a:pt x="11007" y="137"/>
                    <a:pt x="10528" y="0"/>
                    <a:pt x="10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22"/>
            <p:cNvSpPr/>
            <p:nvPr/>
          </p:nvSpPr>
          <p:spPr>
            <a:xfrm flipH="1">
              <a:off x="4333466" y="3661005"/>
              <a:ext cx="164750" cy="167779"/>
            </a:xfrm>
            <a:custGeom>
              <a:avLst/>
              <a:gdLst/>
              <a:ahLst/>
              <a:cxnLst/>
              <a:rect l="l" t="t" r="r" b="b"/>
              <a:pathLst>
                <a:path w="9792" h="9972" extrusionOk="0">
                  <a:moveTo>
                    <a:pt x="6984" y="1"/>
                  </a:moveTo>
                  <a:cubicBezTo>
                    <a:pt x="5918" y="944"/>
                    <a:pt x="4501" y="1472"/>
                    <a:pt x="3093" y="1472"/>
                  </a:cubicBezTo>
                  <a:cubicBezTo>
                    <a:pt x="2739" y="1472"/>
                    <a:pt x="2385" y="1439"/>
                    <a:pt x="2037" y="1370"/>
                  </a:cubicBezTo>
                  <a:cubicBezTo>
                    <a:pt x="1781" y="1558"/>
                    <a:pt x="1626" y="1883"/>
                    <a:pt x="1592" y="2208"/>
                  </a:cubicBezTo>
                  <a:cubicBezTo>
                    <a:pt x="1541" y="2516"/>
                    <a:pt x="1592" y="2858"/>
                    <a:pt x="1797" y="3098"/>
                  </a:cubicBezTo>
                  <a:cubicBezTo>
                    <a:pt x="2020" y="3355"/>
                    <a:pt x="2260" y="3629"/>
                    <a:pt x="2397" y="3954"/>
                  </a:cubicBezTo>
                  <a:cubicBezTo>
                    <a:pt x="2516" y="4246"/>
                    <a:pt x="2500" y="4741"/>
                    <a:pt x="2363" y="5033"/>
                  </a:cubicBezTo>
                  <a:lnTo>
                    <a:pt x="2363" y="5049"/>
                  </a:lnTo>
                  <a:cubicBezTo>
                    <a:pt x="2300" y="5191"/>
                    <a:pt x="2161" y="5264"/>
                    <a:pt x="2019" y="5264"/>
                  </a:cubicBezTo>
                  <a:cubicBezTo>
                    <a:pt x="1887" y="5264"/>
                    <a:pt x="1752" y="5200"/>
                    <a:pt x="1678" y="5067"/>
                  </a:cubicBezTo>
                  <a:cubicBezTo>
                    <a:pt x="1541" y="4844"/>
                    <a:pt x="1404" y="4622"/>
                    <a:pt x="1199" y="4536"/>
                  </a:cubicBezTo>
                  <a:cubicBezTo>
                    <a:pt x="1079" y="4489"/>
                    <a:pt x="945" y="4464"/>
                    <a:pt x="813" y="4464"/>
                  </a:cubicBezTo>
                  <a:cubicBezTo>
                    <a:pt x="606" y="4464"/>
                    <a:pt x="403" y="4527"/>
                    <a:pt x="257" y="4673"/>
                  </a:cubicBezTo>
                  <a:cubicBezTo>
                    <a:pt x="69" y="4878"/>
                    <a:pt x="1" y="5186"/>
                    <a:pt x="35" y="5460"/>
                  </a:cubicBezTo>
                  <a:cubicBezTo>
                    <a:pt x="85" y="5905"/>
                    <a:pt x="359" y="6300"/>
                    <a:pt x="719" y="6539"/>
                  </a:cubicBezTo>
                  <a:cubicBezTo>
                    <a:pt x="973" y="6688"/>
                    <a:pt x="1295" y="6776"/>
                    <a:pt x="1604" y="6776"/>
                  </a:cubicBezTo>
                  <a:cubicBezTo>
                    <a:pt x="1755" y="6776"/>
                    <a:pt x="1902" y="6755"/>
                    <a:pt x="2037" y="6710"/>
                  </a:cubicBezTo>
                  <a:lnTo>
                    <a:pt x="3509" y="8644"/>
                  </a:lnTo>
                  <a:cubicBezTo>
                    <a:pt x="4173" y="9504"/>
                    <a:pt x="5175" y="9972"/>
                    <a:pt x="6202" y="9972"/>
                  </a:cubicBezTo>
                  <a:cubicBezTo>
                    <a:pt x="6709" y="9972"/>
                    <a:pt x="7222" y="9858"/>
                    <a:pt x="7703" y="9620"/>
                  </a:cubicBezTo>
                  <a:cubicBezTo>
                    <a:pt x="9038" y="8970"/>
                    <a:pt x="9791" y="7532"/>
                    <a:pt x="9568" y="6060"/>
                  </a:cubicBezTo>
                  <a:lnTo>
                    <a:pt x="8678" y="51"/>
                  </a:lnTo>
                  <a:cubicBezTo>
                    <a:pt x="8422" y="163"/>
                    <a:pt x="8147" y="219"/>
                    <a:pt x="7875" y="219"/>
                  </a:cubicBezTo>
                  <a:cubicBezTo>
                    <a:pt x="7565" y="219"/>
                    <a:pt x="7258" y="147"/>
                    <a:pt x="69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22"/>
            <p:cNvSpPr/>
            <p:nvPr/>
          </p:nvSpPr>
          <p:spPr>
            <a:xfrm flipH="1">
              <a:off x="3948419" y="3641706"/>
              <a:ext cx="81517" cy="169646"/>
            </a:xfrm>
            <a:custGeom>
              <a:avLst/>
              <a:gdLst/>
              <a:ahLst/>
              <a:cxnLst/>
              <a:rect l="l" t="t" r="r" b="b"/>
              <a:pathLst>
                <a:path w="4845" h="10083" extrusionOk="0">
                  <a:moveTo>
                    <a:pt x="1" y="0"/>
                  </a:moveTo>
                  <a:lnTo>
                    <a:pt x="1" y="0"/>
                  </a:lnTo>
                  <a:cubicBezTo>
                    <a:pt x="1044" y="1404"/>
                    <a:pt x="2534" y="4382"/>
                    <a:pt x="2637" y="10082"/>
                  </a:cubicBezTo>
                  <a:lnTo>
                    <a:pt x="4211" y="9740"/>
                  </a:lnTo>
                  <a:cubicBezTo>
                    <a:pt x="4844" y="3937"/>
                    <a:pt x="1952" y="240"/>
                    <a:pt x="1952" y="240"/>
                  </a:cubicBezTo>
                  <a:cubicBezTo>
                    <a:pt x="1284" y="137"/>
                    <a:pt x="633" y="6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22"/>
            <p:cNvSpPr/>
            <p:nvPr/>
          </p:nvSpPr>
          <p:spPr>
            <a:xfrm flipH="1">
              <a:off x="4462487" y="4093842"/>
              <a:ext cx="167930" cy="90451"/>
            </a:xfrm>
            <a:custGeom>
              <a:avLst/>
              <a:gdLst/>
              <a:ahLst/>
              <a:cxnLst/>
              <a:rect l="l" t="t" r="r" b="b"/>
              <a:pathLst>
                <a:path w="9981" h="5376" extrusionOk="0">
                  <a:moveTo>
                    <a:pt x="1" y="1"/>
                  </a:moveTo>
                  <a:cubicBezTo>
                    <a:pt x="1" y="669"/>
                    <a:pt x="18" y="1354"/>
                    <a:pt x="53" y="2073"/>
                  </a:cubicBezTo>
                  <a:cubicBezTo>
                    <a:pt x="53" y="2073"/>
                    <a:pt x="3971" y="5375"/>
                    <a:pt x="9654" y="5375"/>
                  </a:cubicBezTo>
                  <a:lnTo>
                    <a:pt x="9980" y="3458"/>
                  </a:lnTo>
                  <a:cubicBezTo>
                    <a:pt x="5101" y="3237"/>
                    <a:pt x="1525" y="108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22"/>
            <p:cNvSpPr/>
            <p:nvPr/>
          </p:nvSpPr>
          <p:spPr>
            <a:xfrm flipH="1">
              <a:off x="3005813" y="4238138"/>
              <a:ext cx="339562" cy="191166"/>
            </a:xfrm>
            <a:custGeom>
              <a:avLst/>
              <a:gdLst/>
              <a:ahLst/>
              <a:cxnLst/>
              <a:rect l="l" t="t" r="r" b="b"/>
              <a:pathLst>
                <a:path w="20182" h="11362" extrusionOk="0">
                  <a:moveTo>
                    <a:pt x="737" y="1"/>
                  </a:moveTo>
                  <a:cubicBezTo>
                    <a:pt x="1" y="3132"/>
                    <a:pt x="53" y="6042"/>
                    <a:pt x="361" y="8370"/>
                  </a:cubicBezTo>
                  <a:cubicBezTo>
                    <a:pt x="1869" y="9799"/>
                    <a:pt x="4599" y="11361"/>
                    <a:pt x="8553" y="11361"/>
                  </a:cubicBezTo>
                  <a:cubicBezTo>
                    <a:pt x="8862" y="11361"/>
                    <a:pt x="9178" y="11352"/>
                    <a:pt x="9501" y="11332"/>
                  </a:cubicBezTo>
                  <a:cubicBezTo>
                    <a:pt x="11834" y="11185"/>
                    <a:pt x="13700" y="10773"/>
                    <a:pt x="16034" y="10773"/>
                  </a:cubicBezTo>
                  <a:cubicBezTo>
                    <a:pt x="16953" y="10773"/>
                    <a:pt x="17946" y="10837"/>
                    <a:pt x="19068" y="11006"/>
                  </a:cubicBezTo>
                  <a:cubicBezTo>
                    <a:pt x="20182" y="8422"/>
                    <a:pt x="19958" y="7258"/>
                    <a:pt x="19958" y="7258"/>
                  </a:cubicBezTo>
                  <a:cubicBezTo>
                    <a:pt x="13865" y="4844"/>
                    <a:pt x="7036" y="2294"/>
                    <a:pt x="7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22"/>
            <p:cNvSpPr/>
            <p:nvPr/>
          </p:nvSpPr>
          <p:spPr>
            <a:xfrm flipH="1">
              <a:off x="3303010" y="4238138"/>
              <a:ext cx="42365" cy="163589"/>
            </a:xfrm>
            <a:custGeom>
              <a:avLst/>
              <a:gdLst/>
              <a:ahLst/>
              <a:cxnLst/>
              <a:rect l="l" t="t" r="r" b="b"/>
              <a:pathLst>
                <a:path w="2518" h="9723" extrusionOk="0">
                  <a:moveTo>
                    <a:pt x="737" y="1"/>
                  </a:moveTo>
                  <a:cubicBezTo>
                    <a:pt x="1" y="3132"/>
                    <a:pt x="53" y="6042"/>
                    <a:pt x="361" y="8370"/>
                  </a:cubicBezTo>
                  <a:cubicBezTo>
                    <a:pt x="840" y="8833"/>
                    <a:pt x="1438" y="9294"/>
                    <a:pt x="2175" y="9723"/>
                  </a:cubicBezTo>
                  <a:cubicBezTo>
                    <a:pt x="1799" y="7275"/>
                    <a:pt x="1678" y="4075"/>
                    <a:pt x="2517" y="651"/>
                  </a:cubicBezTo>
                  <a:cubicBezTo>
                    <a:pt x="1918" y="428"/>
                    <a:pt x="1319" y="223"/>
                    <a:pt x="7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22"/>
            <p:cNvSpPr/>
            <p:nvPr/>
          </p:nvSpPr>
          <p:spPr>
            <a:xfrm flipH="1">
              <a:off x="4099918" y="3844168"/>
              <a:ext cx="72852" cy="72869"/>
            </a:xfrm>
            <a:custGeom>
              <a:avLst/>
              <a:gdLst/>
              <a:ahLst/>
              <a:cxnLst/>
              <a:rect l="l" t="t" r="r" b="b"/>
              <a:pathLst>
                <a:path w="4330" h="4331" extrusionOk="0">
                  <a:moveTo>
                    <a:pt x="2173" y="1"/>
                  </a:moveTo>
                  <a:cubicBezTo>
                    <a:pt x="975" y="1"/>
                    <a:pt x="0" y="976"/>
                    <a:pt x="0" y="2174"/>
                  </a:cubicBezTo>
                  <a:cubicBezTo>
                    <a:pt x="0" y="3355"/>
                    <a:pt x="975" y="4330"/>
                    <a:pt x="2173" y="4330"/>
                  </a:cubicBezTo>
                  <a:cubicBezTo>
                    <a:pt x="3371" y="4330"/>
                    <a:pt x="4330" y="3355"/>
                    <a:pt x="4330" y="2174"/>
                  </a:cubicBezTo>
                  <a:cubicBezTo>
                    <a:pt x="4330" y="976"/>
                    <a:pt x="3371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22"/>
            <p:cNvSpPr/>
            <p:nvPr/>
          </p:nvSpPr>
          <p:spPr>
            <a:xfrm flipH="1">
              <a:off x="4396254" y="3710674"/>
              <a:ext cx="35719" cy="13410"/>
            </a:xfrm>
            <a:custGeom>
              <a:avLst/>
              <a:gdLst/>
              <a:ahLst/>
              <a:cxnLst/>
              <a:rect l="l" t="t" r="r" b="b"/>
              <a:pathLst>
                <a:path w="2123" h="797" extrusionOk="0">
                  <a:moveTo>
                    <a:pt x="1422" y="1"/>
                  </a:moveTo>
                  <a:cubicBezTo>
                    <a:pt x="946" y="1"/>
                    <a:pt x="421" y="96"/>
                    <a:pt x="103" y="472"/>
                  </a:cubicBezTo>
                  <a:cubicBezTo>
                    <a:pt x="0" y="591"/>
                    <a:pt x="69" y="796"/>
                    <a:pt x="240" y="796"/>
                  </a:cubicBezTo>
                  <a:cubicBezTo>
                    <a:pt x="665" y="796"/>
                    <a:pt x="1054" y="684"/>
                    <a:pt x="1469" y="684"/>
                  </a:cubicBezTo>
                  <a:cubicBezTo>
                    <a:pt x="1538" y="684"/>
                    <a:pt x="1607" y="687"/>
                    <a:pt x="1678" y="694"/>
                  </a:cubicBezTo>
                  <a:cubicBezTo>
                    <a:pt x="1694" y="696"/>
                    <a:pt x="1709" y="697"/>
                    <a:pt x="1724" y="697"/>
                  </a:cubicBezTo>
                  <a:cubicBezTo>
                    <a:pt x="2122" y="697"/>
                    <a:pt x="2107" y="42"/>
                    <a:pt x="1678" y="9"/>
                  </a:cubicBezTo>
                  <a:cubicBezTo>
                    <a:pt x="1595" y="4"/>
                    <a:pt x="1509" y="1"/>
                    <a:pt x="1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22"/>
            <p:cNvSpPr/>
            <p:nvPr/>
          </p:nvSpPr>
          <p:spPr>
            <a:xfrm flipH="1">
              <a:off x="4402058" y="3727264"/>
              <a:ext cx="15984" cy="12854"/>
            </a:xfrm>
            <a:custGeom>
              <a:avLst/>
              <a:gdLst/>
              <a:ahLst/>
              <a:cxnLst/>
              <a:rect l="l" t="t" r="r" b="b"/>
              <a:pathLst>
                <a:path w="950" h="764" extrusionOk="0">
                  <a:moveTo>
                    <a:pt x="525" y="0"/>
                  </a:moveTo>
                  <a:cubicBezTo>
                    <a:pt x="437" y="0"/>
                    <a:pt x="346" y="36"/>
                    <a:pt x="268" y="119"/>
                  </a:cubicBezTo>
                  <a:cubicBezTo>
                    <a:pt x="1" y="369"/>
                    <a:pt x="223" y="763"/>
                    <a:pt x="537" y="763"/>
                  </a:cubicBezTo>
                  <a:cubicBezTo>
                    <a:pt x="566" y="763"/>
                    <a:pt x="596" y="760"/>
                    <a:pt x="627" y="753"/>
                  </a:cubicBezTo>
                  <a:lnTo>
                    <a:pt x="661" y="753"/>
                  </a:lnTo>
                  <a:cubicBezTo>
                    <a:pt x="763" y="735"/>
                    <a:pt x="866" y="616"/>
                    <a:pt x="900" y="513"/>
                  </a:cubicBezTo>
                  <a:lnTo>
                    <a:pt x="900" y="479"/>
                  </a:lnTo>
                  <a:cubicBezTo>
                    <a:pt x="949" y="222"/>
                    <a:pt x="745" y="0"/>
                    <a:pt x="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22"/>
            <p:cNvSpPr/>
            <p:nvPr/>
          </p:nvSpPr>
          <p:spPr>
            <a:xfrm flipH="1">
              <a:off x="4344127" y="3695733"/>
              <a:ext cx="34912" cy="19769"/>
            </a:xfrm>
            <a:custGeom>
              <a:avLst/>
              <a:gdLst/>
              <a:ahLst/>
              <a:cxnLst/>
              <a:rect l="l" t="t" r="r" b="b"/>
              <a:pathLst>
                <a:path w="2075" h="1175" extrusionOk="0">
                  <a:moveTo>
                    <a:pt x="1551" y="1"/>
                  </a:moveTo>
                  <a:cubicBezTo>
                    <a:pt x="1098" y="1"/>
                    <a:pt x="645" y="255"/>
                    <a:pt x="294" y="521"/>
                  </a:cubicBezTo>
                  <a:cubicBezTo>
                    <a:pt x="1" y="744"/>
                    <a:pt x="210" y="1174"/>
                    <a:pt x="483" y="1174"/>
                  </a:cubicBezTo>
                  <a:cubicBezTo>
                    <a:pt x="544" y="1174"/>
                    <a:pt x="608" y="1153"/>
                    <a:pt x="671" y="1103"/>
                  </a:cubicBezTo>
                  <a:cubicBezTo>
                    <a:pt x="1047" y="778"/>
                    <a:pt x="1510" y="658"/>
                    <a:pt x="1921" y="384"/>
                  </a:cubicBezTo>
                  <a:cubicBezTo>
                    <a:pt x="2074" y="299"/>
                    <a:pt x="2006" y="76"/>
                    <a:pt x="1852" y="41"/>
                  </a:cubicBezTo>
                  <a:cubicBezTo>
                    <a:pt x="1753" y="13"/>
                    <a:pt x="1652" y="1"/>
                    <a:pt x="1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22"/>
            <p:cNvSpPr/>
            <p:nvPr/>
          </p:nvSpPr>
          <p:spPr>
            <a:xfrm flipH="1">
              <a:off x="4349023" y="3714157"/>
              <a:ext cx="16404" cy="13224"/>
            </a:xfrm>
            <a:custGeom>
              <a:avLst/>
              <a:gdLst/>
              <a:ahLst/>
              <a:cxnLst/>
              <a:rect l="l" t="t" r="r" b="b"/>
              <a:pathLst>
                <a:path w="975" h="786" extrusionOk="0">
                  <a:moveTo>
                    <a:pt x="506" y="1"/>
                  </a:moveTo>
                  <a:cubicBezTo>
                    <a:pt x="163" y="1"/>
                    <a:pt x="0" y="435"/>
                    <a:pt x="256" y="676"/>
                  </a:cubicBezTo>
                  <a:cubicBezTo>
                    <a:pt x="256" y="692"/>
                    <a:pt x="272" y="692"/>
                    <a:pt x="272" y="692"/>
                  </a:cubicBezTo>
                  <a:cubicBezTo>
                    <a:pt x="331" y="751"/>
                    <a:pt x="413" y="785"/>
                    <a:pt x="491" y="785"/>
                  </a:cubicBezTo>
                  <a:cubicBezTo>
                    <a:pt x="529" y="785"/>
                    <a:pt x="565" y="777"/>
                    <a:pt x="598" y="761"/>
                  </a:cubicBezTo>
                  <a:lnTo>
                    <a:pt x="633" y="761"/>
                  </a:lnTo>
                  <a:cubicBezTo>
                    <a:pt x="975" y="607"/>
                    <a:pt x="975" y="94"/>
                    <a:pt x="581" y="8"/>
                  </a:cubicBezTo>
                  <a:cubicBezTo>
                    <a:pt x="555" y="3"/>
                    <a:pt x="530" y="1"/>
                    <a:pt x="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22"/>
            <p:cNvSpPr/>
            <p:nvPr/>
          </p:nvSpPr>
          <p:spPr>
            <a:xfrm flipH="1">
              <a:off x="4348434" y="3730410"/>
              <a:ext cx="32270" cy="36864"/>
            </a:xfrm>
            <a:custGeom>
              <a:avLst/>
              <a:gdLst/>
              <a:ahLst/>
              <a:cxnLst/>
              <a:rect l="l" t="t" r="r" b="b"/>
              <a:pathLst>
                <a:path w="1918" h="2191" extrusionOk="0">
                  <a:moveTo>
                    <a:pt x="0" y="0"/>
                  </a:moveTo>
                  <a:lnTo>
                    <a:pt x="564" y="2191"/>
                  </a:lnTo>
                  <a:cubicBezTo>
                    <a:pt x="564" y="2191"/>
                    <a:pt x="1232" y="2157"/>
                    <a:pt x="1575" y="1780"/>
                  </a:cubicBezTo>
                  <a:cubicBezTo>
                    <a:pt x="1917" y="140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22"/>
            <p:cNvSpPr/>
            <p:nvPr/>
          </p:nvSpPr>
          <p:spPr>
            <a:xfrm flipH="1">
              <a:off x="4366590" y="3779945"/>
              <a:ext cx="47245" cy="17363"/>
            </a:xfrm>
            <a:custGeom>
              <a:avLst/>
              <a:gdLst/>
              <a:ahLst/>
              <a:cxnLst/>
              <a:rect l="l" t="t" r="r" b="b"/>
              <a:pathLst>
                <a:path w="2808" h="1032" extrusionOk="0">
                  <a:moveTo>
                    <a:pt x="0" y="0"/>
                  </a:moveTo>
                  <a:lnTo>
                    <a:pt x="0" y="0"/>
                  </a:lnTo>
                  <a:cubicBezTo>
                    <a:pt x="326" y="429"/>
                    <a:pt x="771" y="805"/>
                    <a:pt x="1284" y="959"/>
                  </a:cubicBezTo>
                  <a:cubicBezTo>
                    <a:pt x="1444" y="1007"/>
                    <a:pt x="1614" y="1032"/>
                    <a:pt x="1784" y="1032"/>
                  </a:cubicBezTo>
                  <a:cubicBezTo>
                    <a:pt x="2160" y="1032"/>
                    <a:pt x="2536" y="910"/>
                    <a:pt x="2807" y="650"/>
                  </a:cubicBezTo>
                  <a:cubicBezTo>
                    <a:pt x="1849" y="582"/>
                    <a:pt x="908" y="3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22"/>
            <p:cNvSpPr/>
            <p:nvPr/>
          </p:nvSpPr>
          <p:spPr>
            <a:xfrm flipH="1">
              <a:off x="2633725" y="4237697"/>
              <a:ext cx="204205" cy="204491"/>
            </a:xfrm>
            <a:custGeom>
              <a:avLst/>
              <a:gdLst/>
              <a:ahLst/>
              <a:cxnLst/>
              <a:rect l="l" t="t" r="r" b="b"/>
              <a:pathLst>
                <a:path w="12137" h="12154" extrusionOk="0">
                  <a:moveTo>
                    <a:pt x="6059" y="1"/>
                  </a:moveTo>
                  <a:cubicBezTo>
                    <a:pt x="5272" y="1"/>
                    <a:pt x="4503" y="154"/>
                    <a:pt x="3800" y="446"/>
                  </a:cubicBezTo>
                  <a:cubicBezTo>
                    <a:pt x="2979" y="770"/>
                    <a:pt x="2243" y="1284"/>
                    <a:pt x="1643" y="1934"/>
                  </a:cubicBezTo>
                  <a:cubicBezTo>
                    <a:pt x="616" y="3013"/>
                    <a:pt x="0" y="4468"/>
                    <a:pt x="0" y="6077"/>
                  </a:cubicBezTo>
                  <a:lnTo>
                    <a:pt x="0" y="6385"/>
                  </a:lnTo>
                  <a:lnTo>
                    <a:pt x="0" y="6402"/>
                  </a:lnTo>
                  <a:cubicBezTo>
                    <a:pt x="52" y="7327"/>
                    <a:pt x="308" y="8183"/>
                    <a:pt x="719" y="8952"/>
                  </a:cubicBezTo>
                  <a:cubicBezTo>
                    <a:pt x="1490" y="10390"/>
                    <a:pt x="2825" y="11485"/>
                    <a:pt x="4416" y="11930"/>
                  </a:cubicBezTo>
                  <a:cubicBezTo>
                    <a:pt x="4948" y="12067"/>
                    <a:pt x="5495" y="12154"/>
                    <a:pt x="6059" y="12154"/>
                  </a:cubicBezTo>
                  <a:cubicBezTo>
                    <a:pt x="6470" y="12154"/>
                    <a:pt x="6865" y="12119"/>
                    <a:pt x="7258" y="12033"/>
                  </a:cubicBezTo>
                  <a:cubicBezTo>
                    <a:pt x="8867" y="11725"/>
                    <a:pt x="10270" y="10750"/>
                    <a:pt x="11144" y="9415"/>
                  </a:cubicBezTo>
                  <a:cubicBezTo>
                    <a:pt x="11674" y="8628"/>
                    <a:pt x="12000" y="7703"/>
                    <a:pt x="12102" y="6711"/>
                  </a:cubicBezTo>
                  <a:cubicBezTo>
                    <a:pt x="12136" y="6505"/>
                    <a:pt x="12136" y="6300"/>
                    <a:pt x="12136" y="6077"/>
                  </a:cubicBezTo>
                  <a:cubicBezTo>
                    <a:pt x="12136" y="4605"/>
                    <a:pt x="11623" y="3253"/>
                    <a:pt x="10749" y="2208"/>
                  </a:cubicBezTo>
                  <a:cubicBezTo>
                    <a:pt x="10151" y="1507"/>
                    <a:pt x="9414" y="925"/>
                    <a:pt x="8576" y="549"/>
                  </a:cubicBezTo>
                  <a:cubicBezTo>
                    <a:pt x="7823" y="206"/>
                    <a:pt x="6967" y="1"/>
                    <a:pt x="60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22"/>
            <p:cNvSpPr/>
            <p:nvPr/>
          </p:nvSpPr>
          <p:spPr>
            <a:xfrm flipH="1">
              <a:off x="2633725" y="4237697"/>
              <a:ext cx="204205" cy="202472"/>
            </a:xfrm>
            <a:custGeom>
              <a:avLst/>
              <a:gdLst/>
              <a:ahLst/>
              <a:cxnLst/>
              <a:rect l="l" t="t" r="r" b="b"/>
              <a:pathLst>
                <a:path w="12137" h="12034" extrusionOk="0">
                  <a:moveTo>
                    <a:pt x="6059" y="1"/>
                  </a:moveTo>
                  <a:cubicBezTo>
                    <a:pt x="5272" y="1"/>
                    <a:pt x="4503" y="154"/>
                    <a:pt x="3800" y="446"/>
                  </a:cubicBezTo>
                  <a:lnTo>
                    <a:pt x="3766" y="583"/>
                  </a:lnTo>
                  <a:lnTo>
                    <a:pt x="6077" y="2260"/>
                  </a:lnTo>
                  <a:lnTo>
                    <a:pt x="6025" y="3390"/>
                  </a:lnTo>
                  <a:lnTo>
                    <a:pt x="3715" y="5050"/>
                  </a:lnTo>
                  <a:lnTo>
                    <a:pt x="2517" y="4639"/>
                  </a:lnTo>
                  <a:lnTo>
                    <a:pt x="1643" y="1934"/>
                  </a:lnTo>
                  <a:cubicBezTo>
                    <a:pt x="616" y="3013"/>
                    <a:pt x="0" y="4468"/>
                    <a:pt x="0" y="6077"/>
                  </a:cubicBezTo>
                  <a:lnTo>
                    <a:pt x="0" y="6385"/>
                  </a:lnTo>
                  <a:lnTo>
                    <a:pt x="0" y="6402"/>
                  </a:lnTo>
                  <a:lnTo>
                    <a:pt x="137" y="6487"/>
                  </a:lnTo>
                  <a:lnTo>
                    <a:pt x="2483" y="4776"/>
                  </a:lnTo>
                  <a:lnTo>
                    <a:pt x="3681" y="5204"/>
                  </a:lnTo>
                  <a:lnTo>
                    <a:pt x="4519" y="7772"/>
                  </a:lnTo>
                  <a:lnTo>
                    <a:pt x="3715" y="8936"/>
                  </a:lnTo>
                  <a:lnTo>
                    <a:pt x="737" y="8936"/>
                  </a:lnTo>
                  <a:lnTo>
                    <a:pt x="719" y="8952"/>
                  </a:lnTo>
                  <a:cubicBezTo>
                    <a:pt x="1490" y="10390"/>
                    <a:pt x="2825" y="11485"/>
                    <a:pt x="4416" y="11930"/>
                  </a:cubicBezTo>
                  <a:lnTo>
                    <a:pt x="4639" y="11759"/>
                  </a:lnTo>
                  <a:lnTo>
                    <a:pt x="3766" y="9107"/>
                  </a:lnTo>
                  <a:lnTo>
                    <a:pt x="4587" y="7943"/>
                  </a:lnTo>
                  <a:lnTo>
                    <a:pt x="7481" y="7943"/>
                  </a:lnTo>
                  <a:lnTo>
                    <a:pt x="7497" y="7977"/>
                  </a:lnTo>
                  <a:lnTo>
                    <a:pt x="7994" y="9158"/>
                  </a:lnTo>
                  <a:lnTo>
                    <a:pt x="8029" y="9226"/>
                  </a:lnTo>
                  <a:lnTo>
                    <a:pt x="7138" y="11948"/>
                  </a:lnTo>
                  <a:lnTo>
                    <a:pt x="7258" y="12033"/>
                  </a:lnTo>
                  <a:cubicBezTo>
                    <a:pt x="8867" y="11725"/>
                    <a:pt x="10270" y="10750"/>
                    <a:pt x="11144" y="9415"/>
                  </a:cubicBezTo>
                  <a:lnTo>
                    <a:pt x="11057" y="9123"/>
                  </a:lnTo>
                  <a:lnTo>
                    <a:pt x="8148" y="9123"/>
                  </a:lnTo>
                  <a:lnTo>
                    <a:pt x="8131" y="9089"/>
                  </a:lnTo>
                  <a:lnTo>
                    <a:pt x="7634" y="7909"/>
                  </a:lnTo>
                  <a:lnTo>
                    <a:pt x="7600" y="7840"/>
                  </a:lnTo>
                  <a:lnTo>
                    <a:pt x="8456" y="5152"/>
                  </a:lnTo>
                  <a:lnTo>
                    <a:pt x="9706" y="5136"/>
                  </a:lnTo>
                  <a:lnTo>
                    <a:pt x="12000" y="6795"/>
                  </a:lnTo>
                  <a:lnTo>
                    <a:pt x="12102" y="6711"/>
                  </a:lnTo>
                  <a:cubicBezTo>
                    <a:pt x="12136" y="6505"/>
                    <a:pt x="12136" y="6300"/>
                    <a:pt x="12136" y="6077"/>
                  </a:cubicBezTo>
                  <a:cubicBezTo>
                    <a:pt x="12136" y="4605"/>
                    <a:pt x="11623" y="3253"/>
                    <a:pt x="10749" y="2208"/>
                  </a:cubicBezTo>
                  <a:lnTo>
                    <a:pt x="10510" y="2208"/>
                  </a:lnTo>
                  <a:lnTo>
                    <a:pt x="9603" y="4981"/>
                  </a:lnTo>
                  <a:lnTo>
                    <a:pt x="8353" y="5015"/>
                  </a:lnTo>
                  <a:lnTo>
                    <a:pt x="6162" y="3424"/>
                  </a:lnTo>
                  <a:lnTo>
                    <a:pt x="6231" y="2295"/>
                  </a:lnTo>
                  <a:lnTo>
                    <a:pt x="8593" y="583"/>
                  </a:lnTo>
                  <a:lnTo>
                    <a:pt x="8576" y="549"/>
                  </a:lnTo>
                  <a:cubicBezTo>
                    <a:pt x="7823" y="206"/>
                    <a:pt x="6967" y="1"/>
                    <a:pt x="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23"/>
          <p:cNvGrpSpPr/>
          <p:nvPr/>
        </p:nvGrpSpPr>
        <p:grpSpPr>
          <a:xfrm>
            <a:off x="3559363" y="2127071"/>
            <a:ext cx="5073397" cy="1806492"/>
            <a:chOff x="2562150" y="1900125"/>
            <a:chExt cx="4019700" cy="1431300"/>
          </a:xfrm>
        </p:grpSpPr>
        <p:sp>
          <p:nvSpPr>
            <p:cNvPr id="626" name="Google Shape;626;p23"/>
            <p:cNvSpPr/>
            <p:nvPr/>
          </p:nvSpPr>
          <p:spPr>
            <a:xfrm>
              <a:off x="2562150" y="2326425"/>
              <a:ext cx="4019700" cy="1005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3619500" y="1900125"/>
              <a:ext cx="1905000" cy="504900"/>
            </a:xfrm>
            <a:prstGeom prst="trapezoid">
              <a:avLst>
                <a:gd name="adj" fmla="val 25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628" name="Google Shape;628;p2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sp>
        <p:nvSpPr>
          <p:cNvPr id="629" name="Google Shape;629;p23"/>
          <p:cNvSpPr/>
          <p:nvPr/>
        </p:nvSpPr>
        <p:spPr>
          <a:xfrm>
            <a:off x="1225784" y="2331568"/>
            <a:ext cx="2897200" cy="19356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30" name="Google Shape;630;p23"/>
          <p:cNvSpPr/>
          <p:nvPr/>
        </p:nvSpPr>
        <p:spPr>
          <a:xfrm>
            <a:off x="8069028" y="2331568"/>
            <a:ext cx="2897200" cy="1935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31" name="Google Shape;631;p23"/>
          <p:cNvSpPr txBox="1"/>
          <p:nvPr/>
        </p:nvSpPr>
        <p:spPr>
          <a:xfrm>
            <a:off x="4984225" y="2127100"/>
            <a:ext cx="2223600" cy="6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90:00</a:t>
            </a:r>
            <a:endParaRPr sz="2400" kern="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32" name="Google Shape;632;p23"/>
          <p:cNvSpPr txBox="1"/>
          <p:nvPr/>
        </p:nvSpPr>
        <p:spPr>
          <a:xfrm>
            <a:off x="8405832" y="2725359"/>
            <a:ext cx="2223600" cy="11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Team 2</a:t>
            </a:r>
            <a:endParaRPr sz="4000" kern="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algn="ctr" defTabSz="1219170">
              <a:buClr>
                <a:srgbClr val="000000"/>
              </a:buClr>
            </a:pPr>
            <a:r>
              <a:rPr lang="en" sz="4000" kern="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Name</a:t>
            </a:r>
            <a:endParaRPr sz="4000" kern="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33" name="Google Shape;633;p23"/>
          <p:cNvSpPr txBox="1"/>
          <p:nvPr/>
        </p:nvSpPr>
        <p:spPr>
          <a:xfrm>
            <a:off x="1562651" y="2725359"/>
            <a:ext cx="2223600" cy="11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Team 1</a:t>
            </a:r>
            <a:endParaRPr sz="4000" kern="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algn="ctr" defTabSz="1219170">
              <a:buClr>
                <a:srgbClr val="000000"/>
              </a:buClr>
            </a:pPr>
            <a:r>
              <a:rPr lang="en" sz="40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Name</a:t>
            </a:r>
            <a:endParaRPr sz="4000" kern="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34" name="Google Shape;634;p23"/>
          <p:cNvSpPr txBox="1"/>
          <p:nvPr/>
        </p:nvSpPr>
        <p:spPr>
          <a:xfrm>
            <a:off x="4984211" y="2980944"/>
            <a:ext cx="2223600" cy="636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0:0</a:t>
            </a:r>
            <a:endParaRPr sz="4000" kern="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635" name="Google Shape;635;p23"/>
          <p:cNvGrpSpPr/>
          <p:nvPr/>
        </p:nvGrpSpPr>
        <p:grpSpPr>
          <a:xfrm>
            <a:off x="5270995" y="4593657"/>
            <a:ext cx="1650007" cy="1551108"/>
            <a:chOff x="3953246" y="3445242"/>
            <a:chExt cx="1237505" cy="1163331"/>
          </a:xfrm>
        </p:grpSpPr>
        <p:sp>
          <p:nvSpPr>
            <p:cNvPr id="636" name="Google Shape;636;p23"/>
            <p:cNvSpPr/>
            <p:nvPr/>
          </p:nvSpPr>
          <p:spPr>
            <a:xfrm>
              <a:off x="3981299" y="4384173"/>
              <a:ext cx="11814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37" name="Google Shape;637;p23"/>
            <p:cNvGrpSpPr/>
            <p:nvPr/>
          </p:nvGrpSpPr>
          <p:grpSpPr>
            <a:xfrm>
              <a:off x="3953246" y="3445242"/>
              <a:ext cx="1237505" cy="1087772"/>
              <a:chOff x="4182481" y="2340959"/>
              <a:chExt cx="368218" cy="323665"/>
            </a:xfrm>
          </p:grpSpPr>
          <p:sp>
            <p:nvSpPr>
              <p:cNvPr id="638" name="Google Shape;638;p23"/>
              <p:cNvSpPr/>
              <p:nvPr/>
            </p:nvSpPr>
            <p:spPr>
              <a:xfrm>
                <a:off x="4182481" y="2340959"/>
                <a:ext cx="368218" cy="323466"/>
              </a:xfrm>
              <a:custGeom>
                <a:avLst/>
                <a:gdLst/>
                <a:ahLst/>
                <a:cxnLst/>
                <a:rect l="l" t="t" r="r" b="b"/>
                <a:pathLst>
                  <a:path w="20414" h="17933" extrusionOk="0">
                    <a:moveTo>
                      <a:pt x="10192" y="0"/>
                    </a:moveTo>
                    <a:cubicBezTo>
                      <a:pt x="8484" y="0"/>
                      <a:pt x="6757" y="487"/>
                      <a:pt x="5229" y="1506"/>
                    </a:cubicBezTo>
                    <a:cubicBezTo>
                      <a:pt x="1106" y="4255"/>
                      <a:pt x="0" y="9819"/>
                      <a:pt x="2731" y="13942"/>
                    </a:cubicBezTo>
                    <a:cubicBezTo>
                      <a:pt x="4459" y="16533"/>
                      <a:pt x="7305" y="17933"/>
                      <a:pt x="10201" y="17933"/>
                    </a:cubicBezTo>
                    <a:cubicBezTo>
                      <a:pt x="11913" y="17933"/>
                      <a:pt x="13642" y="17443"/>
                      <a:pt x="15167" y="16422"/>
                    </a:cubicBezTo>
                    <a:cubicBezTo>
                      <a:pt x="19290" y="13674"/>
                      <a:pt x="20413" y="8109"/>
                      <a:pt x="17665" y="3987"/>
                    </a:cubicBezTo>
                    <a:cubicBezTo>
                      <a:pt x="15935" y="1403"/>
                      <a:pt x="13090" y="0"/>
                      <a:pt x="10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23"/>
              <p:cNvSpPr/>
              <p:nvPr/>
            </p:nvSpPr>
            <p:spPr>
              <a:xfrm>
                <a:off x="4205134" y="2346658"/>
                <a:ext cx="325000" cy="317965"/>
              </a:xfrm>
              <a:custGeom>
                <a:avLst/>
                <a:gdLst/>
                <a:ahLst/>
                <a:cxnLst/>
                <a:rect l="l" t="t" r="r" b="b"/>
                <a:pathLst>
                  <a:path w="18018" h="17628" extrusionOk="0">
                    <a:moveTo>
                      <a:pt x="9537" y="593"/>
                    </a:moveTo>
                    <a:cubicBezTo>
                      <a:pt x="10272" y="593"/>
                      <a:pt x="11431" y="634"/>
                      <a:pt x="12503" y="839"/>
                    </a:cubicBezTo>
                    <a:cubicBezTo>
                      <a:pt x="12822" y="1123"/>
                      <a:pt x="13124" y="1409"/>
                      <a:pt x="13408" y="1677"/>
                    </a:cubicBezTo>
                    <a:cubicBezTo>
                      <a:pt x="13978" y="2280"/>
                      <a:pt x="14465" y="2933"/>
                      <a:pt x="14816" y="3738"/>
                    </a:cubicBezTo>
                    <a:cubicBezTo>
                      <a:pt x="14682" y="4057"/>
                      <a:pt x="14246" y="5096"/>
                      <a:pt x="13643" y="6017"/>
                    </a:cubicBezTo>
                    <a:cubicBezTo>
                      <a:pt x="12252" y="5800"/>
                      <a:pt x="10040" y="5749"/>
                      <a:pt x="9620" y="5749"/>
                    </a:cubicBezTo>
                    <a:cubicBezTo>
                      <a:pt x="9453" y="5481"/>
                      <a:pt x="8548" y="4157"/>
                      <a:pt x="7493" y="3018"/>
                    </a:cubicBezTo>
                    <a:cubicBezTo>
                      <a:pt x="7627" y="2749"/>
                      <a:pt x="8380" y="1257"/>
                      <a:pt x="8900" y="604"/>
                    </a:cubicBezTo>
                    <a:cubicBezTo>
                      <a:pt x="9027" y="599"/>
                      <a:pt x="9250" y="593"/>
                      <a:pt x="9537" y="593"/>
                    </a:cubicBezTo>
                    <a:close/>
                    <a:moveTo>
                      <a:pt x="7426" y="3051"/>
                    </a:moveTo>
                    <a:cubicBezTo>
                      <a:pt x="8481" y="4191"/>
                      <a:pt x="9386" y="5532"/>
                      <a:pt x="9553" y="5782"/>
                    </a:cubicBezTo>
                    <a:cubicBezTo>
                      <a:pt x="9386" y="6202"/>
                      <a:pt x="8465" y="8397"/>
                      <a:pt x="8112" y="9688"/>
                    </a:cubicBezTo>
                    <a:lnTo>
                      <a:pt x="4458" y="10576"/>
                    </a:lnTo>
                    <a:cubicBezTo>
                      <a:pt x="3721" y="9755"/>
                      <a:pt x="2565" y="8012"/>
                      <a:pt x="2264" y="7576"/>
                    </a:cubicBezTo>
                    <a:cubicBezTo>
                      <a:pt x="2347" y="7123"/>
                      <a:pt x="2682" y="5280"/>
                      <a:pt x="3453" y="4090"/>
                    </a:cubicBezTo>
                    <a:cubicBezTo>
                      <a:pt x="3805" y="3956"/>
                      <a:pt x="5615" y="3235"/>
                      <a:pt x="7426" y="3051"/>
                    </a:cubicBezTo>
                    <a:close/>
                    <a:moveTo>
                      <a:pt x="8112" y="9771"/>
                    </a:moveTo>
                    <a:cubicBezTo>
                      <a:pt x="9185" y="10694"/>
                      <a:pt x="10912" y="12017"/>
                      <a:pt x="11296" y="12319"/>
                    </a:cubicBezTo>
                    <a:cubicBezTo>
                      <a:pt x="11213" y="12671"/>
                      <a:pt x="10794" y="14347"/>
                      <a:pt x="10391" y="15520"/>
                    </a:cubicBezTo>
                    <a:cubicBezTo>
                      <a:pt x="10074" y="15621"/>
                      <a:pt x="8599" y="16039"/>
                      <a:pt x="7325" y="16207"/>
                    </a:cubicBezTo>
                    <a:cubicBezTo>
                      <a:pt x="7090" y="16240"/>
                      <a:pt x="6872" y="16258"/>
                      <a:pt x="6671" y="16258"/>
                    </a:cubicBezTo>
                    <a:cubicBezTo>
                      <a:pt x="6554" y="16207"/>
                      <a:pt x="5347" y="15536"/>
                      <a:pt x="3687" y="13961"/>
                    </a:cubicBezTo>
                    <a:cubicBezTo>
                      <a:pt x="3772" y="13509"/>
                      <a:pt x="4174" y="11682"/>
                      <a:pt x="4476" y="10643"/>
                    </a:cubicBezTo>
                    <a:lnTo>
                      <a:pt x="8112" y="9771"/>
                    </a:lnTo>
                    <a:close/>
                    <a:moveTo>
                      <a:pt x="6554" y="1"/>
                    </a:moveTo>
                    <a:cubicBezTo>
                      <a:pt x="6201" y="101"/>
                      <a:pt x="5833" y="236"/>
                      <a:pt x="5481" y="386"/>
                    </a:cubicBezTo>
                    <a:lnTo>
                      <a:pt x="5464" y="386"/>
                    </a:lnTo>
                    <a:cubicBezTo>
                      <a:pt x="5381" y="419"/>
                      <a:pt x="5280" y="470"/>
                      <a:pt x="5180" y="520"/>
                    </a:cubicBezTo>
                    <a:cubicBezTo>
                      <a:pt x="5162" y="520"/>
                      <a:pt x="5146" y="537"/>
                      <a:pt x="5129" y="537"/>
                    </a:cubicBezTo>
                    <a:cubicBezTo>
                      <a:pt x="5046" y="571"/>
                      <a:pt x="4961" y="620"/>
                      <a:pt x="4878" y="654"/>
                    </a:cubicBezTo>
                    <a:lnTo>
                      <a:pt x="4777" y="705"/>
                    </a:lnTo>
                    <a:cubicBezTo>
                      <a:pt x="4710" y="754"/>
                      <a:pt x="4643" y="788"/>
                      <a:pt x="4576" y="821"/>
                    </a:cubicBezTo>
                    <a:cubicBezTo>
                      <a:pt x="4525" y="855"/>
                      <a:pt x="4476" y="888"/>
                      <a:pt x="4425" y="906"/>
                    </a:cubicBezTo>
                    <a:lnTo>
                      <a:pt x="4275" y="1006"/>
                    </a:lnTo>
                    <a:cubicBezTo>
                      <a:pt x="4174" y="1056"/>
                      <a:pt x="4074" y="1123"/>
                      <a:pt x="3973" y="1190"/>
                    </a:cubicBezTo>
                    <a:cubicBezTo>
                      <a:pt x="3906" y="1224"/>
                      <a:pt x="3855" y="1275"/>
                      <a:pt x="3805" y="1308"/>
                    </a:cubicBezTo>
                    <a:cubicBezTo>
                      <a:pt x="3788" y="1308"/>
                      <a:pt x="3788" y="1324"/>
                      <a:pt x="3772" y="1324"/>
                    </a:cubicBezTo>
                    <a:cubicBezTo>
                      <a:pt x="3754" y="1342"/>
                      <a:pt x="3721" y="1358"/>
                      <a:pt x="3705" y="1375"/>
                    </a:cubicBezTo>
                    <a:cubicBezTo>
                      <a:pt x="3671" y="1391"/>
                      <a:pt x="3638" y="1425"/>
                      <a:pt x="3604" y="1442"/>
                    </a:cubicBezTo>
                    <a:cubicBezTo>
                      <a:pt x="3537" y="1492"/>
                      <a:pt x="3470" y="1559"/>
                      <a:pt x="3403" y="1610"/>
                    </a:cubicBezTo>
                    <a:cubicBezTo>
                      <a:pt x="3386" y="1626"/>
                      <a:pt x="3370" y="1643"/>
                      <a:pt x="3336" y="1643"/>
                    </a:cubicBezTo>
                    <a:cubicBezTo>
                      <a:pt x="3151" y="1811"/>
                      <a:pt x="2950" y="1979"/>
                      <a:pt x="2766" y="2146"/>
                    </a:cubicBezTo>
                    <a:cubicBezTo>
                      <a:pt x="2833" y="2363"/>
                      <a:pt x="3151" y="3335"/>
                      <a:pt x="3403" y="4023"/>
                    </a:cubicBezTo>
                    <a:cubicBezTo>
                      <a:pt x="2632" y="5196"/>
                      <a:pt x="2280" y="7023"/>
                      <a:pt x="2196" y="7543"/>
                    </a:cubicBezTo>
                    <a:cubicBezTo>
                      <a:pt x="1944" y="7726"/>
                      <a:pt x="923" y="8497"/>
                      <a:pt x="436" y="9085"/>
                    </a:cubicBezTo>
                    <a:cubicBezTo>
                      <a:pt x="302" y="8866"/>
                      <a:pt x="67" y="8363"/>
                      <a:pt x="34" y="7576"/>
                    </a:cubicBezTo>
                    <a:cubicBezTo>
                      <a:pt x="18" y="7693"/>
                      <a:pt x="0" y="7860"/>
                      <a:pt x="0" y="7995"/>
                    </a:cubicBezTo>
                    <a:cubicBezTo>
                      <a:pt x="85" y="8631"/>
                      <a:pt x="302" y="9018"/>
                      <a:pt x="403" y="9185"/>
                    </a:cubicBezTo>
                    <a:cubicBezTo>
                      <a:pt x="470" y="11263"/>
                      <a:pt x="1325" y="12788"/>
                      <a:pt x="1493" y="13090"/>
                    </a:cubicBezTo>
                    <a:cubicBezTo>
                      <a:pt x="1459" y="13174"/>
                      <a:pt x="1426" y="13324"/>
                      <a:pt x="1408" y="13509"/>
                    </a:cubicBezTo>
                    <a:cubicBezTo>
                      <a:pt x="1442" y="13559"/>
                      <a:pt x="1459" y="13592"/>
                      <a:pt x="1475" y="13626"/>
                    </a:cubicBezTo>
                    <a:lnTo>
                      <a:pt x="1493" y="13626"/>
                    </a:lnTo>
                    <a:cubicBezTo>
                      <a:pt x="1475" y="13425"/>
                      <a:pt x="1526" y="13257"/>
                      <a:pt x="1560" y="13140"/>
                    </a:cubicBezTo>
                    <a:lnTo>
                      <a:pt x="3587" y="13978"/>
                    </a:lnTo>
                    <a:cubicBezTo>
                      <a:pt x="5196" y="15503"/>
                      <a:pt x="6386" y="16191"/>
                      <a:pt x="6604" y="16307"/>
                    </a:cubicBezTo>
                    <a:cubicBezTo>
                      <a:pt x="6688" y="16626"/>
                      <a:pt x="6822" y="17129"/>
                      <a:pt x="6889" y="17380"/>
                    </a:cubicBezTo>
                    <a:cubicBezTo>
                      <a:pt x="7006" y="17413"/>
                      <a:pt x="7124" y="17431"/>
                      <a:pt x="7240" y="17447"/>
                    </a:cubicBezTo>
                    <a:cubicBezTo>
                      <a:pt x="7624" y="17526"/>
                      <a:pt x="8214" y="17627"/>
                      <a:pt x="8964" y="17627"/>
                    </a:cubicBezTo>
                    <a:cubicBezTo>
                      <a:pt x="9494" y="17627"/>
                      <a:pt x="10104" y="17576"/>
                      <a:pt x="10777" y="17431"/>
                    </a:cubicBezTo>
                    <a:lnTo>
                      <a:pt x="10794" y="17431"/>
                    </a:lnTo>
                    <a:cubicBezTo>
                      <a:pt x="10878" y="17413"/>
                      <a:pt x="10945" y="17397"/>
                      <a:pt x="11028" y="17380"/>
                    </a:cubicBezTo>
                    <a:cubicBezTo>
                      <a:pt x="11381" y="17297"/>
                      <a:pt x="11716" y="17179"/>
                      <a:pt x="12067" y="17062"/>
                    </a:cubicBezTo>
                    <a:cubicBezTo>
                      <a:pt x="12353" y="16844"/>
                      <a:pt x="12604" y="16626"/>
                      <a:pt x="12738" y="16508"/>
                    </a:cubicBezTo>
                    <a:cubicBezTo>
                      <a:pt x="13057" y="16392"/>
                      <a:pt x="13911" y="16039"/>
                      <a:pt x="14849" y="15386"/>
                    </a:cubicBezTo>
                    <a:cubicBezTo>
                      <a:pt x="15001" y="15252"/>
                      <a:pt x="15151" y="15118"/>
                      <a:pt x="15303" y="14967"/>
                    </a:cubicBezTo>
                    <a:lnTo>
                      <a:pt x="15303" y="14967"/>
                    </a:lnTo>
                    <a:cubicBezTo>
                      <a:pt x="14213" y="15822"/>
                      <a:pt x="13106" y="16291"/>
                      <a:pt x="12738" y="16441"/>
                    </a:cubicBezTo>
                    <a:lnTo>
                      <a:pt x="10476" y="15520"/>
                    </a:lnTo>
                    <a:cubicBezTo>
                      <a:pt x="10861" y="14363"/>
                      <a:pt x="11280" y="12738"/>
                      <a:pt x="11363" y="12352"/>
                    </a:cubicBezTo>
                    <a:cubicBezTo>
                      <a:pt x="11632" y="12218"/>
                      <a:pt x="13459" y="11212"/>
                      <a:pt x="14632" y="10073"/>
                    </a:cubicBezTo>
                    <a:lnTo>
                      <a:pt x="16659" y="11096"/>
                    </a:lnTo>
                    <a:cubicBezTo>
                      <a:pt x="16559" y="12336"/>
                      <a:pt x="15906" y="13978"/>
                      <a:pt x="15336" y="14933"/>
                    </a:cubicBezTo>
                    <a:cubicBezTo>
                      <a:pt x="17113" y="13140"/>
                      <a:pt x="18018" y="10694"/>
                      <a:pt x="17900" y="8247"/>
                    </a:cubicBezTo>
                    <a:lnTo>
                      <a:pt x="17900" y="8247"/>
                    </a:lnTo>
                    <a:cubicBezTo>
                      <a:pt x="17732" y="8884"/>
                      <a:pt x="17330" y="10006"/>
                      <a:pt x="16677" y="11029"/>
                    </a:cubicBezTo>
                    <a:lnTo>
                      <a:pt x="14666" y="10006"/>
                    </a:lnTo>
                    <a:cubicBezTo>
                      <a:pt x="14648" y="9671"/>
                      <a:pt x="14532" y="8046"/>
                      <a:pt x="13710" y="6050"/>
                    </a:cubicBezTo>
                    <a:cubicBezTo>
                      <a:pt x="14297" y="5163"/>
                      <a:pt x="14733" y="4157"/>
                      <a:pt x="14867" y="3789"/>
                    </a:cubicBezTo>
                    <a:cubicBezTo>
                      <a:pt x="15754" y="4006"/>
                      <a:pt x="16509" y="4358"/>
                      <a:pt x="17095" y="4928"/>
                    </a:cubicBezTo>
                    <a:cubicBezTo>
                      <a:pt x="17095" y="4895"/>
                      <a:pt x="17079" y="4877"/>
                      <a:pt x="17062" y="4861"/>
                    </a:cubicBezTo>
                    <a:lnTo>
                      <a:pt x="17062" y="4844"/>
                    </a:lnTo>
                    <a:cubicBezTo>
                      <a:pt x="17012" y="4743"/>
                      <a:pt x="16961" y="4643"/>
                      <a:pt x="16912" y="4560"/>
                    </a:cubicBezTo>
                    <a:lnTo>
                      <a:pt x="16912" y="4542"/>
                    </a:lnTo>
                    <a:cubicBezTo>
                      <a:pt x="16861" y="4459"/>
                      <a:pt x="16811" y="4358"/>
                      <a:pt x="16760" y="4258"/>
                    </a:cubicBezTo>
                    <a:cubicBezTo>
                      <a:pt x="16744" y="4240"/>
                      <a:pt x="16744" y="4224"/>
                      <a:pt x="16726" y="4207"/>
                    </a:cubicBezTo>
                    <a:cubicBezTo>
                      <a:pt x="16677" y="4124"/>
                      <a:pt x="16643" y="4039"/>
                      <a:pt x="16592" y="3972"/>
                    </a:cubicBezTo>
                    <a:cubicBezTo>
                      <a:pt x="16525" y="3872"/>
                      <a:pt x="16476" y="3771"/>
                      <a:pt x="16409" y="3671"/>
                    </a:cubicBezTo>
                    <a:cubicBezTo>
                      <a:pt x="16342" y="3587"/>
                      <a:pt x="16291" y="3503"/>
                      <a:pt x="16224" y="3420"/>
                    </a:cubicBezTo>
                    <a:cubicBezTo>
                      <a:pt x="16208" y="3402"/>
                      <a:pt x="16190" y="3369"/>
                      <a:pt x="16174" y="3335"/>
                    </a:cubicBezTo>
                    <a:cubicBezTo>
                      <a:pt x="16123" y="3286"/>
                      <a:pt x="16090" y="3235"/>
                      <a:pt x="16056" y="3185"/>
                    </a:cubicBezTo>
                    <a:cubicBezTo>
                      <a:pt x="16023" y="3152"/>
                      <a:pt x="15989" y="3118"/>
                      <a:pt x="15973" y="3085"/>
                    </a:cubicBezTo>
                    <a:cubicBezTo>
                      <a:pt x="15939" y="3034"/>
                      <a:pt x="15906" y="3000"/>
                      <a:pt x="15872" y="2951"/>
                    </a:cubicBezTo>
                    <a:cubicBezTo>
                      <a:pt x="15839" y="2917"/>
                      <a:pt x="15805" y="2884"/>
                      <a:pt x="15772" y="2833"/>
                    </a:cubicBezTo>
                    <a:lnTo>
                      <a:pt x="15671" y="2732"/>
                    </a:lnTo>
                    <a:cubicBezTo>
                      <a:pt x="15638" y="2682"/>
                      <a:pt x="15604" y="2649"/>
                      <a:pt x="15571" y="2615"/>
                    </a:cubicBezTo>
                    <a:lnTo>
                      <a:pt x="15470" y="2515"/>
                    </a:lnTo>
                    <a:cubicBezTo>
                      <a:pt x="15437" y="2464"/>
                      <a:pt x="15403" y="2430"/>
                      <a:pt x="15370" y="2397"/>
                    </a:cubicBezTo>
                    <a:lnTo>
                      <a:pt x="15269" y="2296"/>
                    </a:lnTo>
                    <a:lnTo>
                      <a:pt x="15151" y="2180"/>
                    </a:lnTo>
                    <a:cubicBezTo>
                      <a:pt x="15118" y="2146"/>
                      <a:pt x="15084" y="2129"/>
                      <a:pt x="15068" y="2095"/>
                    </a:cubicBezTo>
                    <a:cubicBezTo>
                      <a:pt x="15017" y="2062"/>
                      <a:pt x="14983" y="2012"/>
                      <a:pt x="14934" y="1979"/>
                    </a:cubicBezTo>
                    <a:lnTo>
                      <a:pt x="14849" y="1894"/>
                    </a:lnTo>
                    <a:cubicBezTo>
                      <a:pt x="14800" y="1861"/>
                      <a:pt x="14749" y="1827"/>
                      <a:pt x="14715" y="1777"/>
                    </a:cubicBezTo>
                    <a:cubicBezTo>
                      <a:pt x="14682" y="1760"/>
                      <a:pt x="14648" y="1744"/>
                      <a:pt x="14632" y="1710"/>
                    </a:cubicBezTo>
                    <a:cubicBezTo>
                      <a:pt x="14581" y="1677"/>
                      <a:pt x="14532" y="1643"/>
                      <a:pt x="14481" y="1592"/>
                    </a:cubicBezTo>
                    <a:cubicBezTo>
                      <a:pt x="14465" y="1576"/>
                      <a:pt x="14431" y="1559"/>
                      <a:pt x="14414" y="1543"/>
                    </a:cubicBezTo>
                    <a:cubicBezTo>
                      <a:pt x="14347" y="1509"/>
                      <a:pt x="14297" y="1458"/>
                      <a:pt x="14246" y="1425"/>
                    </a:cubicBezTo>
                    <a:cubicBezTo>
                      <a:pt x="14230" y="1409"/>
                      <a:pt x="14196" y="1391"/>
                      <a:pt x="14179" y="1375"/>
                    </a:cubicBezTo>
                    <a:cubicBezTo>
                      <a:pt x="14129" y="1324"/>
                      <a:pt x="14062" y="1291"/>
                      <a:pt x="14011" y="1257"/>
                    </a:cubicBezTo>
                    <a:cubicBezTo>
                      <a:pt x="13995" y="1241"/>
                      <a:pt x="13978" y="1224"/>
                      <a:pt x="13944" y="1208"/>
                    </a:cubicBezTo>
                    <a:cubicBezTo>
                      <a:pt x="13895" y="1174"/>
                      <a:pt x="13828" y="1141"/>
                      <a:pt x="13777" y="1090"/>
                    </a:cubicBezTo>
                    <a:cubicBezTo>
                      <a:pt x="13761" y="1090"/>
                      <a:pt x="13743" y="1074"/>
                      <a:pt x="13710" y="1056"/>
                    </a:cubicBezTo>
                    <a:cubicBezTo>
                      <a:pt x="13660" y="1023"/>
                      <a:pt x="13593" y="989"/>
                      <a:pt x="13526" y="939"/>
                    </a:cubicBezTo>
                    <a:cubicBezTo>
                      <a:pt x="13509" y="939"/>
                      <a:pt x="13493" y="922"/>
                      <a:pt x="13475" y="922"/>
                    </a:cubicBezTo>
                    <a:cubicBezTo>
                      <a:pt x="13408" y="872"/>
                      <a:pt x="13341" y="839"/>
                      <a:pt x="13274" y="805"/>
                    </a:cubicBezTo>
                    <a:cubicBezTo>
                      <a:pt x="13274" y="805"/>
                      <a:pt x="13258" y="788"/>
                      <a:pt x="13240" y="788"/>
                    </a:cubicBezTo>
                    <a:cubicBezTo>
                      <a:pt x="13173" y="738"/>
                      <a:pt x="13106" y="705"/>
                      <a:pt x="13023" y="671"/>
                    </a:cubicBezTo>
                    <a:lnTo>
                      <a:pt x="12822" y="571"/>
                    </a:lnTo>
                    <a:lnTo>
                      <a:pt x="12503" y="772"/>
                    </a:lnTo>
                    <a:cubicBezTo>
                      <a:pt x="11435" y="560"/>
                      <a:pt x="10294" y="515"/>
                      <a:pt x="9559" y="515"/>
                    </a:cubicBezTo>
                    <a:cubicBezTo>
                      <a:pt x="9129" y="515"/>
                      <a:pt x="8838" y="531"/>
                      <a:pt x="8782" y="537"/>
                    </a:cubicBezTo>
                    <a:cubicBezTo>
                      <a:pt x="8699" y="504"/>
                      <a:pt x="8380" y="370"/>
                      <a:pt x="7962" y="269"/>
                    </a:cubicBezTo>
                    <a:cubicBezTo>
                      <a:pt x="7526" y="135"/>
                      <a:pt x="7023" y="17"/>
                      <a:pt x="6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40" name="Google Shape;640;p23"/>
          <p:cNvSpPr txBox="1"/>
          <p:nvPr/>
        </p:nvSpPr>
        <p:spPr>
          <a:xfrm>
            <a:off x="1375133" y="4648200"/>
            <a:ext cx="2598400" cy="9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  <a:buSzPts val="1100"/>
            </a:pPr>
            <a:r>
              <a:rPr lang="en"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very cold place full of iron oxide dust</a:t>
            </a:r>
            <a:endParaRPr sz="1600" ker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1" name="Google Shape;641;p23"/>
          <p:cNvSpPr txBox="1"/>
          <p:nvPr/>
        </p:nvSpPr>
        <p:spPr>
          <a:xfrm>
            <a:off x="8218465" y="4648200"/>
            <a:ext cx="2598400" cy="9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Neptune has a beautiful name and is the second planet from the Sun</a:t>
            </a:r>
            <a:endParaRPr sz="1600" ker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6" name="Google Shape;646;p24"/>
          <p:cNvCxnSpPr/>
          <p:nvPr/>
        </p:nvCxnSpPr>
        <p:spPr>
          <a:xfrm rot="10800000">
            <a:off x="1551067" y="4059400"/>
            <a:ext cx="9409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7" name="Google Shape;647;p2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sp>
        <p:nvSpPr>
          <p:cNvPr id="648" name="Google Shape;648;p24"/>
          <p:cNvSpPr txBox="1"/>
          <p:nvPr/>
        </p:nvSpPr>
        <p:spPr>
          <a:xfrm>
            <a:off x="3412217" y="-838149"/>
            <a:ext cx="2219600" cy="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" sz="1600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600" kern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ctr" defTabSz="121917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</a:pPr>
            <a:endParaRPr sz="1600" kern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9" name="Google Shape;649;p24"/>
          <p:cNvSpPr txBox="1"/>
          <p:nvPr/>
        </p:nvSpPr>
        <p:spPr>
          <a:xfrm>
            <a:off x="8355567" y="-838149"/>
            <a:ext cx="2219600" cy="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spcAft>
                <a:spcPts val="2133"/>
              </a:spcAft>
              <a:buClr>
                <a:srgbClr val="000000"/>
              </a:buClr>
            </a:pPr>
            <a:r>
              <a:rPr lang="en" sz="1600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Has a very poisonous atmosphere</a:t>
            </a:r>
            <a:endParaRPr sz="1600" kern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50" name="Google Shape;650;p24"/>
          <p:cNvGrpSpPr/>
          <p:nvPr/>
        </p:nvGrpSpPr>
        <p:grpSpPr>
          <a:xfrm>
            <a:off x="10368743" y="3445138"/>
            <a:ext cx="1134960" cy="1228500"/>
            <a:chOff x="4191300" y="1704975"/>
            <a:chExt cx="2794550" cy="3024869"/>
          </a:xfrm>
        </p:grpSpPr>
        <p:sp>
          <p:nvSpPr>
            <p:cNvPr id="651" name="Google Shape;651;p24"/>
            <p:cNvSpPr/>
            <p:nvPr/>
          </p:nvSpPr>
          <p:spPr>
            <a:xfrm>
              <a:off x="4953647" y="3349786"/>
              <a:ext cx="1265692" cy="1380011"/>
            </a:xfrm>
            <a:custGeom>
              <a:avLst/>
              <a:gdLst/>
              <a:ahLst/>
              <a:cxnLst/>
              <a:rect l="l" t="t" r="r" b="b"/>
              <a:pathLst>
                <a:path w="58624" h="63919" extrusionOk="0">
                  <a:moveTo>
                    <a:pt x="22242" y="1"/>
                  </a:moveTo>
                  <a:lnTo>
                    <a:pt x="22242" y="28694"/>
                  </a:lnTo>
                  <a:cubicBezTo>
                    <a:pt x="22242" y="41069"/>
                    <a:pt x="14884" y="52232"/>
                    <a:pt x="3528" y="57110"/>
                  </a:cubicBezTo>
                  <a:cubicBezTo>
                    <a:pt x="0" y="58653"/>
                    <a:pt x="1074" y="63919"/>
                    <a:pt x="4906" y="63919"/>
                  </a:cubicBezTo>
                  <a:lnTo>
                    <a:pt x="53691" y="63919"/>
                  </a:lnTo>
                  <a:cubicBezTo>
                    <a:pt x="57550" y="63919"/>
                    <a:pt x="58624" y="58653"/>
                    <a:pt x="55096" y="57110"/>
                  </a:cubicBezTo>
                  <a:cubicBezTo>
                    <a:pt x="43740" y="52232"/>
                    <a:pt x="36382" y="41069"/>
                    <a:pt x="36382" y="28694"/>
                  </a:cubicBezTo>
                  <a:lnTo>
                    <a:pt x="36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24"/>
            <p:cNvSpPr/>
            <p:nvPr/>
          </p:nvSpPr>
          <p:spPr>
            <a:xfrm>
              <a:off x="5433847" y="3657477"/>
              <a:ext cx="305326" cy="205925"/>
            </a:xfrm>
            <a:custGeom>
              <a:avLst/>
              <a:gdLst/>
              <a:ahLst/>
              <a:cxnLst/>
              <a:rect l="l" t="t" r="r" b="b"/>
              <a:pathLst>
                <a:path w="14142" h="9538" extrusionOk="0">
                  <a:moveTo>
                    <a:pt x="1" y="1"/>
                  </a:moveTo>
                  <a:lnTo>
                    <a:pt x="1" y="9537"/>
                  </a:lnTo>
                  <a:lnTo>
                    <a:pt x="14141" y="9537"/>
                  </a:lnTo>
                  <a:lnTo>
                    <a:pt x="14141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5205957" y="3291469"/>
              <a:ext cx="778384" cy="437435"/>
            </a:xfrm>
            <a:custGeom>
              <a:avLst/>
              <a:gdLst/>
              <a:ahLst/>
              <a:cxnLst/>
              <a:rect l="l" t="t" r="r" b="b"/>
              <a:pathLst>
                <a:path w="36053" h="20261" extrusionOk="0">
                  <a:moveTo>
                    <a:pt x="1" y="1"/>
                  </a:moveTo>
                  <a:lnTo>
                    <a:pt x="1" y="8986"/>
                  </a:lnTo>
                  <a:cubicBezTo>
                    <a:pt x="1" y="15215"/>
                    <a:pt x="5043" y="20260"/>
                    <a:pt x="11272" y="20260"/>
                  </a:cubicBezTo>
                  <a:lnTo>
                    <a:pt x="24778" y="20260"/>
                  </a:lnTo>
                  <a:cubicBezTo>
                    <a:pt x="31007" y="20260"/>
                    <a:pt x="36052" y="15215"/>
                    <a:pt x="36052" y="8986"/>
                  </a:cubicBezTo>
                  <a:lnTo>
                    <a:pt x="36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24"/>
            <p:cNvSpPr/>
            <p:nvPr/>
          </p:nvSpPr>
          <p:spPr>
            <a:xfrm>
              <a:off x="4191300" y="1991226"/>
              <a:ext cx="730195" cy="1194920"/>
            </a:xfrm>
            <a:custGeom>
              <a:avLst/>
              <a:gdLst/>
              <a:ahLst/>
              <a:cxnLst/>
              <a:rect l="l" t="t" r="r" b="b"/>
              <a:pathLst>
                <a:path w="33821" h="55346" extrusionOk="0">
                  <a:moveTo>
                    <a:pt x="27673" y="1"/>
                  </a:moveTo>
                  <a:cubicBezTo>
                    <a:pt x="12433" y="1"/>
                    <a:pt x="1" y="12404"/>
                    <a:pt x="1" y="27673"/>
                  </a:cubicBezTo>
                  <a:cubicBezTo>
                    <a:pt x="1" y="42914"/>
                    <a:pt x="12433" y="55345"/>
                    <a:pt x="27673" y="55345"/>
                  </a:cubicBezTo>
                  <a:lnTo>
                    <a:pt x="33821" y="55345"/>
                  </a:lnTo>
                  <a:lnTo>
                    <a:pt x="33821" y="47930"/>
                  </a:lnTo>
                  <a:lnTo>
                    <a:pt x="27673" y="47930"/>
                  </a:lnTo>
                  <a:cubicBezTo>
                    <a:pt x="16512" y="47930"/>
                    <a:pt x="7416" y="38835"/>
                    <a:pt x="7416" y="27673"/>
                  </a:cubicBezTo>
                  <a:cubicBezTo>
                    <a:pt x="7416" y="16483"/>
                    <a:pt x="16512" y="7414"/>
                    <a:pt x="27673" y="7414"/>
                  </a:cubicBezTo>
                  <a:lnTo>
                    <a:pt x="33821" y="7414"/>
                  </a:lnTo>
                  <a:lnTo>
                    <a:pt x="33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24"/>
            <p:cNvSpPr/>
            <p:nvPr/>
          </p:nvSpPr>
          <p:spPr>
            <a:xfrm>
              <a:off x="6256259" y="1991226"/>
              <a:ext cx="729591" cy="1194920"/>
            </a:xfrm>
            <a:custGeom>
              <a:avLst/>
              <a:gdLst/>
              <a:ahLst/>
              <a:cxnLst/>
              <a:rect l="l" t="t" r="r" b="b"/>
              <a:pathLst>
                <a:path w="33793" h="55346" extrusionOk="0">
                  <a:moveTo>
                    <a:pt x="1" y="1"/>
                  </a:moveTo>
                  <a:lnTo>
                    <a:pt x="1" y="7414"/>
                  </a:lnTo>
                  <a:lnTo>
                    <a:pt x="6120" y="7414"/>
                  </a:lnTo>
                  <a:cubicBezTo>
                    <a:pt x="17284" y="7414"/>
                    <a:pt x="26379" y="16483"/>
                    <a:pt x="26379" y="27673"/>
                  </a:cubicBezTo>
                  <a:cubicBezTo>
                    <a:pt x="26379" y="38835"/>
                    <a:pt x="17284" y="47930"/>
                    <a:pt x="6120" y="47930"/>
                  </a:cubicBezTo>
                  <a:lnTo>
                    <a:pt x="1" y="47930"/>
                  </a:lnTo>
                  <a:lnTo>
                    <a:pt x="1" y="55345"/>
                  </a:lnTo>
                  <a:lnTo>
                    <a:pt x="6120" y="55345"/>
                  </a:lnTo>
                  <a:cubicBezTo>
                    <a:pt x="21389" y="55345"/>
                    <a:pt x="33792" y="42914"/>
                    <a:pt x="33792" y="27673"/>
                  </a:cubicBezTo>
                  <a:cubicBezTo>
                    <a:pt x="33792" y="12404"/>
                    <a:pt x="21389" y="1"/>
                    <a:pt x="6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24"/>
            <p:cNvSpPr/>
            <p:nvPr/>
          </p:nvSpPr>
          <p:spPr>
            <a:xfrm>
              <a:off x="4688794" y="1882300"/>
              <a:ext cx="1795381" cy="1722774"/>
            </a:xfrm>
            <a:custGeom>
              <a:avLst/>
              <a:gdLst/>
              <a:ahLst/>
              <a:cxnLst/>
              <a:rect l="l" t="t" r="r" b="b"/>
              <a:pathLst>
                <a:path w="83158" h="79795" extrusionOk="0">
                  <a:moveTo>
                    <a:pt x="1" y="1"/>
                  </a:moveTo>
                  <a:lnTo>
                    <a:pt x="1" y="38202"/>
                  </a:lnTo>
                  <a:cubicBezTo>
                    <a:pt x="1" y="61162"/>
                    <a:pt x="18607" y="79794"/>
                    <a:pt x="41565" y="79794"/>
                  </a:cubicBezTo>
                  <a:cubicBezTo>
                    <a:pt x="64552" y="79794"/>
                    <a:pt x="83157" y="61162"/>
                    <a:pt x="83157" y="38202"/>
                  </a:cubicBezTo>
                  <a:lnTo>
                    <a:pt x="8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24"/>
            <p:cNvSpPr/>
            <p:nvPr/>
          </p:nvSpPr>
          <p:spPr>
            <a:xfrm>
              <a:off x="4594788" y="1704975"/>
              <a:ext cx="1983409" cy="177340"/>
            </a:xfrm>
            <a:custGeom>
              <a:avLst/>
              <a:gdLst/>
              <a:ahLst/>
              <a:cxnLst/>
              <a:rect l="l" t="t" r="r" b="b"/>
              <a:pathLst>
                <a:path w="91867" h="8214" extrusionOk="0">
                  <a:moveTo>
                    <a:pt x="4079" y="0"/>
                  </a:moveTo>
                  <a:cubicBezTo>
                    <a:pt x="1819" y="0"/>
                    <a:pt x="0" y="1848"/>
                    <a:pt x="0" y="4108"/>
                  </a:cubicBezTo>
                  <a:cubicBezTo>
                    <a:pt x="0" y="6368"/>
                    <a:pt x="1819" y="8214"/>
                    <a:pt x="4079" y="8214"/>
                  </a:cubicBezTo>
                  <a:lnTo>
                    <a:pt x="87758" y="8214"/>
                  </a:lnTo>
                  <a:cubicBezTo>
                    <a:pt x="90047" y="8214"/>
                    <a:pt x="91866" y="6368"/>
                    <a:pt x="91866" y="4108"/>
                  </a:cubicBezTo>
                  <a:cubicBezTo>
                    <a:pt x="91866" y="1848"/>
                    <a:pt x="90047" y="0"/>
                    <a:pt x="87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24"/>
            <p:cNvSpPr/>
            <p:nvPr/>
          </p:nvSpPr>
          <p:spPr>
            <a:xfrm>
              <a:off x="4688794" y="1882300"/>
              <a:ext cx="1795381" cy="91671"/>
            </a:xfrm>
            <a:custGeom>
              <a:avLst/>
              <a:gdLst/>
              <a:ahLst/>
              <a:cxnLst/>
              <a:rect l="l" t="t" r="r" b="b"/>
              <a:pathLst>
                <a:path w="83158" h="4246" extrusionOk="0">
                  <a:moveTo>
                    <a:pt x="1" y="1"/>
                  </a:moveTo>
                  <a:lnTo>
                    <a:pt x="1" y="4245"/>
                  </a:lnTo>
                  <a:lnTo>
                    <a:pt x="83157" y="4245"/>
                  </a:lnTo>
                  <a:lnTo>
                    <a:pt x="83157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24"/>
            <p:cNvSpPr/>
            <p:nvPr/>
          </p:nvSpPr>
          <p:spPr>
            <a:xfrm>
              <a:off x="4803052" y="2045981"/>
              <a:ext cx="327931" cy="564147"/>
            </a:xfrm>
            <a:custGeom>
              <a:avLst/>
              <a:gdLst/>
              <a:ahLst/>
              <a:cxnLst/>
              <a:rect l="l" t="t" r="r" b="b"/>
              <a:pathLst>
                <a:path w="15189" h="26130" extrusionOk="0">
                  <a:moveTo>
                    <a:pt x="7608" y="0"/>
                  </a:moveTo>
                  <a:cubicBezTo>
                    <a:pt x="3419" y="0"/>
                    <a:pt x="1" y="3418"/>
                    <a:pt x="1" y="7607"/>
                  </a:cubicBezTo>
                  <a:lnTo>
                    <a:pt x="1" y="18549"/>
                  </a:lnTo>
                  <a:cubicBezTo>
                    <a:pt x="1" y="22738"/>
                    <a:pt x="3419" y="26129"/>
                    <a:pt x="7608" y="26129"/>
                  </a:cubicBezTo>
                  <a:cubicBezTo>
                    <a:pt x="11797" y="26129"/>
                    <a:pt x="15189" y="22738"/>
                    <a:pt x="15189" y="18549"/>
                  </a:cubicBezTo>
                  <a:lnTo>
                    <a:pt x="15189" y="7607"/>
                  </a:lnTo>
                  <a:cubicBezTo>
                    <a:pt x="15189" y="3418"/>
                    <a:pt x="11797" y="0"/>
                    <a:pt x="7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24"/>
            <p:cNvSpPr/>
            <p:nvPr/>
          </p:nvSpPr>
          <p:spPr>
            <a:xfrm>
              <a:off x="4921499" y="2793412"/>
              <a:ext cx="244010" cy="243989"/>
            </a:xfrm>
            <a:custGeom>
              <a:avLst/>
              <a:gdLst/>
              <a:ahLst/>
              <a:cxnLst/>
              <a:rect l="l" t="t" r="r" b="b"/>
              <a:pathLst>
                <a:path w="11302" h="11301" extrusionOk="0">
                  <a:moveTo>
                    <a:pt x="5650" y="0"/>
                  </a:moveTo>
                  <a:cubicBezTo>
                    <a:pt x="2537" y="0"/>
                    <a:pt x="1" y="2536"/>
                    <a:pt x="1" y="5650"/>
                  </a:cubicBezTo>
                  <a:cubicBezTo>
                    <a:pt x="1" y="8765"/>
                    <a:pt x="2537" y="11301"/>
                    <a:pt x="5650" y="11301"/>
                  </a:cubicBezTo>
                  <a:cubicBezTo>
                    <a:pt x="8766" y="11301"/>
                    <a:pt x="11301" y="8765"/>
                    <a:pt x="11301" y="5650"/>
                  </a:cubicBezTo>
                  <a:cubicBezTo>
                    <a:pt x="11301" y="2536"/>
                    <a:pt x="8766" y="0"/>
                    <a:pt x="5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24"/>
            <p:cNvSpPr/>
            <p:nvPr/>
          </p:nvSpPr>
          <p:spPr>
            <a:xfrm>
              <a:off x="4906040" y="4565587"/>
              <a:ext cx="1360904" cy="164257"/>
            </a:xfrm>
            <a:custGeom>
              <a:avLst/>
              <a:gdLst/>
              <a:ahLst/>
              <a:cxnLst/>
              <a:rect l="l" t="t" r="r" b="b"/>
              <a:pathLst>
                <a:path w="63034" h="7608" extrusionOk="0">
                  <a:moveTo>
                    <a:pt x="3804" y="1"/>
                  </a:moveTo>
                  <a:cubicBezTo>
                    <a:pt x="1709" y="1"/>
                    <a:pt x="0" y="1710"/>
                    <a:pt x="0" y="3804"/>
                  </a:cubicBezTo>
                  <a:cubicBezTo>
                    <a:pt x="0" y="5899"/>
                    <a:pt x="1709" y="7608"/>
                    <a:pt x="3804" y="7608"/>
                  </a:cubicBezTo>
                  <a:lnTo>
                    <a:pt x="59230" y="7608"/>
                  </a:lnTo>
                  <a:cubicBezTo>
                    <a:pt x="61325" y="7608"/>
                    <a:pt x="63034" y="5899"/>
                    <a:pt x="63034" y="3804"/>
                  </a:cubicBezTo>
                  <a:cubicBezTo>
                    <a:pt x="63034" y="1710"/>
                    <a:pt x="61325" y="1"/>
                    <a:pt x="59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62" name="Google Shape;662;p24"/>
          <p:cNvGrpSpPr/>
          <p:nvPr/>
        </p:nvGrpSpPr>
        <p:grpSpPr>
          <a:xfrm>
            <a:off x="950817" y="1793501"/>
            <a:ext cx="2330379" cy="1397564"/>
            <a:chOff x="713113" y="1345125"/>
            <a:chExt cx="1747784" cy="1048173"/>
          </a:xfrm>
        </p:grpSpPr>
        <p:sp>
          <p:nvSpPr>
            <p:cNvPr id="663" name="Google Shape;663;p24"/>
            <p:cNvSpPr/>
            <p:nvPr/>
          </p:nvSpPr>
          <p:spPr>
            <a:xfrm>
              <a:off x="713113" y="1345125"/>
              <a:ext cx="1747784" cy="359387"/>
            </a:xfrm>
            <a:custGeom>
              <a:avLst/>
              <a:gdLst/>
              <a:ahLst/>
              <a:cxnLst/>
              <a:rect l="l" t="t" r="r" b="b"/>
              <a:pathLst>
                <a:path w="76456" h="17514" extrusionOk="0">
                  <a:moveTo>
                    <a:pt x="1" y="1"/>
                  </a:moveTo>
                  <a:lnTo>
                    <a:pt x="76456" y="1"/>
                  </a:lnTo>
                  <a:lnTo>
                    <a:pt x="76456" y="17513"/>
                  </a:lnTo>
                  <a:lnTo>
                    <a:pt x="1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49BA4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400" kern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664" name="Google Shape;664;p24"/>
            <p:cNvSpPr/>
            <p:nvPr/>
          </p:nvSpPr>
          <p:spPr>
            <a:xfrm>
              <a:off x="713695" y="1704498"/>
              <a:ext cx="1746600" cy="68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600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It’s the smallest planet in the System</a:t>
              </a:r>
              <a:endParaRPr sz="1600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65" name="Google Shape;665;p24"/>
          <p:cNvGrpSpPr/>
          <p:nvPr/>
        </p:nvGrpSpPr>
        <p:grpSpPr>
          <a:xfrm>
            <a:off x="3072033" y="3773971"/>
            <a:ext cx="570400" cy="570400"/>
            <a:chOff x="2304025" y="2830478"/>
            <a:chExt cx="427800" cy="427800"/>
          </a:xfrm>
        </p:grpSpPr>
        <p:sp>
          <p:nvSpPr>
            <p:cNvPr id="666" name="Google Shape;666;p24"/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67" name="Google Shape;667;p24"/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668" name="Google Shape;668;p24"/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24"/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670" name="Google Shape;670;p24"/>
          <p:cNvCxnSpPr>
            <a:stCxn id="666" idx="0"/>
            <a:endCxn id="664" idx="3"/>
          </p:cNvCxnSpPr>
          <p:nvPr/>
        </p:nvCxnSpPr>
        <p:spPr>
          <a:xfrm rot="5400000" flipH="1">
            <a:off x="2797833" y="3214571"/>
            <a:ext cx="1042000" cy="768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671" name="Google Shape;671;p24"/>
          <p:cNvGrpSpPr/>
          <p:nvPr/>
        </p:nvGrpSpPr>
        <p:grpSpPr>
          <a:xfrm>
            <a:off x="896074" y="3528061"/>
            <a:ext cx="912271" cy="1062660"/>
            <a:chOff x="5575400" y="3073525"/>
            <a:chExt cx="1225950" cy="1428050"/>
          </a:xfrm>
        </p:grpSpPr>
        <p:sp>
          <p:nvSpPr>
            <p:cNvPr id="672" name="Google Shape;672;p24"/>
            <p:cNvSpPr/>
            <p:nvPr/>
          </p:nvSpPr>
          <p:spPr>
            <a:xfrm>
              <a:off x="5669650" y="3369500"/>
              <a:ext cx="581250" cy="581250"/>
            </a:xfrm>
            <a:custGeom>
              <a:avLst/>
              <a:gdLst/>
              <a:ahLst/>
              <a:cxnLst/>
              <a:rect l="l" t="t" r="r" b="b"/>
              <a:pathLst>
                <a:path w="23250" h="23250" extrusionOk="0">
                  <a:moveTo>
                    <a:pt x="3676" y="1"/>
                  </a:moveTo>
                  <a:lnTo>
                    <a:pt x="1" y="3692"/>
                  </a:lnTo>
                  <a:lnTo>
                    <a:pt x="19558" y="23250"/>
                  </a:lnTo>
                  <a:lnTo>
                    <a:pt x="23250" y="1957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24"/>
            <p:cNvSpPr/>
            <p:nvPr/>
          </p:nvSpPr>
          <p:spPr>
            <a:xfrm>
              <a:off x="6167800" y="3123050"/>
              <a:ext cx="130250" cy="770175"/>
            </a:xfrm>
            <a:custGeom>
              <a:avLst/>
              <a:gdLst/>
              <a:ahLst/>
              <a:cxnLst/>
              <a:rect l="l" t="t" r="r" b="b"/>
              <a:pathLst>
                <a:path w="5210" h="30807" extrusionOk="0">
                  <a:moveTo>
                    <a:pt x="0" y="1"/>
                  </a:moveTo>
                  <a:lnTo>
                    <a:pt x="0" y="30807"/>
                  </a:lnTo>
                  <a:lnTo>
                    <a:pt x="5209" y="30807"/>
                  </a:lnTo>
                  <a:lnTo>
                    <a:pt x="5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6049950" y="3303200"/>
              <a:ext cx="366325" cy="310425"/>
            </a:xfrm>
            <a:custGeom>
              <a:avLst/>
              <a:gdLst/>
              <a:ahLst/>
              <a:cxnLst/>
              <a:rect l="l" t="t" r="r" b="b"/>
              <a:pathLst>
                <a:path w="14653" h="12417" extrusionOk="0">
                  <a:moveTo>
                    <a:pt x="113" y="0"/>
                  </a:moveTo>
                  <a:cubicBezTo>
                    <a:pt x="49" y="0"/>
                    <a:pt x="0" y="49"/>
                    <a:pt x="0" y="113"/>
                  </a:cubicBezTo>
                  <a:lnTo>
                    <a:pt x="0" y="12304"/>
                  </a:lnTo>
                  <a:cubicBezTo>
                    <a:pt x="0" y="12367"/>
                    <a:pt x="49" y="12416"/>
                    <a:pt x="113" y="12416"/>
                  </a:cubicBezTo>
                  <a:lnTo>
                    <a:pt x="14540" y="12416"/>
                  </a:lnTo>
                  <a:cubicBezTo>
                    <a:pt x="14589" y="12416"/>
                    <a:pt x="14653" y="12367"/>
                    <a:pt x="14653" y="12304"/>
                  </a:cubicBezTo>
                  <a:lnTo>
                    <a:pt x="14653" y="113"/>
                  </a:lnTo>
                  <a:cubicBezTo>
                    <a:pt x="14653" y="49"/>
                    <a:pt x="1458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24"/>
            <p:cNvSpPr/>
            <p:nvPr/>
          </p:nvSpPr>
          <p:spPr>
            <a:xfrm>
              <a:off x="5664475" y="3364725"/>
              <a:ext cx="1136875" cy="1136850"/>
            </a:xfrm>
            <a:custGeom>
              <a:avLst/>
              <a:gdLst/>
              <a:ahLst/>
              <a:cxnLst/>
              <a:rect l="l" t="t" r="r" b="b"/>
              <a:pathLst>
                <a:path w="45475" h="45474" extrusionOk="0">
                  <a:moveTo>
                    <a:pt x="22737" y="0"/>
                  </a:moveTo>
                  <a:cubicBezTo>
                    <a:pt x="10178" y="0"/>
                    <a:pt x="1" y="10179"/>
                    <a:pt x="1" y="22738"/>
                  </a:cubicBezTo>
                  <a:cubicBezTo>
                    <a:pt x="1" y="35296"/>
                    <a:pt x="10178" y="45474"/>
                    <a:pt x="22737" y="45474"/>
                  </a:cubicBezTo>
                  <a:cubicBezTo>
                    <a:pt x="35296" y="45474"/>
                    <a:pt x="45475" y="35296"/>
                    <a:pt x="45475" y="22738"/>
                  </a:cubicBezTo>
                  <a:cubicBezTo>
                    <a:pt x="45475" y="10179"/>
                    <a:pt x="35296" y="0"/>
                    <a:pt x="2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24"/>
            <p:cNvSpPr/>
            <p:nvPr/>
          </p:nvSpPr>
          <p:spPr>
            <a:xfrm>
              <a:off x="5810275" y="3510125"/>
              <a:ext cx="845250" cy="845675"/>
            </a:xfrm>
            <a:custGeom>
              <a:avLst/>
              <a:gdLst/>
              <a:ahLst/>
              <a:cxnLst/>
              <a:rect l="l" t="t" r="r" b="b"/>
              <a:pathLst>
                <a:path w="33810" h="33827" extrusionOk="0">
                  <a:moveTo>
                    <a:pt x="16905" y="0"/>
                  </a:moveTo>
                  <a:cubicBezTo>
                    <a:pt x="7574" y="0"/>
                    <a:pt x="0" y="7574"/>
                    <a:pt x="0" y="16922"/>
                  </a:cubicBezTo>
                  <a:cubicBezTo>
                    <a:pt x="0" y="26253"/>
                    <a:pt x="7574" y="33826"/>
                    <a:pt x="16905" y="33826"/>
                  </a:cubicBezTo>
                  <a:cubicBezTo>
                    <a:pt x="26253" y="33826"/>
                    <a:pt x="33810" y="26253"/>
                    <a:pt x="33810" y="16922"/>
                  </a:cubicBezTo>
                  <a:cubicBezTo>
                    <a:pt x="33810" y="7574"/>
                    <a:pt x="26253" y="0"/>
                    <a:pt x="16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6074700" y="3073525"/>
              <a:ext cx="316800" cy="136650"/>
            </a:xfrm>
            <a:custGeom>
              <a:avLst/>
              <a:gdLst/>
              <a:ahLst/>
              <a:cxnLst/>
              <a:rect l="l" t="t" r="r" b="b"/>
              <a:pathLst>
                <a:path w="12672" h="5466" extrusionOk="0">
                  <a:moveTo>
                    <a:pt x="17" y="1"/>
                  </a:moveTo>
                  <a:cubicBezTo>
                    <a:pt x="1" y="1"/>
                    <a:pt x="1" y="1"/>
                    <a:pt x="1" y="16"/>
                  </a:cubicBezTo>
                  <a:lnTo>
                    <a:pt x="1" y="5449"/>
                  </a:lnTo>
                  <a:cubicBezTo>
                    <a:pt x="1" y="5449"/>
                    <a:pt x="1" y="5465"/>
                    <a:pt x="17" y="5465"/>
                  </a:cubicBezTo>
                  <a:lnTo>
                    <a:pt x="12655" y="5465"/>
                  </a:lnTo>
                  <a:lnTo>
                    <a:pt x="12672" y="5449"/>
                  </a:lnTo>
                  <a:lnTo>
                    <a:pt x="12672" y="16"/>
                  </a:lnTo>
                  <a:cubicBezTo>
                    <a:pt x="12672" y="1"/>
                    <a:pt x="12655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6544450" y="3924375"/>
              <a:ext cx="86725" cy="17600"/>
            </a:xfrm>
            <a:custGeom>
              <a:avLst/>
              <a:gdLst/>
              <a:ahLst/>
              <a:cxnLst/>
              <a:rect l="l" t="t" r="r" b="b"/>
              <a:pathLst>
                <a:path w="3469" h="704" extrusionOk="0">
                  <a:moveTo>
                    <a:pt x="352" y="0"/>
                  </a:moveTo>
                  <a:cubicBezTo>
                    <a:pt x="145" y="0"/>
                    <a:pt x="1" y="160"/>
                    <a:pt x="1" y="352"/>
                  </a:cubicBezTo>
                  <a:cubicBezTo>
                    <a:pt x="1" y="543"/>
                    <a:pt x="145" y="703"/>
                    <a:pt x="352" y="703"/>
                  </a:cubicBezTo>
                  <a:lnTo>
                    <a:pt x="3117" y="703"/>
                  </a:lnTo>
                  <a:cubicBezTo>
                    <a:pt x="3309" y="703"/>
                    <a:pt x="3469" y="543"/>
                    <a:pt x="3469" y="352"/>
                  </a:cubicBezTo>
                  <a:cubicBezTo>
                    <a:pt x="3469" y="160"/>
                    <a:pt x="330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6500150" y="3729475"/>
              <a:ext cx="79900" cy="52300"/>
            </a:xfrm>
            <a:custGeom>
              <a:avLst/>
              <a:gdLst/>
              <a:ahLst/>
              <a:cxnLst/>
              <a:rect l="l" t="t" r="r" b="b"/>
              <a:pathLst>
                <a:path w="3196" h="2092" extrusionOk="0">
                  <a:moveTo>
                    <a:pt x="2794" y="1"/>
                  </a:moveTo>
                  <a:cubicBezTo>
                    <a:pt x="2736" y="1"/>
                    <a:pt x="2677" y="15"/>
                    <a:pt x="2620" y="46"/>
                  </a:cubicBezTo>
                  <a:lnTo>
                    <a:pt x="224" y="1437"/>
                  </a:lnTo>
                  <a:cubicBezTo>
                    <a:pt x="64" y="1533"/>
                    <a:pt x="0" y="1756"/>
                    <a:pt x="96" y="1916"/>
                  </a:cubicBezTo>
                  <a:cubicBezTo>
                    <a:pt x="160" y="2027"/>
                    <a:pt x="288" y="2091"/>
                    <a:pt x="399" y="2091"/>
                  </a:cubicBezTo>
                  <a:cubicBezTo>
                    <a:pt x="463" y="2091"/>
                    <a:pt x="527" y="2076"/>
                    <a:pt x="575" y="2044"/>
                  </a:cubicBezTo>
                  <a:lnTo>
                    <a:pt x="2972" y="653"/>
                  </a:lnTo>
                  <a:cubicBezTo>
                    <a:pt x="3147" y="557"/>
                    <a:pt x="3196" y="350"/>
                    <a:pt x="3100" y="174"/>
                  </a:cubicBezTo>
                  <a:cubicBezTo>
                    <a:pt x="3035" y="65"/>
                    <a:pt x="2918" y="1"/>
                    <a:pt x="2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24"/>
            <p:cNvSpPr/>
            <p:nvPr/>
          </p:nvSpPr>
          <p:spPr>
            <a:xfrm>
              <a:off x="6383075" y="358720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1778" y="0"/>
                  </a:moveTo>
                  <a:cubicBezTo>
                    <a:pt x="1663" y="0"/>
                    <a:pt x="1551" y="61"/>
                    <a:pt x="1487" y="177"/>
                  </a:cubicBezTo>
                  <a:lnTo>
                    <a:pt x="97" y="2573"/>
                  </a:lnTo>
                  <a:cubicBezTo>
                    <a:pt x="1" y="2733"/>
                    <a:pt x="49" y="2957"/>
                    <a:pt x="225" y="3053"/>
                  </a:cubicBezTo>
                  <a:cubicBezTo>
                    <a:pt x="273" y="3085"/>
                    <a:pt x="337" y="3101"/>
                    <a:pt x="401" y="3101"/>
                  </a:cubicBezTo>
                  <a:cubicBezTo>
                    <a:pt x="512" y="3101"/>
                    <a:pt x="640" y="3037"/>
                    <a:pt x="704" y="2925"/>
                  </a:cubicBezTo>
                  <a:lnTo>
                    <a:pt x="2095" y="528"/>
                  </a:lnTo>
                  <a:cubicBezTo>
                    <a:pt x="2190" y="353"/>
                    <a:pt x="2127" y="145"/>
                    <a:pt x="1950" y="49"/>
                  </a:cubicBezTo>
                  <a:cubicBezTo>
                    <a:pt x="1896" y="16"/>
                    <a:pt x="1836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6224100" y="3534875"/>
              <a:ext cx="17600" cy="86725"/>
            </a:xfrm>
            <a:custGeom>
              <a:avLst/>
              <a:gdLst/>
              <a:ahLst/>
              <a:cxnLst/>
              <a:rect l="l" t="t" r="r" b="b"/>
              <a:pathLst>
                <a:path w="704" h="3469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17"/>
                  </a:lnTo>
                  <a:cubicBezTo>
                    <a:pt x="1" y="3324"/>
                    <a:pt x="160" y="3469"/>
                    <a:pt x="352" y="3469"/>
                  </a:cubicBezTo>
                  <a:cubicBezTo>
                    <a:pt x="544" y="3469"/>
                    <a:pt x="704" y="3324"/>
                    <a:pt x="704" y="3117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24"/>
            <p:cNvSpPr/>
            <p:nvPr/>
          </p:nvSpPr>
          <p:spPr>
            <a:xfrm>
              <a:off x="6028375" y="358720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401" y="0"/>
                  </a:moveTo>
                  <a:cubicBezTo>
                    <a:pt x="340" y="0"/>
                    <a:pt x="278" y="16"/>
                    <a:pt x="224" y="49"/>
                  </a:cubicBezTo>
                  <a:cubicBezTo>
                    <a:pt x="49" y="145"/>
                    <a:pt x="0" y="353"/>
                    <a:pt x="96" y="528"/>
                  </a:cubicBezTo>
                  <a:lnTo>
                    <a:pt x="1470" y="2925"/>
                  </a:lnTo>
                  <a:cubicBezTo>
                    <a:pt x="1534" y="3037"/>
                    <a:pt x="1662" y="3101"/>
                    <a:pt x="1774" y="3101"/>
                  </a:cubicBezTo>
                  <a:cubicBezTo>
                    <a:pt x="1838" y="3101"/>
                    <a:pt x="1902" y="3085"/>
                    <a:pt x="1950" y="3053"/>
                  </a:cubicBezTo>
                  <a:cubicBezTo>
                    <a:pt x="2126" y="2957"/>
                    <a:pt x="2173" y="2733"/>
                    <a:pt x="2077" y="2573"/>
                  </a:cubicBezTo>
                  <a:lnTo>
                    <a:pt x="703" y="177"/>
                  </a:lnTo>
                  <a:cubicBezTo>
                    <a:pt x="640" y="61"/>
                    <a:pt x="521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24"/>
            <p:cNvSpPr/>
            <p:nvPr/>
          </p:nvSpPr>
          <p:spPr>
            <a:xfrm>
              <a:off x="5885775" y="3729475"/>
              <a:ext cx="79925" cy="52300"/>
            </a:xfrm>
            <a:custGeom>
              <a:avLst/>
              <a:gdLst/>
              <a:ahLst/>
              <a:cxnLst/>
              <a:rect l="l" t="t" r="r" b="b"/>
              <a:pathLst>
                <a:path w="3197" h="2092" extrusionOk="0">
                  <a:moveTo>
                    <a:pt x="402" y="1"/>
                  </a:moveTo>
                  <a:cubicBezTo>
                    <a:pt x="278" y="1"/>
                    <a:pt x="162" y="65"/>
                    <a:pt x="97" y="174"/>
                  </a:cubicBezTo>
                  <a:cubicBezTo>
                    <a:pt x="1" y="350"/>
                    <a:pt x="48" y="557"/>
                    <a:pt x="224" y="653"/>
                  </a:cubicBezTo>
                  <a:lnTo>
                    <a:pt x="2621" y="2044"/>
                  </a:lnTo>
                  <a:cubicBezTo>
                    <a:pt x="2685" y="2076"/>
                    <a:pt x="2732" y="2091"/>
                    <a:pt x="2796" y="2091"/>
                  </a:cubicBezTo>
                  <a:cubicBezTo>
                    <a:pt x="2924" y="2091"/>
                    <a:pt x="3037" y="2027"/>
                    <a:pt x="3100" y="1916"/>
                  </a:cubicBezTo>
                  <a:cubicBezTo>
                    <a:pt x="3196" y="1756"/>
                    <a:pt x="3132" y="1533"/>
                    <a:pt x="2973" y="1437"/>
                  </a:cubicBezTo>
                  <a:lnTo>
                    <a:pt x="576" y="46"/>
                  </a:lnTo>
                  <a:cubicBezTo>
                    <a:pt x="519" y="15"/>
                    <a:pt x="46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24"/>
            <p:cNvSpPr/>
            <p:nvPr/>
          </p:nvSpPr>
          <p:spPr>
            <a:xfrm>
              <a:off x="5834650" y="3924375"/>
              <a:ext cx="87100" cy="17600"/>
            </a:xfrm>
            <a:custGeom>
              <a:avLst/>
              <a:gdLst/>
              <a:ahLst/>
              <a:cxnLst/>
              <a:rect l="l" t="t" r="r" b="b"/>
              <a:pathLst>
                <a:path w="3484" h="704" extrusionOk="0">
                  <a:moveTo>
                    <a:pt x="352" y="0"/>
                  </a:moveTo>
                  <a:cubicBezTo>
                    <a:pt x="160" y="0"/>
                    <a:pt x="1" y="160"/>
                    <a:pt x="1" y="352"/>
                  </a:cubicBezTo>
                  <a:cubicBezTo>
                    <a:pt x="1" y="543"/>
                    <a:pt x="160" y="703"/>
                    <a:pt x="352" y="703"/>
                  </a:cubicBezTo>
                  <a:lnTo>
                    <a:pt x="3132" y="703"/>
                  </a:lnTo>
                  <a:cubicBezTo>
                    <a:pt x="3324" y="703"/>
                    <a:pt x="3484" y="543"/>
                    <a:pt x="3484" y="352"/>
                  </a:cubicBezTo>
                  <a:cubicBezTo>
                    <a:pt x="3484" y="160"/>
                    <a:pt x="3324" y="0"/>
                    <a:pt x="3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5885775" y="4084525"/>
              <a:ext cx="79925" cy="51950"/>
            </a:xfrm>
            <a:custGeom>
              <a:avLst/>
              <a:gdLst/>
              <a:ahLst/>
              <a:cxnLst/>
              <a:rect l="l" t="t" r="r" b="b"/>
              <a:pathLst>
                <a:path w="3197" h="2078" extrusionOk="0">
                  <a:moveTo>
                    <a:pt x="2806" y="1"/>
                  </a:moveTo>
                  <a:cubicBezTo>
                    <a:pt x="2744" y="1"/>
                    <a:pt x="2681" y="17"/>
                    <a:pt x="2621" y="49"/>
                  </a:cubicBezTo>
                  <a:lnTo>
                    <a:pt x="224" y="1423"/>
                  </a:lnTo>
                  <a:cubicBezTo>
                    <a:pt x="48" y="1519"/>
                    <a:pt x="1" y="1743"/>
                    <a:pt x="97" y="1903"/>
                  </a:cubicBezTo>
                  <a:cubicBezTo>
                    <a:pt x="160" y="2014"/>
                    <a:pt x="272" y="2078"/>
                    <a:pt x="400" y="2078"/>
                  </a:cubicBezTo>
                  <a:cubicBezTo>
                    <a:pt x="463" y="2078"/>
                    <a:pt x="512" y="2062"/>
                    <a:pt x="576" y="2031"/>
                  </a:cubicBezTo>
                  <a:lnTo>
                    <a:pt x="2973" y="656"/>
                  </a:lnTo>
                  <a:cubicBezTo>
                    <a:pt x="3132" y="561"/>
                    <a:pt x="3196" y="337"/>
                    <a:pt x="3100" y="177"/>
                  </a:cubicBezTo>
                  <a:cubicBezTo>
                    <a:pt x="3037" y="61"/>
                    <a:pt x="2925" y="1"/>
                    <a:pt x="2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6028375" y="420155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1773" y="1"/>
                  </a:moveTo>
                  <a:cubicBezTo>
                    <a:pt x="1653" y="1"/>
                    <a:pt x="1534" y="61"/>
                    <a:pt x="1470" y="177"/>
                  </a:cubicBezTo>
                  <a:lnTo>
                    <a:pt x="96" y="2574"/>
                  </a:lnTo>
                  <a:cubicBezTo>
                    <a:pt x="0" y="2750"/>
                    <a:pt x="49" y="2957"/>
                    <a:pt x="224" y="3053"/>
                  </a:cubicBezTo>
                  <a:cubicBezTo>
                    <a:pt x="273" y="3085"/>
                    <a:pt x="336" y="3102"/>
                    <a:pt x="400" y="3102"/>
                  </a:cubicBezTo>
                  <a:cubicBezTo>
                    <a:pt x="512" y="3102"/>
                    <a:pt x="639" y="3038"/>
                    <a:pt x="703" y="2925"/>
                  </a:cubicBezTo>
                  <a:lnTo>
                    <a:pt x="2077" y="529"/>
                  </a:lnTo>
                  <a:cubicBezTo>
                    <a:pt x="2173" y="353"/>
                    <a:pt x="2126" y="145"/>
                    <a:pt x="1950" y="49"/>
                  </a:cubicBezTo>
                  <a:cubicBezTo>
                    <a:pt x="1895" y="17"/>
                    <a:pt x="1834" y="1"/>
                    <a:pt x="1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6224100" y="4244300"/>
              <a:ext cx="17600" cy="87125"/>
            </a:xfrm>
            <a:custGeom>
              <a:avLst/>
              <a:gdLst/>
              <a:ahLst/>
              <a:cxnLst/>
              <a:rect l="l" t="t" r="r" b="b"/>
              <a:pathLst>
                <a:path w="704" h="348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33"/>
                  </a:lnTo>
                  <a:cubicBezTo>
                    <a:pt x="1" y="3324"/>
                    <a:pt x="160" y="3484"/>
                    <a:pt x="352" y="3484"/>
                  </a:cubicBezTo>
                  <a:cubicBezTo>
                    <a:pt x="544" y="3484"/>
                    <a:pt x="704" y="3324"/>
                    <a:pt x="704" y="313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6383075" y="420155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402" y="1"/>
                  </a:moveTo>
                  <a:cubicBezTo>
                    <a:pt x="340" y="1"/>
                    <a:pt x="279" y="17"/>
                    <a:pt x="225" y="49"/>
                  </a:cubicBezTo>
                  <a:cubicBezTo>
                    <a:pt x="49" y="145"/>
                    <a:pt x="1" y="353"/>
                    <a:pt x="97" y="529"/>
                  </a:cubicBezTo>
                  <a:lnTo>
                    <a:pt x="1487" y="2925"/>
                  </a:lnTo>
                  <a:cubicBezTo>
                    <a:pt x="1551" y="3038"/>
                    <a:pt x="1663" y="3102"/>
                    <a:pt x="1790" y="3102"/>
                  </a:cubicBezTo>
                  <a:cubicBezTo>
                    <a:pt x="1839" y="3102"/>
                    <a:pt x="1903" y="3085"/>
                    <a:pt x="1950" y="3053"/>
                  </a:cubicBezTo>
                  <a:cubicBezTo>
                    <a:pt x="2127" y="2957"/>
                    <a:pt x="2190" y="2750"/>
                    <a:pt x="2095" y="2574"/>
                  </a:cubicBezTo>
                  <a:lnTo>
                    <a:pt x="704" y="177"/>
                  </a:lnTo>
                  <a:cubicBezTo>
                    <a:pt x="640" y="61"/>
                    <a:pt x="521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6500150" y="4084525"/>
              <a:ext cx="79900" cy="51950"/>
            </a:xfrm>
            <a:custGeom>
              <a:avLst/>
              <a:gdLst/>
              <a:ahLst/>
              <a:cxnLst/>
              <a:rect l="l" t="t" r="r" b="b"/>
              <a:pathLst>
                <a:path w="3196" h="2078" extrusionOk="0">
                  <a:moveTo>
                    <a:pt x="397" y="1"/>
                  </a:moveTo>
                  <a:cubicBezTo>
                    <a:pt x="278" y="1"/>
                    <a:pt x="159" y="61"/>
                    <a:pt x="96" y="177"/>
                  </a:cubicBezTo>
                  <a:cubicBezTo>
                    <a:pt x="0" y="337"/>
                    <a:pt x="64" y="561"/>
                    <a:pt x="224" y="656"/>
                  </a:cubicBezTo>
                  <a:lnTo>
                    <a:pt x="2620" y="2031"/>
                  </a:lnTo>
                  <a:cubicBezTo>
                    <a:pt x="2684" y="2062"/>
                    <a:pt x="2748" y="2078"/>
                    <a:pt x="2796" y="2078"/>
                  </a:cubicBezTo>
                  <a:cubicBezTo>
                    <a:pt x="2923" y="2078"/>
                    <a:pt x="3036" y="2014"/>
                    <a:pt x="3100" y="1903"/>
                  </a:cubicBezTo>
                  <a:cubicBezTo>
                    <a:pt x="3196" y="1743"/>
                    <a:pt x="3147" y="1519"/>
                    <a:pt x="2972" y="1423"/>
                  </a:cubicBezTo>
                  <a:lnTo>
                    <a:pt x="575" y="49"/>
                  </a:lnTo>
                  <a:cubicBezTo>
                    <a:pt x="521" y="17"/>
                    <a:pt x="459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6224100" y="3697850"/>
              <a:ext cx="17600" cy="244125"/>
            </a:xfrm>
            <a:custGeom>
              <a:avLst/>
              <a:gdLst/>
              <a:ahLst/>
              <a:cxnLst/>
              <a:rect l="l" t="t" r="r" b="b"/>
              <a:pathLst>
                <a:path w="704" h="976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9413"/>
                  </a:lnTo>
                  <a:cubicBezTo>
                    <a:pt x="1" y="9604"/>
                    <a:pt x="160" y="9764"/>
                    <a:pt x="352" y="9764"/>
                  </a:cubicBezTo>
                  <a:cubicBezTo>
                    <a:pt x="544" y="9764"/>
                    <a:pt x="704" y="9604"/>
                    <a:pt x="704" y="941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6238475" y="3788125"/>
              <a:ext cx="86300" cy="135475"/>
            </a:xfrm>
            <a:custGeom>
              <a:avLst/>
              <a:gdLst/>
              <a:ahLst/>
              <a:cxnLst/>
              <a:rect l="l" t="t" r="r" b="b"/>
              <a:pathLst>
                <a:path w="3452" h="5419" extrusionOk="0">
                  <a:moveTo>
                    <a:pt x="3044" y="1"/>
                  </a:moveTo>
                  <a:cubicBezTo>
                    <a:pt x="2924" y="1"/>
                    <a:pt x="2812" y="61"/>
                    <a:pt x="2749" y="177"/>
                  </a:cubicBezTo>
                  <a:lnTo>
                    <a:pt x="97" y="4890"/>
                  </a:lnTo>
                  <a:cubicBezTo>
                    <a:pt x="1" y="5050"/>
                    <a:pt x="65" y="5274"/>
                    <a:pt x="224" y="5370"/>
                  </a:cubicBezTo>
                  <a:cubicBezTo>
                    <a:pt x="288" y="5401"/>
                    <a:pt x="352" y="5418"/>
                    <a:pt x="401" y="5418"/>
                  </a:cubicBezTo>
                  <a:cubicBezTo>
                    <a:pt x="529" y="5418"/>
                    <a:pt x="640" y="5354"/>
                    <a:pt x="704" y="5226"/>
                  </a:cubicBezTo>
                  <a:lnTo>
                    <a:pt x="3356" y="512"/>
                  </a:lnTo>
                  <a:cubicBezTo>
                    <a:pt x="3452" y="352"/>
                    <a:pt x="3388" y="129"/>
                    <a:pt x="3228" y="49"/>
                  </a:cubicBezTo>
                  <a:cubicBezTo>
                    <a:pt x="3169" y="17"/>
                    <a:pt x="3105" y="1"/>
                    <a:pt x="3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6182550" y="3882400"/>
              <a:ext cx="101100" cy="101100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2014" y="1"/>
                  </a:moveTo>
                  <a:cubicBezTo>
                    <a:pt x="896" y="1"/>
                    <a:pt x="1" y="912"/>
                    <a:pt x="1" y="2031"/>
                  </a:cubicBezTo>
                  <a:cubicBezTo>
                    <a:pt x="1" y="3149"/>
                    <a:pt x="896" y="4044"/>
                    <a:pt x="2014" y="4044"/>
                  </a:cubicBezTo>
                  <a:cubicBezTo>
                    <a:pt x="3133" y="4044"/>
                    <a:pt x="4044" y="3149"/>
                    <a:pt x="4044" y="2031"/>
                  </a:cubicBezTo>
                  <a:cubicBezTo>
                    <a:pt x="4044" y="912"/>
                    <a:pt x="3133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5575400" y="3275650"/>
              <a:ext cx="320375" cy="320275"/>
            </a:xfrm>
            <a:custGeom>
              <a:avLst/>
              <a:gdLst/>
              <a:ahLst/>
              <a:cxnLst/>
              <a:rect l="l" t="t" r="r" b="b"/>
              <a:pathLst>
                <a:path w="12815" h="12811" extrusionOk="0">
                  <a:moveTo>
                    <a:pt x="8948" y="1"/>
                  </a:moveTo>
                  <a:lnTo>
                    <a:pt x="0" y="8932"/>
                  </a:lnTo>
                  <a:lnTo>
                    <a:pt x="0" y="8964"/>
                  </a:lnTo>
                  <a:lnTo>
                    <a:pt x="3851" y="12798"/>
                  </a:lnTo>
                  <a:cubicBezTo>
                    <a:pt x="3851" y="12807"/>
                    <a:pt x="3855" y="12811"/>
                    <a:pt x="3859" y="12811"/>
                  </a:cubicBezTo>
                  <a:cubicBezTo>
                    <a:pt x="3863" y="12811"/>
                    <a:pt x="3867" y="12807"/>
                    <a:pt x="3867" y="12798"/>
                  </a:cubicBezTo>
                  <a:lnTo>
                    <a:pt x="12799" y="3867"/>
                  </a:lnTo>
                  <a:cubicBezTo>
                    <a:pt x="12815" y="3851"/>
                    <a:pt x="12815" y="3851"/>
                    <a:pt x="12799" y="3835"/>
                  </a:cubicBezTo>
                  <a:lnTo>
                    <a:pt x="8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94" name="Google Shape;694;p24"/>
          <p:cNvGrpSpPr/>
          <p:nvPr/>
        </p:nvGrpSpPr>
        <p:grpSpPr>
          <a:xfrm>
            <a:off x="2774701" y="4748701"/>
            <a:ext cx="2330379" cy="1397564"/>
            <a:chOff x="713113" y="1345125"/>
            <a:chExt cx="1747784" cy="1048173"/>
          </a:xfrm>
        </p:grpSpPr>
        <p:sp>
          <p:nvSpPr>
            <p:cNvPr id="695" name="Google Shape;695;p24"/>
            <p:cNvSpPr/>
            <p:nvPr/>
          </p:nvSpPr>
          <p:spPr>
            <a:xfrm>
              <a:off x="713113" y="1345125"/>
              <a:ext cx="1747784" cy="359387"/>
            </a:xfrm>
            <a:custGeom>
              <a:avLst/>
              <a:gdLst/>
              <a:ahLst/>
              <a:cxnLst/>
              <a:rect l="l" t="t" r="r" b="b"/>
              <a:pathLst>
                <a:path w="76456" h="17514" extrusionOk="0">
                  <a:moveTo>
                    <a:pt x="1" y="1"/>
                  </a:moveTo>
                  <a:lnTo>
                    <a:pt x="76456" y="1"/>
                  </a:lnTo>
                  <a:lnTo>
                    <a:pt x="76456" y="17513"/>
                  </a:lnTo>
                  <a:lnTo>
                    <a:pt x="1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F9D93D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2400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713695" y="1704498"/>
              <a:ext cx="1746600" cy="688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the biggest planet in the Solar System</a:t>
              </a:r>
              <a:endParaRPr sz="1600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97" name="Google Shape;697;p24"/>
          <p:cNvGrpSpPr/>
          <p:nvPr/>
        </p:nvGrpSpPr>
        <p:grpSpPr>
          <a:xfrm>
            <a:off x="4890023" y="3773971"/>
            <a:ext cx="570400" cy="570400"/>
            <a:chOff x="2304025" y="2830478"/>
            <a:chExt cx="427800" cy="427800"/>
          </a:xfrm>
        </p:grpSpPr>
        <p:sp>
          <p:nvSpPr>
            <p:cNvPr id="698" name="Google Shape;698;p24"/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99" name="Google Shape;699;p24"/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700" name="Google Shape;700;p24"/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24"/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702" name="Google Shape;702;p24"/>
          <p:cNvCxnSpPr>
            <a:stCxn id="698" idx="4"/>
            <a:endCxn id="696" idx="3"/>
          </p:cNvCxnSpPr>
          <p:nvPr/>
        </p:nvCxnSpPr>
        <p:spPr>
          <a:xfrm rot="5400000">
            <a:off x="4468423" y="4980371"/>
            <a:ext cx="1342800" cy="708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703" name="Google Shape;703;p24"/>
          <p:cNvGrpSpPr/>
          <p:nvPr/>
        </p:nvGrpSpPr>
        <p:grpSpPr>
          <a:xfrm>
            <a:off x="6415951" y="4748701"/>
            <a:ext cx="2330379" cy="1397564"/>
            <a:chOff x="713113" y="1345125"/>
            <a:chExt cx="1747784" cy="1048173"/>
          </a:xfrm>
        </p:grpSpPr>
        <p:sp>
          <p:nvSpPr>
            <p:cNvPr id="704" name="Google Shape;704;p24"/>
            <p:cNvSpPr/>
            <p:nvPr/>
          </p:nvSpPr>
          <p:spPr>
            <a:xfrm>
              <a:off x="713113" y="1345125"/>
              <a:ext cx="1747784" cy="359387"/>
            </a:xfrm>
            <a:custGeom>
              <a:avLst/>
              <a:gdLst/>
              <a:ahLst/>
              <a:cxnLst/>
              <a:rect l="l" t="t" r="r" b="b"/>
              <a:pathLst>
                <a:path w="76456" h="17514" extrusionOk="0">
                  <a:moveTo>
                    <a:pt x="1" y="1"/>
                  </a:moveTo>
                  <a:lnTo>
                    <a:pt x="76456" y="1"/>
                  </a:lnTo>
                  <a:lnTo>
                    <a:pt x="76456" y="17513"/>
                  </a:lnTo>
                  <a:lnTo>
                    <a:pt x="1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8A4F07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400" kern="0">
                <a:solidFill>
                  <a:srgbClr val="8A4F07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713695" y="1704498"/>
              <a:ext cx="1746600" cy="688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It’s composed of hydrogen and helium</a:t>
              </a:r>
              <a:endParaRPr sz="1600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06" name="Google Shape;706;p24"/>
          <p:cNvGrpSpPr/>
          <p:nvPr/>
        </p:nvGrpSpPr>
        <p:grpSpPr>
          <a:xfrm>
            <a:off x="8526000" y="3773971"/>
            <a:ext cx="570400" cy="570400"/>
            <a:chOff x="2304025" y="2830478"/>
            <a:chExt cx="427800" cy="427800"/>
          </a:xfrm>
        </p:grpSpPr>
        <p:sp>
          <p:nvSpPr>
            <p:cNvPr id="707" name="Google Shape;707;p24"/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708" name="Google Shape;708;p24"/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709" name="Google Shape;709;p24"/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24"/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711" name="Google Shape;711;p24"/>
          <p:cNvCxnSpPr>
            <a:stCxn id="707" idx="4"/>
            <a:endCxn id="705" idx="3"/>
          </p:cNvCxnSpPr>
          <p:nvPr/>
        </p:nvCxnSpPr>
        <p:spPr>
          <a:xfrm rot="5400000">
            <a:off x="8107000" y="4982971"/>
            <a:ext cx="1342800" cy="65600"/>
          </a:xfrm>
          <a:prstGeom prst="bentConnector2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712" name="Google Shape;712;p24"/>
          <p:cNvGrpSpPr/>
          <p:nvPr/>
        </p:nvGrpSpPr>
        <p:grpSpPr>
          <a:xfrm>
            <a:off x="4588217" y="1770883"/>
            <a:ext cx="2330379" cy="1420197"/>
            <a:chOff x="713113" y="1345125"/>
            <a:chExt cx="1747784" cy="1065148"/>
          </a:xfrm>
        </p:grpSpPr>
        <p:sp>
          <p:nvSpPr>
            <p:cNvPr id="713" name="Google Shape;713;p24"/>
            <p:cNvSpPr/>
            <p:nvPr/>
          </p:nvSpPr>
          <p:spPr>
            <a:xfrm>
              <a:off x="713113" y="1345125"/>
              <a:ext cx="1747784" cy="359387"/>
            </a:xfrm>
            <a:custGeom>
              <a:avLst/>
              <a:gdLst/>
              <a:ahLst/>
              <a:cxnLst/>
              <a:rect l="l" t="t" r="r" b="b"/>
              <a:pathLst>
                <a:path w="76456" h="17514" extrusionOk="0">
                  <a:moveTo>
                    <a:pt x="1" y="1"/>
                  </a:moveTo>
                  <a:lnTo>
                    <a:pt x="76456" y="1"/>
                  </a:lnTo>
                  <a:lnTo>
                    <a:pt x="76456" y="17513"/>
                  </a:lnTo>
                  <a:lnTo>
                    <a:pt x="1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CC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400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714" name="Google Shape;714;p24"/>
            <p:cNvSpPr/>
            <p:nvPr/>
          </p:nvSpPr>
          <p:spPr>
            <a:xfrm>
              <a:off x="713695" y="1721473"/>
              <a:ext cx="1746600" cy="68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600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cold</a:t>
              </a:r>
              <a:endParaRPr sz="1600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15" name="Google Shape;715;p24"/>
          <p:cNvGrpSpPr/>
          <p:nvPr/>
        </p:nvGrpSpPr>
        <p:grpSpPr>
          <a:xfrm>
            <a:off x="6708011" y="3751355"/>
            <a:ext cx="570400" cy="570400"/>
            <a:chOff x="2304025" y="2830478"/>
            <a:chExt cx="427800" cy="427800"/>
          </a:xfrm>
        </p:grpSpPr>
        <p:sp>
          <p:nvSpPr>
            <p:cNvPr id="716" name="Google Shape;716;p24"/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717" name="Google Shape;717;p24"/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718" name="Google Shape;718;p24"/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24"/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720" name="Google Shape;720;p24"/>
          <p:cNvCxnSpPr>
            <a:stCxn id="716" idx="0"/>
            <a:endCxn id="714" idx="3"/>
          </p:cNvCxnSpPr>
          <p:nvPr/>
        </p:nvCxnSpPr>
        <p:spPr>
          <a:xfrm rot="5400000" flipH="1">
            <a:off x="6445611" y="3203755"/>
            <a:ext cx="1019600" cy="75600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2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726" name="Google Shape;726;p25"/>
          <p:cNvGrpSpPr/>
          <p:nvPr/>
        </p:nvGrpSpPr>
        <p:grpSpPr>
          <a:xfrm>
            <a:off x="1881155" y="1664042"/>
            <a:ext cx="1079419" cy="1289572"/>
            <a:chOff x="1595203" y="2820013"/>
            <a:chExt cx="809564" cy="967179"/>
          </a:xfrm>
        </p:grpSpPr>
        <p:sp>
          <p:nvSpPr>
            <p:cNvPr id="727" name="Google Shape;727;p25"/>
            <p:cNvSpPr/>
            <p:nvPr/>
          </p:nvSpPr>
          <p:spPr>
            <a:xfrm>
              <a:off x="1600742" y="3379049"/>
              <a:ext cx="789978" cy="408142"/>
            </a:xfrm>
            <a:custGeom>
              <a:avLst/>
              <a:gdLst/>
              <a:ahLst/>
              <a:cxnLst/>
              <a:rect l="l" t="t" r="r" b="b"/>
              <a:pathLst>
                <a:path w="54774" h="28299" extrusionOk="0">
                  <a:moveTo>
                    <a:pt x="27387" y="1"/>
                  </a:moveTo>
                  <a:lnTo>
                    <a:pt x="0" y="14509"/>
                  </a:lnTo>
                  <a:cubicBezTo>
                    <a:pt x="5209" y="24304"/>
                    <a:pt x="15514" y="28299"/>
                    <a:pt x="27387" y="28299"/>
                  </a:cubicBezTo>
                  <a:cubicBezTo>
                    <a:pt x="39258" y="28299"/>
                    <a:pt x="49564" y="24304"/>
                    <a:pt x="54773" y="14509"/>
                  </a:cubicBezTo>
                  <a:lnTo>
                    <a:pt x="273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25"/>
            <p:cNvSpPr/>
            <p:nvPr/>
          </p:nvSpPr>
          <p:spPr>
            <a:xfrm>
              <a:off x="1995710" y="2830151"/>
              <a:ext cx="262259" cy="203718"/>
            </a:xfrm>
            <a:custGeom>
              <a:avLst/>
              <a:gdLst/>
              <a:ahLst/>
              <a:cxnLst/>
              <a:rect l="l" t="t" r="r" b="b"/>
              <a:pathLst>
                <a:path w="18184" h="14125" extrusionOk="0">
                  <a:moveTo>
                    <a:pt x="1" y="0"/>
                  </a:moveTo>
                  <a:lnTo>
                    <a:pt x="1" y="14125"/>
                  </a:lnTo>
                  <a:lnTo>
                    <a:pt x="18184" y="70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25"/>
            <p:cNvSpPr/>
            <p:nvPr/>
          </p:nvSpPr>
          <p:spPr>
            <a:xfrm>
              <a:off x="1825643" y="3448940"/>
              <a:ext cx="340371" cy="91900"/>
            </a:xfrm>
            <a:custGeom>
              <a:avLst/>
              <a:gdLst/>
              <a:ahLst/>
              <a:cxnLst/>
              <a:rect l="l" t="t" r="r" b="b"/>
              <a:pathLst>
                <a:path w="23600" h="6372" extrusionOk="0">
                  <a:moveTo>
                    <a:pt x="22594" y="0"/>
                  </a:moveTo>
                  <a:cubicBezTo>
                    <a:pt x="22280" y="0"/>
                    <a:pt x="21977" y="172"/>
                    <a:pt x="21810" y="460"/>
                  </a:cubicBezTo>
                  <a:cubicBezTo>
                    <a:pt x="20021" y="3864"/>
                    <a:pt x="13821" y="4614"/>
                    <a:pt x="11793" y="4614"/>
                  </a:cubicBezTo>
                  <a:cubicBezTo>
                    <a:pt x="9763" y="4614"/>
                    <a:pt x="3580" y="3864"/>
                    <a:pt x="1774" y="492"/>
                  </a:cubicBezTo>
                  <a:cubicBezTo>
                    <a:pt x="1619" y="192"/>
                    <a:pt x="1317" y="24"/>
                    <a:pt x="1002" y="24"/>
                  </a:cubicBezTo>
                  <a:cubicBezTo>
                    <a:pt x="864" y="24"/>
                    <a:pt x="723" y="56"/>
                    <a:pt x="592" y="125"/>
                  </a:cubicBezTo>
                  <a:cubicBezTo>
                    <a:pt x="161" y="364"/>
                    <a:pt x="1" y="892"/>
                    <a:pt x="225" y="1323"/>
                  </a:cubicBezTo>
                  <a:cubicBezTo>
                    <a:pt x="2445" y="5461"/>
                    <a:pt x="9332" y="6372"/>
                    <a:pt x="11793" y="6372"/>
                  </a:cubicBezTo>
                  <a:cubicBezTo>
                    <a:pt x="11872" y="6372"/>
                    <a:pt x="20692" y="6308"/>
                    <a:pt x="23361" y="1291"/>
                  </a:cubicBezTo>
                  <a:cubicBezTo>
                    <a:pt x="23600" y="860"/>
                    <a:pt x="23425" y="332"/>
                    <a:pt x="23009" y="108"/>
                  </a:cubicBezTo>
                  <a:cubicBezTo>
                    <a:pt x="22876" y="34"/>
                    <a:pt x="22734" y="0"/>
                    <a:pt x="22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1595203" y="3364771"/>
              <a:ext cx="809564" cy="235981"/>
            </a:xfrm>
            <a:custGeom>
              <a:avLst/>
              <a:gdLst/>
              <a:ahLst/>
              <a:cxnLst/>
              <a:rect l="l" t="t" r="r" b="b"/>
              <a:pathLst>
                <a:path w="56132" h="16362" extrusionOk="0">
                  <a:moveTo>
                    <a:pt x="27771" y="0"/>
                  </a:moveTo>
                  <a:lnTo>
                    <a:pt x="1" y="14700"/>
                  </a:lnTo>
                  <a:lnTo>
                    <a:pt x="815" y="16251"/>
                  </a:lnTo>
                  <a:lnTo>
                    <a:pt x="27771" y="1982"/>
                  </a:lnTo>
                  <a:lnTo>
                    <a:pt x="54725" y="16251"/>
                  </a:lnTo>
                  <a:cubicBezTo>
                    <a:pt x="54853" y="16330"/>
                    <a:pt x="54981" y="16362"/>
                    <a:pt x="55125" y="16362"/>
                  </a:cubicBezTo>
                  <a:cubicBezTo>
                    <a:pt x="55445" y="16362"/>
                    <a:pt x="55748" y="16187"/>
                    <a:pt x="55908" y="15899"/>
                  </a:cubicBezTo>
                  <a:cubicBezTo>
                    <a:pt x="56131" y="15467"/>
                    <a:pt x="55972" y="14940"/>
                    <a:pt x="55541" y="14700"/>
                  </a:cubicBezTo>
                  <a:lnTo>
                    <a:pt x="28186" y="224"/>
                  </a:lnTo>
                  <a:cubicBezTo>
                    <a:pt x="28186" y="224"/>
                    <a:pt x="28170" y="224"/>
                    <a:pt x="28170" y="209"/>
                  </a:cubicBezTo>
                  <a:lnTo>
                    <a:pt x="277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25"/>
            <p:cNvSpPr/>
            <p:nvPr/>
          </p:nvSpPr>
          <p:spPr>
            <a:xfrm>
              <a:off x="1985571" y="2820013"/>
              <a:ext cx="20292" cy="569198"/>
            </a:xfrm>
            <a:custGeom>
              <a:avLst/>
              <a:gdLst/>
              <a:ahLst/>
              <a:cxnLst/>
              <a:rect l="l" t="t" r="r" b="b"/>
              <a:pathLst>
                <a:path w="1407" h="39466" extrusionOk="0">
                  <a:moveTo>
                    <a:pt x="704" y="0"/>
                  </a:moveTo>
                  <a:cubicBezTo>
                    <a:pt x="320" y="0"/>
                    <a:pt x="1" y="320"/>
                    <a:pt x="1" y="703"/>
                  </a:cubicBezTo>
                  <a:lnTo>
                    <a:pt x="1" y="38763"/>
                  </a:lnTo>
                  <a:cubicBezTo>
                    <a:pt x="1" y="39146"/>
                    <a:pt x="320" y="39466"/>
                    <a:pt x="704" y="39466"/>
                  </a:cubicBezTo>
                  <a:cubicBezTo>
                    <a:pt x="1087" y="39466"/>
                    <a:pt x="1407" y="39146"/>
                    <a:pt x="1407" y="38763"/>
                  </a:cubicBezTo>
                  <a:lnTo>
                    <a:pt x="1407" y="703"/>
                  </a:lnTo>
                  <a:cubicBezTo>
                    <a:pt x="1407" y="320"/>
                    <a:pt x="1087" y="0"/>
                    <a:pt x="7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32" name="Google Shape;732;p25"/>
          <p:cNvGrpSpPr/>
          <p:nvPr/>
        </p:nvGrpSpPr>
        <p:grpSpPr>
          <a:xfrm>
            <a:off x="6758151" y="1761723"/>
            <a:ext cx="1101220" cy="1191891"/>
            <a:chOff x="2758050" y="2956692"/>
            <a:chExt cx="825915" cy="893918"/>
          </a:xfrm>
        </p:grpSpPr>
        <p:sp>
          <p:nvSpPr>
            <p:cNvPr id="733" name="Google Shape;733;p25"/>
            <p:cNvSpPr/>
            <p:nvPr/>
          </p:nvSpPr>
          <p:spPr>
            <a:xfrm>
              <a:off x="2758050" y="3133913"/>
              <a:ext cx="260167" cy="716697"/>
            </a:xfrm>
            <a:custGeom>
              <a:avLst/>
              <a:gdLst/>
              <a:ahLst/>
              <a:cxnLst/>
              <a:rect l="l" t="t" r="r" b="b"/>
              <a:pathLst>
                <a:path w="18039" h="49693" extrusionOk="0">
                  <a:moveTo>
                    <a:pt x="13150" y="7238"/>
                  </a:moveTo>
                  <a:lnTo>
                    <a:pt x="13150" y="7238"/>
                  </a:lnTo>
                  <a:cubicBezTo>
                    <a:pt x="11168" y="12400"/>
                    <a:pt x="9459" y="19750"/>
                    <a:pt x="11360" y="27323"/>
                  </a:cubicBezTo>
                  <a:cubicBezTo>
                    <a:pt x="11728" y="28808"/>
                    <a:pt x="12112" y="30247"/>
                    <a:pt x="12463" y="31621"/>
                  </a:cubicBezTo>
                  <a:cubicBezTo>
                    <a:pt x="14381" y="38939"/>
                    <a:pt x="16026" y="45251"/>
                    <a:pt x="14125" y="47247"/>
                  </a:cubicBezTo>
                  <a:cubicBezTo>
                    <a:pt x="13617" y="47786"/>
                    <a:pt x="12819" y="48053"/>
                    <a:pt x="11705" y="48053"/>
                  </a:cubicBezTo>
                  <a:cubicBezTo>
                    <a:pt x="11067" y="48053"/>
                    <a:pt x="10325" y="47965"/>
                    <a:pt x="9475" y="47791"/>
                  </a:cubicBezTo>
                  <a:cubicBezTo>
                    <a:pt x="3803" y="46625"/>
                    <a:pt x="1358" y="39275"/>
                    <a:pt x="3100" y="28633"/>
                  </a:cubicBezTo>
                  <a:cubicBezTo>
                    <a:pt x="4378" y="20772"/>
                    <a:pt x="9300" y="12623"/>
                    <a:pt x="13150" y="7238"/>
                  </a:cubicBezTo>
                  <a:close/>
                  <a:moveTo>
                    <a:pt x="16745" y="1"/>
                  </a:moveTo>
                  <a:cubicBezTo>
                    <a:pt x="16601" y="144"/>
                    <a:pt x="13454" y="3676"/>
                    <a:pt x="9971" y="8948"/>
                  </a:cubicBezTo>
                  <a:cubicBezTo>
                    <a:pt x="6743" y="13838"/>
                    <a:pt x="2653" y="21171"/>
                    <a:pt x="1470" y="28361"/>
                  </a:cubicBezTo>
                  <a:cubicBezTo>
                    <a:pt x="0" y="37469"/>
                    <a:pt x="1230" y="47775"/>
                    <a:pt x="9140" y="49405"/>
                  </a:cubicBezTo>
                  <a:cubicBezTo>
                    <a:pt x="10082" y="49597"/>
                    <a:pt x="10929" y="49693"/>
                    <a:pt x="11696" y="49693"/>
                  </a:cubicBezTo>
                  <a:cubicBezTo>
                    <a:pt x="13294" y="49693"/>
                    <a:pt x="14492" y="49260"/>
                    <a:pt x="15307" y="48382"/>
                  </a:cubicBezTo>
                  <a:cubicBezTo>
                    <a:pt x="17847" y="45713"/>
                    <a:pt x="16266" y="39626"/>
                    <a:pt x="14061" y="31205"/>
                  </a:cubicBezTo>
                  <a:cubicBezTo>
                    <a:pt x="13693" y="29831"/>
                    <a:pt x="13326" y="28410"/>
                    <a:pt x="12958" y="26923"/>
                  </a:cubicBezTo>
                  <a:cubicBezTo>
                    <a:pt x="9683" y="13949"/>
                    <a:pt x="17960" y="1119"/>
                    <a:pt x="18039" y="991"/>
                  </a:cubicBezTo>
                  <a:lnTo>
                    <a:pt x="167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25"/>
            <p:cNvSpPr/>
            <p:nvPr/>
          </p:nvSpPr>
          <p:spPr>
            <a:xfrm>
              <a:off x="2973505" y="3107189"/>
              <a:ext cx="69387" cy="69358"/>
            </a:xfrm>
            <a:custGeom>
              <a:avLst/>
              <a:gdLst/>
              <a:ahLst/>
              <a:cxnLst/>
              <a:rect l="l" t="t" r="r" b="b"/>
              <a:pathLst>
                <a:path w="4811" h="4809" extrusionOk="0">
                  <a:moveTo>
                    <a:pt x="2413" y="0"/>
                  </a:moveTo>
                  <a:cubicBezTo>
                    <a:pt x="1087" y="0"/>
                    <a:pt x="0" y="1070"/>
                    <a:pt x="0" y="2397"/>
                  </a:cubicBezTo>
                  <a:cubicBezTo>
                    <a:pt x="0" y="3722"/>
                    <a:pt x="1087" y="4809"/>
                    <a:pt x="2413" y="4809"/>
                  </a:cubicBezTo>
                  <a:cubicBezTo>
                    <a:pt x="3739" y="4809"/>
                    <a:pt x="4810" y="3722"/>
                    <a:pt x="4810" y="2397"/>
                  </a:cubicBezTo>
                  <a:cubicBezTo>
                    <a:pt x="4810" y="1070"/>
                    <a:pt x="3739" y="0"/>
                    <a:pt x="24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25"/>
            <p:cNvSpPr/>
            <p:nvPr/>
          </p:nvSpPr>
          <p:spPr>
            <a:xfrm>
              <a:off x="3006229" y="2956692"/>
              <a:ext cx="577737" cy="385095"/>
            </a:xfrm>
            <a:custGeom>
              <a:avLst/>
              <a:gdLst/>
              <a:ahLst/>
              <a:cxnLst/>
              <a:rect l="l" t="t" r="r" b="b"/>
              <a:pathLst>
                <a:path w="40058" h="26701" extrusionOk="0">
                  <a:moveTo>
                    <a:pt x="13358" y="1"/>
                  </a:moveTo>
                  <a:cubicBezTo>
                    <a:pt x="5992" y="1"/>
                    <a:pt x="0" y="5977"/>
                    <a:pt x="0" y="13358"/>
                  </a:cubicBezTo>
                  <a:cubicBezTo>
                    <a:pt x="0" y="20725"/>
                    <a:pt x="5992" y="26701"/>
                    <a:pt x="13358" y="26701"/>
                  </a:cubicBezTo>
                  <a:cubicBezTo>
                    <a:pt x="20740" y="26701"/>
                    <a:pt x="26715" y="20725"/>
                    <a:pt x="26715" y="13358"/>
                  </a:cubicBezTo>
                  <a:cubicBezTo>
                    <a:pt x="26715" y="11841"/>
                    <a:pt x="26460" y="10371"/>
                    <a:pt x="25980" y="9012"/>
                  </a:cubicBezTo>
                  <a:lnTo>
                    <a:pt x="38284" y="9012"/>
                  </a:lnTo>
                  <a:cubicBezTo>
                    <a:pt x="39259" y="9012"/>
                    <a:pt x="40058" y="8213"/>
                    <a:pt x="40058" y="7223"/>
                  </a:cubicBezTo>
                  <a:lnTo>
                    <a:pt x="40058" y="1790"/>
                  </a:lnTo>
                  <a:cubicBezTo>
                    <a:pt x="40058" y="800"/>
                    <a:pt x="39259" y="1"/>
                    <a:pt x="382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3112680" y="3063157"/>
              <a:ext cx="172392" cy="172392"/>
            </a:xfrm>
            <a:custGeom>
              <a:avLst/>
              <a:gdLst/>
              <a:ahLst/>
              <a:cxnLst/>
              <a:rect l="l" t="t" r="r" b="b"/>
              <a:pathLst>
                <a:path w="11953" h="11953" extrusionOk="0">
                  <a:moveTo>
                    <a:pt x="5977" y="1"/>
                  </a:moveTo>
                  <a:cubicBezTo>
                    <a:pt x="2670" y="1"/>
                    <a:pt x="1" y="2670"/>
                    <a:pt x="1" y="5976"/>
                  </a:cubicBezTo>
                  <a:cubicBezTo>
                    <a:pt x="1" y="9268"/>
                    <a:pt x="2670" y="11952"/>
                    <a:pt x="5977" y="11952"/>
                  </a:cubicBezTo>
                  <a:cubicBezTo>
                    <a:pt x="9285" y="11952"/>
                    <a:pt x="11953" y="9268"/>
                    <a:pt x="11953" y="5976"/>
                  </a:cubicBezTo>
                  <a:cubicBezTo>
                    <a:pt x="11953" y="2670"/>
                    <a:pt x="9285" y="1"/>
                    <a:pt x="5977" y="1"/>
                  </a:cubicBez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37" name="Google Shape;737;p25"/>
          <p:cNvGrpSpPr/>
          <p:nvPr/>
        </p:nvGrpSpPr>
        <p:grpSpPr>
          <a:xfrm>
            <a:off x="8964023" y="1693491"/>
            <a:ext cx="1450264" cy="1260123"/>
            <a:chOff x="5284142" y="2831059"/>
            <a:chExt cx="1087698" cy="945092"/>
          </a:xfrm>
        </p:grpSpPr>
        <p:sp>
          <p:nvSpPr>
            <p:cNvPr id="738" name="Google Shape;738;p25"/>
            <p:cNvSpPr/>
            <p:nvPr/>
          </p:nvSpPr>
          <p:spPr>
            <a:xfrm>
              <a:off x="5284142" y="2831059"/>
              <a:ext cx="483240" cy="945092"/>
            </a:xfrm>
            <a:custGeom>
              <a:avLst/>
              <a:gdLst/>
              <a:ahLst/>
              <a:cxnLst/>
              <a:rect l="l" t="t" r="r" b="b"/>
              <a:pathLst>
                <a:path w="33506" h="65529" extrusionOk="0">
                  <a:moveTo>
                    <a:pt x="31990" y="0"/>
                  </a:moveTo>
                  <a:cubicBezTo>
                    <a:pt x="31611" y="0"/>
                    <a:pt x="31249" y="208"/>
                    <a:pt x="31077" y="563"/>
                  </a:cubicBezTo>
                  <a:lnTo>
                    <a:pt x="239" y="63885"/>
                  </a:lnTo>
                  <a:cubicBezTo>
                    <a:pt x="0" y="64396"/>
                    <a:pt x="207" y="65003"/>
                    <a:pt x="703" y="65242"/>
                  </a:cubicBezTo>
                  <a:lnTo>
                    <a:pt x="1070" y="65419"/>
                  </a:lnTo>
                  <a:cubicBezTo>
                    <a:pt x="1218" y="65493"/>
                    <a:pt x="1375" y="65528"/>
                    <a:pt x="1528" y="65528"/>
                  </a:cubicBezTo>
                  <a:cubicBezTo>
                    <a:pt x="1903" y="65528"/>
                    <a:pt x="2258" y="65318"/>
                    <a:pt x="2429" y="64955"/>
                  </a:cubicBezTo>
                  <a:lnTo>
                    <a:pt x="33267" y="1634"/>
                  </a:lnTo>
                  <a:cubicBezTo>
                    <a:pt x="33506" y="1123"/>
                    <a:pt x="33299" y="516"/>
                    <a:pt x="32787" y="275"/>
                  </a:cubicBezTo>
                  <a:lnTo>
                    <a:pt x="32436" y="100"/>
                  </a:lnTo>
                  <a:cubicBezTo>
                    <a:pt x="32291" y="32"/>
                    <a:pt x="32139" y="0"/>
                    <a:pt x="31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5560199" y="2864303"/>
              <a:ext cx="811641" cy="706775"/>
            </a:xfrm>
            <a:custGeom>
              <a:avLst/>
              <a:gdLst/>
              <a:ahLst/>
              <a:cxnLst/>
              <a:rect l="l" t="t" r="r" b="b"/>
              <a:pathLst>
                <a:path w="56276" h="49005" extrusionOk="0">
                  <a:moveTo>
                    <a:pt x="13789" y="0"/>
                  </a:moveTo>
                  <a:lnTo>
                    <a:pt x="1" y="28329"/>
                  </a:lnTo>
                  <a:lnTo>
                    <a:pt x="42486" y="49004"/>
                  </a:lnTo>
                  <a:lnTo>
                    <a:pt x="56276" y="20691"/>
                  </a:lnTo>
                  <a:lnTo>
                    <a:pt x="137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25"/>
            <p:cNvSpPr/>
            <p:nvPr/>
          </p:nvSpPr>
          <p:spPr>
            <a:xfrm>
              <a:off x="5866456" y="3217793"/>
              <a:ext cx="405835" cy="353279"/>
            </a:xfrm>
            <a:custGeom>
              <a:avLst/>
              <a:gdLst/>
              <a:ahLst/>
              <a:cxnLst/>
              <a:rect l="l" t="t" r="r" b="b"/>
              <a:pathLst>
                <a:path w="28139" h="24495" extrusionOk="0">
                  <a:moveTo>
                    <a:pt x="6903" y="1"/>
                  </a:moveTo>
                  <a:lnTo>
                    <a:pt x="0" y="14157"/>
                  </a:lnTo>
                  <a:lnTo>
                    <a:pt x="21251" y="24494"/>
                  </a:lnTo>
                  <a:lnTo>
                    <a:pt x="28138" y="10338"/>
                  </a:lnTo>
                  <a:lnTo>
                    <a:pt x="69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25"/>
            <p:cNvSpPr/>
            <p:nvPr/>
          </p:nvSpPr>
          <p:spPr>
            <a:xfrm>
              <a:off x="5659511" y="2864303"/>
              <a:ext cx="405835" cy="353510"/>
            </a:xfrm>
            <a:custGeom>
              <a:avLst/>
              <a:gdLst/>
              <a:ahLst/>
              <a:cxnLst/>
              <a:rect l="l" t="t" r="r" b="b"/>
              <a:pathLst>
                <a:path w="28139" h="24511" extrusionOk="0">
                  <a:moveTo>
                    <a:pt x="6903" y="0"/>
                  </a:moveTo>
                  <a:lnTo>
                    <a:pt x="1" y="14172"/>
                  </a:lnTo>
                  <a:lnTo>
                    <a:pt x="21252" y="24511"/>
                  </a:lnTo>
                  <a:lnTo>
                    <a:pt x="28139" y="10354"/>
                  </a:lnTo>
                  <a:lnTo>
                    <a:pt x="69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42" name="Google Shape;742;p25"/>
          <p:cNvGrpSpPr/>
          <p:nvPr/>
        </p:nvGrpSpPr>
        <p:grpSpPr>
          <a:xfrm>
            <a:off x="4257897" y="1907061"/>
            <a:ext cx="1202944" cy="1046552"/>
            <a:chOff x="3992973" y="2911305"/>
            <a:chExt cx="902208" cy="784914"/>
          </a:xfrm>
        </p:grpSpPr>
        <p:sp>
          <p:nvSpPr>
            <p:cNvPr id="743" name="Google Shape;743;p25"/>
            <p:cNvSpPr/>
            <p:nvPr/>
          </p:nvSpPr>
          <p:spPr>
            <a:xfrm>
              <a:off x="4366524" y="2911305"/>
              <a:ext cx="528657" cy="670372"/>
            </a:xfrm>
            <a:custGeom>
              <a:avLst/>
              <a:gdLst/>
              <a:ahLst/>
              <a:cxnLst/>
              <a:rect l="l" t="t" r="r" b="b"/>
              <a:pathLst>
                <a:path w="36655" h="46481" extrusionOk="0">
                  <a:moveTo>
                    <a:pt x="6999" y="1"/>
                  </a:moveTo>
                  <a:cubicBezTo>
                    <a:pt x="6967" y="1"/>
                    <a:pt x="6935" y="16"/>
                    <a:pt x="6918" y="65"/>
                  </a:cubicBezTo>
                  <a:lnTo>
                    <a:pt x="0" y="41448"/>
                  </a:lnTo>
                  <a:cubicBezTo>
                    <a:pt x="0" y="41495"/>
                    <a:pt x="16" y="41527"/>
                    <a:pt x="48" y="41527"/>
                  </a:cubicBezTo>
                  <a:lnTo>
                    <a:pt x="29639" y="46480"/>
                  </a:lnTo>
                  <a:cubicBezTo>
                    <a:pt x="29688" y="46480"/>
                    <a:pt x="29720" y="46465"/>
                    <a:pt x="29720" y="46433"/>
                  </a:cubicBezTo>
                  <a:lnTo>
                    <a:pt x="36638" y="5033"/>
                  </a:lnTo>
                  <a:cubicBezTo>
                    <a:pt x="36654" y="5001"/>
                    <a:pt x="36622" y="4954"/>
                    <a:pt x="36590" y="4954"/>
                  </a:cubicBezTo>
                  <a:lnTo>
                    <a:pt x="69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3992973" y="3019616"/>
              <a:ext cx="539027" cy="676603"/>
            </a:xfrm>
            <a:custGeom>
              <a:avLst/>
              <a:gdLst/>
              <a:ahLst/>
              <a:cxnLst/>
              <a:rect l="l" t="t" r="r" b="b"/>
              <a:pathLst>
                <a:path w="37374" h="46913" extrusionOk="0">
                  <a:moveTo>
                    <a:pt x="29544" y="0"/>
                  </a:moveTo>
                  <a:lnTo>
                    <a:pt x="64" y="5529"/>
                  </a:lnTo>
                  <a:cubicBezTo>
                    <a:pt x="32" y="5544"/>
                    <a:pt x="0" y="5576"/>
                    <a:pt x="17" y="5608"/>
                  </a:cubicBezTo>
                  <a:lnTo>
                    <a:pt x="7750" y="46864"/>
                  </a:lnTo>
                  <a:cubicBezTo>
                    <a:pt x="7750" y="46896"/>
                    <a:pt x="7782" y="46912"/>
                    <a:pt x="7814" y="46912"/>
                  </a:cubicBezTo>
                  <a:lnTo>
                    <a:pt x="37310" y="41384"/>
                  </a:lnTo>
                  <a:cubicBezTo>
                    <a:pt x="37342" y="41384"/>
                    <a:pt x="37374" y="41335"/>
                    <a:pt x="37357" y="41303"/>
                  </a:cubicBezTo>
                  <a:lnTo>
                    <a:pt x="29624" y="48"/>
                  </a:lnTo>
                  <a:cubicBezTo>
                    <a:pt x="29624" y="16"/>
                    <a:pt x="29592" y="0"/>
                    <a:pt x="29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745" name="Google Shape;745;p25"/>
          <p:cNvGraphicFramePr/>
          <p:nvPr/>
        </p:nvGraphicFramePr>
        <p:xfrm>
          <a:off x="1269967" y="3138500"/>
          <a:ext cx="9652000" cy="298382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95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5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Mercury</a:t>
                      </a:r>
                      <a:endParaRPr sz="2500">
                        <a:solidFill>
                          <a:schemeClr val="accent5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Mars</a:t>
                      </a: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Jupiter</a:t>
                      </a:r>
                      <a:endParaRPr sz="25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Saturn</a:t>
                      </a:r>
                      <a:endParaRPr sz="25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8713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871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the smallest planet in the System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a cold place. It’s full of iron oxide dust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the biggest planet in the Solar System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composed of hydrogen and helium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46" name="Google Shape;746;p25"/>
          <p:cNvSpPr/>
          <p:nvPr/>
        </p:nvSpPr>
        <p:spPr>
          <a:xfrm>
            <a:off x="1930467" y="3889100"/>
            <a:ext cx="980800" cy="980800"/>
          </a:xfrm>
          <a:prstGeom prst="mathMultiply">
            <a:avLst>
              <a:gd name="adj1" fmla="val 2352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47" name="Google Shape;747;p25"/>
          <p:cNvSpPr/>
          <p:nvPr/>
        </p:nvSpPr>
        <p:spPr>
          <a:xfrm>
            <a:off x="9198767" y="3889100"/>
            <a:ext cx="980800" cy="980800"/>
          </a:xfrm>
          <a:prstGeom prst="mathMultiply">
            <a:avLst>
              <a:gd name="adj1" fmla="val 2352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748" name="Google Shape;748;p25"/>
          <p:cNvGrpSpPr/>
          <p:nvPr/>
        </p:nvGrpSpPr>
        <p:grpSpPr>
          <a:xfrm>
            <a:off x="4418879" y="3974233"/>
            <a:ext cx="880971" cy="727200"/>
            <a:chOff x="3527171" y="2980675"/>
            <a:chExt cx="660728" cy="545400"/>
          </a:xfrm>
        </p:grpSpPr>
        <p:sp>
          <p:nvSpPr>
            <p:cNvPr id="749" name="Google Shape;749;p25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25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51" name="Google Shape;751;p25"/>
          <p:cNvGrpSpPr/>
          <p:nvPr/>
        </p:nvGrpSpPr>
        <p:grpSpPr>
          <a:xfrm>
            <a:off x="6868295" y="3974233"/>
            <a:ext cx="880971" cy="727200"/>
            <a:chOff x="3527171" y="2980675"/>
            <a:chExt cx="660728" cy="545400"/>
          </a:xfrm>
        </p:grpSpPr>
        <p:sp>
          <p:nvSpPr>
            <p:cNvPr id="752" name="Google Shape;752;p25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25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2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759" name="Google Shape;759;p26"/>
          <p:cNvGrpSpPr/>
          <p:nvPr/>
        </p:nvGrpSpPr>
        <p:grpSpPr>
          <a:xfrm>
            <a:off x="2904640" y="2325047"/>
            <a:ext cx="6382649" cy="3400271"/>
            <a:chOff x="233350" y="949250"/>
            <a:chExt cx="7137300" cy="3802300"/>
          </a:xfrm>
        </p:grpSpPr>
        <p:sp>
          <p:nvSpPr>
            <p:cNvPr id="760" name="Google Shape;760;p26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26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26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26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26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26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26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26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26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26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26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26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26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26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26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26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26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26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26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26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26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26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26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26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26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26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26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26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26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26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26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26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26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26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26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26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26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26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26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26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26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26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26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26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26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26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26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26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26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26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26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11" name="Google Shape;811;p26"/>
          <p:cNvGrpSpPr/>
          <p:nvPr/>
        </p:nvGrpSpPr>
        <p:grpSpPr>
          <a:xfrm>
            <a:off x="9045200" y="3294300"/>
            <a:ext cx="2334001" cy="979200"/>
            <a:chOff x="6783899" y="2470725"/>
            <a:chExt cx="1750501" cy="734400"/>
          </a:xfrm>
        </p:grpSpPr>
        <p:sp>
          <p:nvSpPr>
            <p:cNvPr id="812" name="Google Shape;812;p26"/>
            <p:cNvSpPr txBox="1"/>
            <p:nvPr/>
          </p:nvSpPr>
          <p:spPr>
            <a:xfrm>
              <a:off x="6783900" y="2470725"/>
              <a:ext cx="1750500" cy="30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b="1" kern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400" b="1" kern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13" name="Google Shape;813;p26"/>
            <p:cNvSpPr txBox="1"/>
            <p:nvPr/>
          </p:nvSpPr>
          <p:spPr>
            <a:xfrm>
              <a:off x="6783899" y="2781525"/>
              <a:ext cx="1750500" cy="42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it’s hot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14" name="Google Shape;814;p26"/>
          <p:cNvGrpSpPr/>
          <p:nvPr/>
        </p:nvGrpSpPr>
        <p:grpSpPr>
          <a:xfrm>
            <a:off x="9538359" y="2172110"/>
            <a:ext cx="1348007" cy="1041217"/>
            <a:chOff x="1914075" y="3325850"/>
            <a:chExt cx="1525125" cy="1178025"/>
          </a:xfrm>
        </p:grpSpPr>
        <p:sp>
          <p:nvSpPr>
            <p:cNvPr id="815" name="Google Shape;815;p26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26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26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26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26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26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26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cxnSp>
        <p:nvCxnSpPr>
          <p:cNvPr id="822" name="Google Shape;822;p26"/>
          <p:cNvCxnSpPr>
            <a:stCxn id="812" idx="1"/>
          </p:cNvCxnSpPr>
          <p:nvPr/>
        </p:nvCxnSpPr>
        <p:spPr>
          <a:xfrm flipH="1">
            <a:off x="8565200" y="3495500"/>
            <a:ext cx="480000" cy="1454400"/>
          </a:xfrm>
          <a:prstGeom prst="curved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823" name="Google Shape;823;p26"/>
          <p:cNvGrpSpPr/>
          <p:nvPr/>
        </p:nvGrpSpPr>
        <p:grpSpPr>
          <a:xfrm>
            <a:off x="1390656" y="4133152"/>
            <a:ext cx="771880" cy="1106401"/>
            <a:chOff x="4912675" y="3760750"/>
            <a:chExt cx="627817" cy="899904"/>
          </a:xfrm>
        </p:grpSpPr>
        <p:sp>
          <p:nvSpPr>
            <p:cNvPr id="824" name="Google Shape;824;p26"/>
            <p:cNvSpPr/>
            <p:nvPr/>
          </p:nvSpPr>
          <p:spPr>
            <a:xfrm>
              <a:off x="5054952" y="3760750"/>
              <a:ext cx="343249" cy="125423"/>
            </a:xfrm>
            <a:custGeom>
              <a:avLst/>
              <a:gdLst/>
              <a:ahLst/>
              <a:cxnLst/>
              <a:rect l="l" t="t" r="r" b="b"/>
              <a:pathLst>
                <a:path w="22849" h="8349" extrusionOk="0">
                  <a:moveTo>
                    <a:pt x="1" y="0"/>
                  </a:moveTo>
                  <a:lnTo>
                    <a:pt x="3014" y="8348"/>
                  </a:lnTo>
                  <a:lnTo>
                    <a:pt x="19835" y="8348"/>
                  </a:lnTo>
                  <a:lnTo>
                    <a:pt x="228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26"/>
            <p:cNvSpPr/>
            <p:nvPr/>
          </p:nvSpPr>
          <p:spPr>
            <a:xfrm>
              <a:off x="4912675" y="3760750"/>
              <a:ext cx="286434" cy="497756"/>
            </a:xfrm>
            <a:custGeom>
              <a:avLst/>
              <a:gdLst/>
              <a:ahLst/>
              <a:cxnLst/>
              <a:rect l="l" t="t" r="r" b="b"/>
              <a:pathLst>
                <a:path w="19067" h="33134" extrusionOk="0">
                  <a:moveTo>
                    <a:pt x="8381" y="0"/>
                  </a:moveTo>
                  <a:lnTo>
                    <a:pt x="1" y="8348"/>
                  </a:lnTo>
                  <a:lnTo>
                    <a:pt x="10733" y="33134"/>
                  </a:lnTo>
                  <a:cubicBezTo>
                    <a:pt x="13039" y="31166"/>
                    <a:pt x="15899" y="29843"/>
                    <a:pt x="19066" y="29474"/>
                  </a:cubicBezTo>
                  <a:lnTo>
                    <a:pt x="11409" y="8334"/>
                  </a:lnTo>
                  <a:lnTo>
                    <a:pt x="83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26"/>
            <p:cNvSpPr/>
            <p:nvPr/>
          </p:nvSpPr>
          <p:spPr>
            <a:xfrm>
              <a:off x="5254058" y="3760750"/>
              <a:ext cx="286434" cy="496614"/>
            </a:xfrm>
            <a:custGeom>
              <a:avLst/>
              <a:gdLst/>
              <a:ahLst/>
              <a:cxnLst/>
              <a:rect l="l" t="t" r="r" b="b"/>
              <a:pathLst>
                <a:path w="19067" h="33058" extrusionOk="0">
                  <a:moveTo>
                    <a:pt x="10687" y="0"/>
                  </a:moveTo>
                  <a:lnTo>
                    <a:pt x="7658" y="8348"/>
                  </a:lnTo>
                  <a:lnTo>
                    <a:pt x="1" y="29460"/>
                  </a:lnTo>
                  <a:cubicBezTo>
                    <a:pt x="3168" y="29813"/>
                    <a:pt x="6058" y="31104"/>
                    <a:pt x="8365" y="33057"/>
                  </a:cubicBezTo>
                  <a:lnTo>
                    <a:pt x="19066" y="8348"/>
                  </a:lnTo>
                  <a:lnTo>
                    <a:pt x="106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26"/>
            <p:cNvSpPr/>
            <p:nvPr/>
          </p:nvSpPr>
          <p:spPr>
            <a:xfrm>
              <a:off x="5005528" y="4216919"/>
              <a:ext cx="443735" cy="443735"/>
            </a:xfrm>
            <a:custGeom>
              <a:avLst/>
              <a:gdLst/>
              <a:ahLst/>
              <a:cxnLst/>
              <a:rect l="l" t="t" r="r" b="b"/>
              <a:pathLst>
                <a:path w="29538" h="29538" extrusionOk="0">
                  <a:moveTo>
                    <a:pt x="14777" y="0"/>
                  </a:moveTo>
                  <a:cubicBezTo>
                    <a:pt x="14607" y="0"/>
                    <a:pt x="14469" y="16"/>
                    <a:pt x="14300" y="31"/>
                  </a:cubicBezTo>
                  <a:cubicBezTo>
                    <a:pt x="14131" y="31"/>
                    <a:pt x="13947" y="47"/>
                    <a:pt x="13777" y="62"/>
                  </a:cubicBezTo>
                  <a:cubicBezTo>
                    <a:pt x="13592" y="62"/>
                    <a:pt x="13408" y="62"/>
                    <a:pt x="13239" y="78"/>
                  </a:cubicBezTo>
                  <a:cubicBezTo>
                    <a:pt x="10072" y="416"/>
                    <a:pt x="7227" y="1738"/>
                    <a:pt x="4967" y="3752"/>
                  </a:cubicBezTo>
                  <a:cubicBezTo>
                    <a:pt x="4828" y="3860"/>
                    <a:pt x="4705" y="3983"/>
                    <a:pt x="4568" y="4106"/>
                  </a:cubicBezTo>
                  <a:lnTo>
                    <a:pt x="4183" y="4490"/>
                  </a:lnTo>
                  <a:cubicBezTo>
                    <a:pt x="1600" y="7150"/>
                    <a:pt x="0" y="10779"/>
                    <a:pt x="0" y="14777"/>
                  </a:cubicBezTo>
                  <a:cubicBezTo>
                    <a:pt x="0" y="22926"/>
                    <a:pt x="6612" y="29537"/>
                    <a:pt x="14777" y="29537"/>
                  </a:cubicBezTo>
                  <a:cubicBezTo>
                    <a:pt x="22926" y="29537"/>
                    <a:pt x="29537" y="22926"/>
                    <a:pt x="29537" y="14777"/>
                  </a:cubicBezTo>
                  <a:cubicBezTo>
                    <a:pt x="29537" y="10732"/>
                    <a:pt x="27908" y="7073"/>
                    <a:pt x="25278" y="4413"/>
                  </a:cubicBezTo>
                  <a:cubicBezTo>
                    <a:pt x="25155" y="4274"/>
                    <a:pt x="25017" y="4167"/>
                    <a:pt x="24894" y="4044"/>
                  </a:cubicBezTo>
                  <a:cubicBezTo>
                    <a:pt x="24755" y="3905"/>
                    <a:pt x="24632" y="3798"/>
                    <a:pt x="24494" y="3675"/>
                  </a:cubicBezTo>
                  <a:cubicBezTo>
                    <a:pt x="22233" y="1691"/>
                    <a:pt x="19359" y="385"/>
                    <a:pt x="16191" y="78"/>
                  </a:cubicBezTo>
                  <a:cubicBezTo>
                    <a:pt x="16022" y="62"/>
                    <a:pt x="15837" y="62"/>
                    <a:pt x="15653" y="47"/>
                  </a:cubicBezTo>
                  <a:cubicBezTo>
                    <a:pt x="15484" y="47"/>
                    <a:pt x="15300" y="31"/>
                    <a:pt x="15130" y="16"/>
                  </a:cubicBezTo>
                  <a:cubicBezTo>
                    <a:pt x="15007" y="16"/>
                    <a:pt x="14884" y="0"/>
                    <a:pt x="147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26"/>
            <p:cNvSpPr/>
            <p:nvPr/>
          </p:nvSpPr>
          <p:spPr>
            <a:xfrm>
              <a:off x="5039719" y="4251336"/>
              <a:ext cx="375352" cy="375127"/>
            </a:xfrm>
            <a:custGeom>
              <a:avLst/>
              <a:gdLst/>
              <a:ahLst/>
              <a:cxnLst/>
              <a:rect l="l" t="t" r="r" b="b"/>
              <a:pathLst>
                <a:path w="24986" h="24971" extrusionOk="0">
                  <a:moveTo>
                    <a:pt x="12501" y="1"/>
                  </a:moveTo>
                  <a:cubicBezTo>
                    <a:pt x="12362" y="1"/>
                    <a:pt x="12239" y="15"/>
                    <a:pt x="12101" y="15"/>
                  </a:cubicBezTo>
                  <a:cubicBezTo>
                    <a:pt x="11947" y="15"/>
                    <a:pt x="11794" y="31"/>
                    <a:pt x="11655" y="31"/>
                  </a:cubicBezTo>
                  <a:cubicBezTo>
                    <a:pt x="11501" y="46"/>
                    <a:pt x="11347" y="46"/>
                    <a:pt x="11193" y="62"/>
                  </a:cubicBezTo>
                  <a:cubicBezTo>
                    <a:pt x="8518" y="339"/>
                    <a:pt x="6105" y="1461"/>
                    <a:pt x="4213" y="3152"/>
                  </a:cubicBezTo>
                  <a:cubicBezTo>
                    <a:pt x="4090" y="3260"/>
                    <a:pt x="3983" y="3353"/>
                    <a:pt x="3875" y="3460"/>
                  </a:cubicBezTo>
                  <a:cubicBezTo>
                    <a:pt x="3752" y="3568"/>
                    <a:pt x="3645" y="3675"/>
                    <a:pt x="3536" y="3783"/>
                  </a:cubicBezTo>
                  <a:cubicBezTo>
                    <a:pt x="1353" y="6043"/>
                    <a:pt x="0" y="9103"/>
                    <a:pt x="0" y="12486"/>
                  </a:cubicBezTo>
                  <a:cubicBezTo>
                    <a:pt x="0" y="19374"/>
                    <a:pt x="5597" y="24971"/>
                    <a:pt x="12501" y="24971"/>
                  </a:cubicBezTo>
                  <a:cubicBezTo>
                    <a:pt x="19389" y="24971"/>
                    <a:pt x="24986" y="19374"/>
                    <a:pt x="24986" y="12486"/>
                  </a:cubicBezTo>
                  <a:cubicBezTo>
                    <a:pt x="24986" y="9072"/>
                    <a:pt x="23602" y="5966"/>
                    <a:pt x="21388" y="3722"/>
                  </a:cubicBezTo>
                  <a:cubicBezTo>
                    <a:pt x="21280" y="3613"/>
                    <a:pt x="21157" y="3506"/>
                    <a:pt x="21050" y="3398"/>
                  </a:cubicBezTo>
                  <a:cubicBezTo>
                    <a:pt x="20941" y="3306"/>
                    <a:pt x="20834" y="3199"/>
                    <a:pt x="20711" y="3091"/>
                  </a:cubicBezTo>
                  <a:cubicBezTo>
                    <a:pt x="18805" y="1415"/>
                    <a:pt x="16376" y="308"/>
                    <a:pt x="13700" y="62"/>
                  </a:cubicBezTo>
                  <a:cubicBezTo>
                    <a:pt x="13546" y="46"/>
                    <a:pt x="13393" y="46"/>
                    <a:pt x="13254" y="31"/>
                  </a:cubicBezTo>
                  <a:cubicBezTo>
                    <a:pt x="13100" y="31"/>
                    <a:pt x="12946" y="15"/>
                    <a:pt x="12792" y="15"/>
                  </a:cubicBezTo>
                  <a:cubicBezTo>
                    <a:pt x="12700" y="1"/>
                    <a:pt x="12593" y="1"/>
                    <a:pt x="12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29" name="Google Shape;829;p26"/>
          <p:cNvGrpSpPr/>
          <p:nvPr/>
        </p:nvGrpSpPr>
        <p:grpSpPr>
          <a:xfrm>
            <a:off x="1298184" y="1337399"/>
            <a:ext cx="956819" cy="1107157"/>
            <a:chOff x="4543663" y="2571750"/>
            <a:chExt cx="810405" cy="937846"/>
          </a:xfrm>
        </p:grpSpPr>
        <p:sp>
          <p:nvSpPr>
            <p:cNvPr id="830" name="Google Shape;830;p26"/>
            <p:cNvSpPr/>
            <p:nvPr/>
          </p:nvSpPr>
          <p:spPr>
            <a:xfrm>
              <a:off x="4543663" y="2571750"/>
              <a:ext cx="810405" cy="937846"/>
            </a:xfrm>
            <a:custGeom>
              <a:avLst/>
              <a:gdLst/>
              <a:ahLst/>
              <a:cxnLst/>
              <a:rect l="l" t="t" r="r" b="b"/>
              <a:pathLst>
                <a:path w="55890" h="64679" extrusionOk="0">
                  <a:moveTo>
                    <a:pt x="22416" y="0"/>
                  </a:moveTo>
                  <a:cubicBezTo>
                    <a:pt x="21221" y="0"/>
                    <a:pt x="20206" y="692"/>
                    <a:pt x="19373" y="2084"/>
                  </a:cubicBezTo>
                  <a:cubicBezTo>
                    <a:pt x="18097" y="4253"/>
                    <a:pt x="16175" y="5360"/>
                    <a:pt x="13638" y="5391"/>
                  </a:cubicBezTo>
                  <a:cubicBezTo>
                    <a:pt x="11116" y="5421"/>
                    <a:pt x="9825" y="6713"/>
                    <a:pt x="9794" y="9234"/>
                  </a:cubicBezTo>
                  <a:cubicBezTo>
                    <a:pt x="9763" y="11771"/>
                    <a:pt x="8656" y="13677"/>
                    <a:pt x="6489" y="14969"/>
                  </a:cubicBezTo>
                  <a:cubicBezTo>
                    <a:pt x="4305" y="16276"/>
                    <a:pt x="3844" y="18029"/>
                    <a:pt x="5074" y="20227"/>
                  </a:cubicBezTo>
                  <a:cubicBezTo>
                    <a:pt x="6319" y="22441"/>
                    <a:pt x="6319" y="24656"/>
                    <a:pt x="5074" y="26855"/>
                  </a:cubicBezTo>
                  <a:cubicBezTo>
                    <a:pt x="3844" y="29069"/>
                    <a:pt x="4305" y="30822"/>
                    <a:pt x="6489" y="32113"/>
                  </a:cubicBezTo>
                  <a:cubicBezTo>
                    <a:pt x="8656" y="33405"/>
                    <a:pt x="9763" y="35311"/>
                    <a:pt x="9794" y="37848"/>
                  </a:cubicBezTo>
                  <a:cubicBezTo>
                    <a:pt x="9810" y="38309"/>
                    <a:pt x="9902" y="38678"/>
                    <a:pt x="9994" y="39063"/>
                  </a:cubicBezTo>
                  <a:lnTo>
                    <a:pt x="0" y="58666"/>
                  </a:lnTo>
                  <a:lnTo>
                    <a:pt x="0" y="58666"/>
                  </a:lnTo>
                  <a:lnTo>
                    <a:pt x="8349" y="57744"/>
                  </a:lnTo>
                  <a:lnTo>
                    <a:pt x="12961" y="64679"/>
                  </a:lnTo>
                  <a:cubicBezTo>
                    <a:pt x="12961" y="64679"/>
                    <a:pt x="19004" y="52055"/>
                    <a:pt x="21495" y="46919"/>
                  </a:cubicBezTo>
                  <a:cubicBezTo>
                    <a:pt x="21793" y="47020"/>
                    <a:pt x="22107" y="47071"/>
                    <a:pt x="22436" y="47071"/>
                  </a:cubicBezTo>
                  <a:cubicBezTo>
                    <a:pt x="23110" y="47071"/>
                    <a:pt x="23847" y="46856"/>
                    <a:pt x="24632" y="46413"/>
                  </a:cubicBezTo>
                  <a:cubicBezTo>
                    <a:pt x="25739" y="45798"/>
                    <a:pt x="26842" y="45490"/>
                    <a:pt x="27945" y="45490"/>
                  </a:cubicBezTo>
                  <a:cubicBezTo>
                    <a:pt x="29048" y="45490"/>
                    <a:pt x="30151" y="45798"/>
                    <a:pt x="31258" y="46413"/>
                  </a:cubicBezTo>
                  <a:cubicBezTo>
                    <a:pt x="32045" y="46859"/>
                    <a:pt x="32776" y="47073"/>
                    <a:pt x="33448" y="47073"/>
                  </a:cubicBezTo>
                  <a:cubicBezTo>
                    <a:pt x="33840" y="47073"/>
                    <a:pt x="34213" y="47000"/>
                    <a:pt x="34564" y="46858"/>
                  </a:cubicBezTo>
                  <a:lnTo>
                    <a:pt x="44804" y="64478"/>
                  </a:lnTo>
                  <a:lnTo>
                    <a:pt x="47679" y="57006"/>
                  </a:lnTo>
                  <a:lnTo>
                    <a:pt x="55890" y="58067"/>
                  </a:lnTo>
                  <a:lnTo>
                    <a:pt x="55890" y="58067"/>
                  </a:lnTo>
                  <a:lnTo>
                    <a:pt x="45865" y="39385"/>
                  </a:lnTo>
                  <a:cubicBezTo>
                    <a:pt x="46004" y="38924"/>
                    <a:pt x="46096" y="38432"/>
                    <a:pt x="46096" y="37848"/>
                  </a:cubicBezTo>
                  <a:cubicBezTo>
                    <a:pt x="46142" y="35311"/>
                    <a:pt x="47234" y="33405"/>
                    <a:pt x="49417" y="32113"/>
                  </a:cubicBezTo>
                  <a:cubicBezTo>
                    <a:pt x="51584" y="30822"/>
                    <a:pt x="52062" y="29069"/>
                    <a:pt x="50816" y="26855"/>
                  </a:cubicBezTo>
                  <a:cubicBezTo>
                    <a:pt x="49586" y="24656"/>
                    <a:pt x="49586" y="22441"/>
                    <a:pt x="50816" y="20227"/>
                  </a:cubicBezTo>
                  <a:cubicBezTo>
                    <a:pt x="52062" y="18029"/>
                    <a:pt x="51584" y="16276"/>
                    <a:pt x="49417" y="14985"/>
                  </a:cubicBezTo>
                  <a:cubicBezTo>
                    <a:pt x="47234" y="13677"/>
                    <a:pt x="46142" y="11771"/>
                    <a:pt x="46096" y="9234"/>
                  </a:cubicBezTo>
                  <a:cubicBezTo>
                    <a:pt x="46065" y="6713"/>
                    <a:pt x="44788" y="5421"/>
                    <a:pt x="42252" y="5391"/>
                  </a:cubicBezTo>
                  <a:cubicBezTo>
                    <a:pt x="39731" y="5360"/>
                    <a:pt x="37808" y="4253"/>
                    <a:pt x="36516" y="2084"/>
                  </a:cubicBezTo>
                  <a:cubicBezTo>
                    <a:pt x="35693" y="692"/>
                    <a:pt x="34682" y="0"/>
                    <a:pt x="33488" y="0"/>
                  </a:cubicBezTo>
                  <a:cubicBezTo>
                    <a:pt x="32809" y="0"/>
                    <a:pt x="32071" y="224"/>
                    <a:pt x="31274" y="670"/>
                  </a:cubicBezTo>
                  <a:cubicBezTo>
                    <a:pt x="30167" y="1293"/>
                    <a:pt x="29060" y="1604"/>
                    <a:pt x="27953" y="1604"/>
                  </a:cubicBezTo>
                  <a:cubicBezTo>
                    <a:pt x="26846" y="1604"/>
                    <a:pt x="25739" y="1293"/>
                    <a:pt x="24632" y="670"/>
                  </a:cubicBezTo>
                  <a:cubicBezTo>
                    <a:pt x="23835" y="224"/>
                    <a:pt x="23096" y="0"/>
                    <a:pt x="22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26"/>
            <p:cNvSpPr/>
            <p:nvPr/>
          </p:nvSpPr>
          <p:spPr>
            <a:xfrm>
              <a:off x="4723815" y="2682017"/>
              <a:ext cx="450138" cy="450138"/>
            </a:xfrm>
            <a:custGeom>
              <a:avLst/>
              <a:gdLst/>
              <a:ahLst/>
              <a:cxnLst/>
              <a:rect l="l" t="t" r="r" b="b"/>
              <a:pathLst>
                <a:path w="31044" h="31044" extrusionOk="0">
                  <a:moveTo>
                    <a:pt x="15530" y="1"/>
                  </a:moveTo>
                  <a:cubicBezTo>
                    <a:pt x="6950" y="1"/>
                    <a:pt x="1" y="6950"/>
                    <a:pt x="1" y="15530"/>
                  </a:cubicBezTo>
                  <a:cubicBezTo>
                    <a:pt x="1" y="24094"/>
                    <a:pt x="6950" y="31043"/>
                    <a:pt x="15530" y="31043"/>
                  </a:cubicBezTo>
                  <a:cubicBezTo>
                    <a:pt x="24093" y="31043"/>
                    <a:pt x="31043" y="24094"/>
                    <a:pt x="31043" y="15530"/>
                  </a:cubicBezTo>
                  <a:cubicBezTo>
                    <a:pt x="31043" y="6950"/>
                    <a:pt x="24093" y="1"/>
                    <a:pt x="155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26"/>
            <p:cNvSpPr/>
            <p:nvPr/>
          </p:nvSpPr>
          <p:spPr>
            <a:xfrm>
              <a:off x="4744537" y="2702739"/>
              <a:ext cx="408682" cy="408683"/>
            </a:xfrm>
            <a:custGeom>
              <a:avLst/>
              <a:gdLst/>
              <a:ahLst/>
              <a:cxnLst/>
              <a:rect l="l" t="t" r="r" b="b"/>
              <a:pathLst>
                <a:path w="28185" h="28185" extrusionOk="0">
                  <a:moveTo>
                    <a:pt x="14101" y="1"/>
                  </a:moveTo>
                  <a:cubicBezTo>
                    <a:pt x="6321" y="1"/>
                    <a:pt x="1" y="6321"/>
                    <a:pt x="1" y="14101"/>
                  </a:cubicBezTo>
                  <a:cubicBezTo>
                    <a:pt x="1" y="21881"/>
                    <a:pt x="6321" y="28185"/>
                    <a:pt x="14101" y="28185"/>
                  </a:cubicBezTo>
                  <a:cubicBezTo>
                    <a:pt x="21881" y="28185"/>
                    <a:pt x="28185" y="21881"/>
                    <a:pt x="28185" y="14101"/>
                  </a:cubicBezTo>
                  <a:cubicBezTo>
                    <a:pt x="28185" y="6321"/>
                    <a:pt x="21881" y="1"/>
                    <a:pt x="14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33" name="Google Shape;833;p26"/>
          <p:cNvGrpSpPr/>
          <p:nvPr/>
        </p:nvGrpSpPr>
        <p:grpSpPr>
          <a:xfrm>
            <a:off x="609600" y="5320800"/>
            <a:ext cx="2334001" cy="979200"/>
            <a:chOff x="457199" y="3990600"/>
            <a:chExt cx="1750501" cy="734400"/>
          </a:xfrm>
        </p:grpSpPr>
        <p:sp>
          <p:nvSpPr>
            <p:cNvPr id="834" name="Google Shape;834;p26"/>
            <p:cNvSpPr txBox="1"/>
            <p:nvPr/>
          </p:nvSpPr>
          <p:spPr>
            <a:xfrm>
              <a:off x="457200" y="3990600"/>
              <a:ext cx="1750500" cy="30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b="1" kern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400" b="1" kern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5" name="Google Shape;835;p26"/>
            <p:cNvSpPr txBox="1"/>
            <p:nvPr/>
          </p:nvSpPr>
          <p:spPr>
            <a:xfrm>
              <a:off x="457199" y="4301400"/>
              <a:ext cx="1750500" cy="42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36" name="Google Shape;836;p26"/>
          <p:cNvGrpSpPr/>
          <p:nvPr/>
        </p:nvGrpSpPr>
        <p:grpSpPr>
          <a:xfrm>
            <a:off x="609600" y="2526000"/>
            <a:ext cx="2334001" cy="979200"/>
            <a:chOff x="457199" y="1894500"/>
            <a:chExt cx="1750501" cy="734400"/>
          </a:xfrm>
        </p:grpSpPr>
        <p:sp>
          <p:nvSpPr>
            <p:cNvPr id="837" name="Google Shape;837;p26"/>
            <p:cNvSpPr txBox="1"/>
            <p:nvPr/>
          </p:nvSpPr>
          <p:spPr>
            <a:xfrm>
              <a:off x="457200" y="1894500"/>
              <a:ext cx="1750500" cy="30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b="1" kern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2400" b="1" kern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8" name="Google Shape;838;p26"/>
            <p:cNvSpPr txBox="1"/>
            <p:nvPr/>
          </p:nvSpPr>
          <p:spPr>
            <a:xfrm>
              <a:off x="457199" y="2205300"/>
              <a:ext cx="1750500" cy="42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The Earth is the only planet that harbors life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839" name="Google Shape;839;p26"/>
          <p:cNvCxnSpPr>
            <a:stCxn id="834" idx="3"/>
          </p:cNvCxnSpPr>
          <p:nvPr/>
        </p:nvCxnSpPr>
        <p:spPr>
          <a:xfrm rot="10800000" flipH="1">
            <a:off x="2943600" y="4345200"/>
            <a:ext cx="1458800" cy="11768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40" name="Google Shape;840;p26"/>
          <p:cNvCxnSpPr>
            <a:stCxn id="837" idx="3"/>
          </p:cNvCxnSpPr>
          <p:nvPr/>
        </p:nvCxnSpPr>
        <p:spPr>
          <a:xfrm>
            <a:off x="2943600" y="2727200"/>
            <a:ext cx="2667600" cy="5460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2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846" name="Google Shape;846;p27"/>
          <p:cNvGrpSpPr/>
          <p:nvPr/>
        </p:nvGrpSpPr>
        <p:grpSpPr>
          <a:xfrm>
            <a:off x="1204951" y="2188600"/>
            <a:ext cx="1981200" cy="1291867"/>
            <a:chOff x="903713" y="1641450"/>
            <a:chExt cx="1485900" cy="968900"/>
          </a:xfrm>
        </p:grpSpPr>
        <p:sp>
          <p:nvSpPr>
            <p:cNvPr id="847" name="Google Shape;847;p27"/>
            <p:cNvSpPr txBox="1"/>
            <p:nvPr/>
          </p:nvSpPr>
          <p:spPr>
            <a:xfrm>
              <a:off x="903713" y="164145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848" name="Google Shape;848;p27"/>
            <p:cNvSpPr txBox="1"/>
            <p:nvPr/>
          </p:nvSpPr>
          <p:spPr>
            <a:xfrm>
              <a:off x="903713" y="198305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high temperatures and a nice name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49" name="Google Shape;849;p27"/>
          <p:cNvGrpSpPr/>
          <p:nvPr/>
        </p:nvGrpSpPr>
        <p:grpSpPr>
          <a:xfrm>
            <a:off x="1204951" y="4248417"/>
            <a:ext cx="1981200" cy="1291867"/>
            <a:chOff x="903713" y="3186313"/>
            <a:chExt cx="1485900" cy="968900"/>
          </a:xfrm>
        </p:grpSpPr>
        <p:sp>
          <p:nvSpPr>
            <p:cNvPr id="850" name="Google Shape;850;p27"/>
            <p:cNvSpPr txBox="1"/>
            <p:nvPr/>
          </p:nvSpPr>
          <p:spPr>
            <a:xfrm>
              <a:off x="903713" y="3186313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851" name="Google Shape;851;p27"/>
            <p:cNvSpPr txBox="1"/>
            <p:nvPr/>
          </p:nvSpPr>
          <p:spPr>
            <a:xfrm>
              <a:off x="903713" y="3527913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52" name="Google Shape;852;p27"/>
          <p:cNvGrpSpPr/>
          <p:nvPr/>
        </p:nvGrpSpPr>
        <p:grpSpPr>
          <a:xfrm>
            <a:off x="9005784" y="4248417"/>
            <a:ext cx="1981200" cy="1291867"/>
            <a:chOff x="6754338" y="3186313"/>
            <a:chExt cx="1485900" cy="968900"/>
          </a:xfrm>
        </p:grpSpPr>
        <p:sp>
          <p:nvSpPr>
            <p:cNvPr id="853" name="Google Shape;853;p27"/>
            <p:cNvSpPr txBox="1"/>
            <p:nvPr/>
          </p:nvSpPr>
          <p:spPr>
            <a:xfrm>
              <a:off x="6754338" y="3186313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Neptune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854" name="Google Shape;854;p27"/>
            <p:cNvSpPr txBox="1"/>
            <p:nvPr/>
          </p:nvSpPr>
          <p:spPr>
            <a:xfrm>
              <a:off x="6754338" y="3527913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55" name="Google Shape;855;p27"/>
          <p:cNvGrpSpPr/>
          <p:nvPr/>
        </p:nvGrpSpPr>
        <p:grpSpPr>
          <a:xfrm>
            <a:off x="9005784" y="2188600"/>
            <a:ext cx="1981200" cy="1291867"/>
            <a:chOff x="6754338" y="1641450"/>
            <a:chExt cx="1485900" cy="968900"/>
          </a:xfrm>
        </p:grpSpPr>
        <p:sp>
          <p:nvSpPr>
            <p:cNvPr id="856" name="Google Shape;856;p27"/>
            <p:cNvSpPr txBox="1"/>
            <p:nvPr/>
          </p:nvSpPr>
          <p:spPr>
            <a:xfrm>
              <a:off x="6754338" y="164145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Pluto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857" name="Google Shape;857;p27"/>
            <p:cNvSpPr txBox="1"/>
            <p:nvPr/>
          </p:nvSpPr>
          <p:spPr>
            <a:xfrm>
              <a:off x="6754338" y="198305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so small that is now considered a dwarf planet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58" name="Google Shape;858;p27"/>
          <p:cNvSpPr/>
          <p:nvPr/>
        </p:nvSpPr>
        <p:spPr>
          <a:xfrm>
            <a:off x="3365395" y="2188600"/>
            <a:ext cx="900800" cy="900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59" name="Google Shape;859;p27"/>
          <p:cNvSpPr/>
          <p:nvPr/>
        </p:nvSpPr>
        <p:spPr>
          <a:xfrm>
            <a:off x="3365367" y="4248444"/>
            <a:ext cx="900800" cy="900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60" name="Google Shape;860;p27"/>
          <p:cNvSpPr/>
          <p:nvPr/>
        </p:nvSpPr>
        <p:spPr>
          <a:xfrm>
            <a:off x="8003396" y="2188600"/>
            <a:ext cx="900800" cy="900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61" name="Google Shape;861;p27"/>
          <p:cNvSpPr/>
          <p:nvPr/>
        </p:nvSpPr>
        <p:spPr>
          <a:xfrm>
            <a:off x="8003396" y="4248444"/>
            <a:ext cx="900800" cy="900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862" name="Google Shape;862;p27"/>
          <p:cNvGrpSpPr/>
          <p:nvPr/>
        </p:nvGrpSpPr>
        <p:grpSpPr>
          <a:xfrm>
            <a:off x="5015318" y="1373746"/>
            <a:ext cx="2239007" cy="4770629"/>
            <a:chOff x="1051224" y="1352419"/>
            <a:chExt cx="1352711" cy="2882207"/>
          </a:xfrm>
        </p:grpSpPr>
        <p:grpSp>
          <p:nvGrpSpPr>
            <p:cNvPr id="863" name="Google Shape;863;p27"/>
            <p:cNvGrpSpPr/>
            <p:nvPr/>
          </p:nvGrpSpPr>
          <p:grpSpPr>
            <a:xfrm>
              <a:off x="1322972" y="1352419"/>
              <a:ext cx="1080963" cy="2657797"/>
              <a:chOff x="1636725" y="1044100"/>
              <a:chExt cx="1405125" cy="3454825"/>
            </a:xfrm>
          </p:grpSpPr>
          <p:sp>
            <p:nvSpPr>
              <p:cNvPr id="864" name="Google Shape;864;p27"/>
              <p:cNvSpPr/>
              <p:nvPr/>
            </p:nvSpPr>
            <p:spPr>
              <a:xfrm>
                <a:off x="1761175" y="1044100"/>
                <a:ext cx="743325" cy="623075"/>
              </a:xfrm>
              <a:custGeom>
                <a:avLst/>
                <a:gdLst/>
                <a:ahLst/>
                <a:cxnLst/>
                <a:rect l="l" t="t" r="r" b="b"/>
                <a:pathLst>
                  <a:path w="29733" h="24923" extrusionOk="0">
                    <a:moveTo>
                      <a:pt x="18664" y="1"/>
                    </a:moveTo>
                    <a:cubicBezTo>
                      <a:pt x="16931" y="1"/>
                      <a:pt x="15670" y="1015"/>
                      <a:pt x="15670" y="1015"/>
                    </a:cubicBezTo>
                    <a:cubicBezTo>
                      <a:pt x="14294" y="417"/>
                      <a:pt x="13148" y="197"/>
                      <a:pt x="12208" y="197"/>
                    </a:cubicBezTo>
                    <a:cubicBezTo>
                      <a:pt x="9590" y="197"/>
                      <a:pt x="8564" y="1904"/>
                      <a:pt x="8564" y="1904"/>
                    </a:cubicBezTo>
                    <a:cubicBezTo>
                      <a:pt x="1961" y="1971"/>
                      <a:pt x="3838" y="7635"/>
                      <a:pt x="3838" y="7635"/>
                    </a:cubicBezTo>
                    <a:cubicBezTo>
                      <a:pt x="1" y="10350"/>
                      <a:pt x="2866" y="12764"/>
                      <a:pt x="2866" y="12764"/>
                    </a:cubicBezTo>
                    <a:cubicBezTo>
                      <a:pt x="1291" y="17658"/>
                      <a:pt x="4928" y="18813"/>
                      <a:pt x="4928" y="18813"/>
                    </a:cubicBezTo>
                    <a:cubicBezTo>
                      <a:pt x="4703" y="22262"/>
                      <a:pt x="7072" y="22627"/>
                      <a:pt x="8085" y="22627"/>
                    </a:cubicBezTo>
                    <a:cubicBezTo>
                      <a:pt x="8357" y="22627"/>
                      <a:pt x="8531" y="22601"/>
                      <a:pt x="8531" y="22601"/>
                    </a:cubicBezTo>
                    <a:cubicBezTo>
                      <a:pt x="9123" y="24570"/>
                      <a:pt x="10557" y="24923"/>
                      <a:pt x="11508" y="24923"/>
                    </a:cubicBezTo>
                    <a:cubicBezTo>
                      <a:pt x="12039" y="24923"/>
                      <a:pt x="12419" y="24813"/>
                      <a:pt x="12419" y="24813"/>
                    </a:cubicBezTo>
                    <a:lnTo>
                      <a:pt x="19357" y="23490"/>
                    </a:lnTo>
                    <a:cubicBezTo>
                      <a:pt x="19861" y="23557"/>
                      <a:pt x="20317" y="23588"/>
                      <a:pt x="20731" y="23588"/>
                    </a:cubicBezTo>
                    <a:cubicBezTo>
                      <a:pt x="25551" y="23588"/>
                      <a:pt x="24570" y="19367"/>
                      <a:pt x="24570" y="19367"/>
                    </a:cubicBezTo>
                    <a:cubicBezTo>
                      <a:pt x="28123" y="17490"/>
                      <a:pt x="25945" y="14825"/>
                      <a:pt x="25945" y="14825"/>
                    </a:cubicBezTo>
                    <a:cubicBezTo>
                      <a:pt x="29732" y="11624"/>
                      <a:pt x="25659" y="8105"/>
                      <a:pt x="25659" y="8105"/>
                    </a:cubicBezTo>
                    <a:cubicBezTo>
                      <a:pt x="27185" y="2038"/>
                      <a:pt x="22157" y="1568"/>
                      <a:pt x="22157" y="1568"/>
                    </a:cubicBezTo>
                    <a:cubicBezTo>
                      <a:pt x="20936" y="373"/>
                      <a:pt x="19713" y="1"/>
                      <a:pt x="186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5" name="Google Shape;865;p27"/>
              <p:cNvSpPr/>
              <p:nvPr/>
            </p:nvSpPr>
            <p:spPr>
              <a:xfrm>
                <a:off x="1781700" y="2509950"/>
                <a:ext cx="508275" cy="1768150"/>
              </a:xfrm>
              <a:custGeom>
                <a:avLst/>
                <a:gdLst/>
                <a:ahLst/>
                <a:cxnLst/>
                <a:rect l="l" t="t" r="r" b="b"/>
                <a:pathLst>
                  <a:path w="20331" h="70726" extrusionOk="0">
                    <a:moveTo>
                      <a:pt x="2112" y="0"/>
                    </a:moveTo>
                    <a:lnTo>
                      <a:pt x="2112" y="0"/>
                    </a:lnTo>
                    <a:cubicBezTo>
                      <a:pt x="0" y="11833"/>
                      <a:pt x="7593" y="36654"/>
                      <a:pt x="7593" y="36654"/>
                    </a:cubicBezTo>
                    <a:cubicBezTo>
                      <a:pt x="3939" y="41280"/>
                      <a:pt x="4090" y="70726"/>
                      <a:pt x="4090" y="70726"/>
                    </a:cubicBezTo>
                    <a:lnTo>
                      <a:pt x="8481" y="70558"/>
                    </a:lnTo>
                    <a:cubicBezTo>
                      <a:pt x="10911" y="62581"/>
                      <a:pt x="15252" y="45184"/>
                      <a:pt x="16610" y="39772"/>
                    </a:cubicBezTo>
                    <a:cubicBezTo>
                      <a:pt x="16878" y="38648"/>
                      <a:pt x="17079" y="37526"/>
                      <a:pt x="17213" y="36386"/>
                    </a:cubicBezTo>
                    <a:cubicBezTo>
                      <a:pt x="18889" y="21620"/>
                      <a:pt x="20330" y="2078"/>
                      <a:pt x="20330" y="2078"/>
                    </a:cubicBezTo>
                    <a:lnTo>
                      <a:pt x="2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6" name="Google Shape;866;p27"/>
              <p:cNvSpPr/>
              <p:nvPr/>
            </p:nvSpPr>
            <p:spPr>
              <a:xfrm>
                <a:off x="1882250" y="3643900"/>
                <a:ext cx="271525" cy="634200"/>
              </a:xfrm>
              <a:custGeom>
                <a:avLst/>
                <a:gdLst/>
                <a:ahLst/>
                <a:cxnLst/>
                <a:rect l="l" t="t" r="r" b="b"/>
                <a:pathLst>
                  <a:path w="10861" h="25368" extrusionOk="0">
                    <a:moveTo>
                      <a:pt x="2598" y="0"/>
                    </a:moveTo>
                    <a:cubicBezTo>
                      <a:pt x="2156" y="0"/>
                      <a:pt x="1714" y="10"/>
                      <a:pt x="1274" y="27"/>
                    </a:cubicBezTo>
                    <a:cubicBezTo>
                      <a:pt x="1" y="10302"/>
                      <a:pt x="68" y="25368"/>
                      <a:pt x="68" y="25368"/>
                    </a:cubicBezTo>
                    <a:lnTo>
                      <a:pt x="4459" y="25200"/>
                    </a:lnTo>
                    <a:cubicBezTo>
                      <a:pt x="6219" y="19435"/>
                      <a:pt x="8968" y="8776"/>
                      <a:pt x="10861" y="1251"/>
                    </a:cubicBezTo>
                    <a:cubicBezTo>
                      <a:pt x="8749" y="514"/>
                      <a:pt x="6286" y="212"/>
                      <a:pt x="4961" y="94"/>
                    </a:cubicBezTo>
                    <a:cubicBezTo>
                      <a:pt x="4178" y="30"/>
                      <a:pt x="3387" y="0"/>
                      <a:pt x="25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7" name="Google Shape;867;p27"/>
              <p:cNvSpPr/>
              <p:nvPr/>
            </p:nvSpPr>
            <p:spPr>
              <a:xfrm>
                <a:off x="2008375" y="2512900"/>
                <a:ext cx="489825" cy="1725425"/>
              </a:xfrm>
              <a:custGeom>
                <a:avLst/>
                <a:gdLst/>
                <a:ahLst/>
                <a:cxnLst/>
                <a:rect l="l" t="t" r="r" b="b"/>
                <a:pathLst>
                  <a:path w="19593" h="69017" extrusionOk="0">
                    <a:moveTo>
                      <a:pt x="470" y="0"/>
                    </a:moveTo>
                    <a:lnTo>
                      <a:pt x="470" y="0"/>
                    </a:lnTo>
                    <a:cubicBezTo>
                      <a:pt x="1" y="12016"/>
                      <a:pt x="9923" y="36318"/>
                      <a:pt x="9923" y="36318"/>
                    </a:cubicBezTo>
                    <a:cubicBezTo>
                      <a:pt x="6504" y="42938"/>
                      <a:pt x="8028" y="68614"/>
                      <a:pt x="8028" y="68614"/>
                    </a:cubicBezTo>
                    <a:lnTo>
                      <a:pt x="13409" y="69016"/>
                    </a:lnTo>
                    <a:cubicBezTo>
                      <a:pt x="14682" y="61039"/>
                      <a:pt x="17279" y="43810"/>
                      <a:pt x="18319" y="38027"/>
                    </a:cubicBezTo>
                    <a:cubicBezTo>
                      <a:pt x="18604" y="36485"/>
                      <a:pt x="18772" y="34927"/>
                      <a:pt x="18855" y="33368"/>
                    </a:cubicBezTo>
                    <a:cubicBezTo>
                      <a:pt x="19592" y="19156"/>
                      <a:pt x="15436" y="570"/>
                      <a:pt x="15436" y="570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8" name="Google Shape;868;p27"/>
              <p:cNvSpPr/>
              <p:nvPr/>
            </p:nvSpPr>
            <p:spPr>
              <a:xfrm>
                <a:off x="2190225" y="3667925"/>
                <a:ext cx="236750" cy="570400"/>
              </a:xfrm>
              <a:custGeom>
                <a:avLst/>
                <a:gdLst/>
                <a:ahLst/>
                <a:cxnLst/>
                <a:rect l="l" t="t" r="r" b="b"/>
                <a:pathLst>
                  <a:path w="9470" h="22816" extrusionOk="0">
                    <a:moveTo>
                      <a:pt x="2021" y="0"/>
                    </a:moveTo>
                    <a:cubicBezTo>
                      <a:pt x="1566" y="0"/>
                      <a:pt x="1129" y="9"/>
                      <a:pt x="721" y="22"/>
                    </a:cubicBezTo>
                    <a:cubicBezTo>
                      <a:pt x="1" y="9843"/>
                      <a:pt x="754" y="22413"/>
                      <a:pt x="754" y="22413"/>
                    </a:cubicBezTo>
                    <a:lnTo>
                      <a:pt x="6135" y="22815"/>
                    </a:lnTo>
                    <a:cubicBezTo>
                      <a:pt x="6955" y="17670"/>
                      <a:pt x="8329" y="8704"/>
                      <a:pt x="9469" y="1413"/>
                    </a:cubicBezTo>
                    <a:cubicBezTo>
                      <a:pt x="7461" y="253"/>
                      <a:pt x="4475" y="0"/>
                      <a:pt x="20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9" name="Google Shape;869;p27"/>
              <p:cNvSpPr/>
              <p:nvPr/>
            </p:nvSpPr>
            <p:spPr>
              <a:xfrm>
                <a:off x="1744825" y="4088300"/>
                <a:ext cx="368325" cy="410625"/>
              </a:xfrm>
              <a:custGeom>
                <a:avLst/>
                <a:gdLst/>
                <a:ahLst/>
                <a:cxnLst/>
                <a:rect l="l" t="t" r="r" b="b"/>
                <a:pathLst>
                  <a:path w="14733" h="16425" extrusionOk="0">
                    <a:moveTo>
                      <a:pt x="4928" y="0"/>
                    </a:moveTo>
                    <a:lnTo>
                      <a:pt x="0" y="3570"/>
                    </a:lnTo>
                    <a:lnTo>
                      <a:pt x="13794" y="16425"/>
                    </a:lnTo>
                    <a:cubicBezTo>
                      <a:pt x="14733" y="14363"/>
                      <a:pt x="14666" y="11983"/>
                      <a:pt x="13593" y="10005"/>
                    </a:cubicBezTo>
                    <a:lnTo>
                      <a:pt x="11531" y="6151"/>
                    </a:lnTo>
                    <a:lnTo>
                      <a:pt x="4928" y="0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0" name="Google Shape;870;p27"/>
              <p:cNvSpPr/>
              <p:nvPr/>
            </p:nvSpPr>
            <p:spPr>
              <a:xfrm>
                <a:off x="1814375" y="4140800"/>
                <a:ext cx="595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2154" extrusionOk="0">
                    <a:moveTo>
                      <a:pt x="1194" y="1"/>
                    </a:moveTo>
                    <a:cubicBezTo>
                      <a:pt x="903" y="1"/>
                      <a:pt x="614" y="119"/>
                      <a:pt x="403" y="347"/>
                    </a:cubicBezTo>
                    <a:cubicBezTo>
                      <a:pt x="0" y="783"/>
                      <a:pt x="18" y="1453"/>
                      <a:pt x="454" y="1872"/>
                    </a:cubicBezTo>
                    <a:cubicBezTo>
                      <a:pt x="658" y="2061"/>
                      <a:pt x="919" y="2154"/>
                      <a:pt x="1179" y="2154"/>
                    </a:cubicBezTo>
                    <a:cubicBezTo>
                      <a:pt x="1472" y="2154"/>
                      <a:pt x="1765" y="2036"/>
                      <a:pt x="1978" y="1805"/>
                    </a:cubicBezTo>
                    <a:cubicBezTo>
                      <a:pt x="2380" y="1369"/>
                      <a:pt x="2347" y="699"/>
                      <a:pt x="1929" y="296"/>
                    </a:cubicBezTo>
                    <a:cubicBezTo>
                      <a:pt x="1721" y="98"/>
                      <a:pt x="1457" y="1"/>
                      <a:pt x="1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1" name="Google Shape;871;p27"/>
              <p:cNvSpPr/>
              <p:nvPr/>
            </p:nvSpPr>
            <p:spPr>
              <a:xfrm>
                <a:off x="1962700" y="4156575"/>
                <a:ext cx="106875" cy="105625"/>
              </a:xfrm>
              <a:custGeom>
                <a:avLst/>
                <a:gdLst/>
                <a:ahLst/>
                <a:cxnLst/>
                <a:rect l="l" t="t" r="r" b="b"/>
                <a:pathLst>
                  <a:path w="4275" h="4225" extrusionOk="0">
                    <a:moveTo>
                      <a:pt x="1426" y="1"/>
                    </a:moveTo>
                    <a:lnTo>
                      <a:pt x="0" y="2096"/>
                    </a:lnTo>
                    <a:lnTo>
                      <a:pt x="2280" y="4224"/>
                    </a:lnTo>
                    <a:lnTo>
                      <a:pt x="2599" y="4040"/>
                    </a:lnTo>
                    <a:lnTo>
                      <a:pt x="4275" y="2666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2" name="Google Shape;872;p27"/>
              <p:cNvSpPr/>
              <p:nvPr/>
            </p:nvSpPr>
            <p:spPr>
              <a:xfrm>
                <a:off x="1777950" y="4214000"/>
                <a:ext cx="3980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458" extrusionOk="0">
                    <a:moveTo>
                      <a:pt x="552" y="0"/>
                    </a:moveTo>
                    <a:lnTo>
                      <a:pt x="0" y="620"/>
                    </a:lnTo>
                    <a:lnTo>
                      <a:pt x="905" y="1458"/>
                    </a:lnTo>
                    <a:lnTo>
                      <a:pt x="1592" y="704"/>
                    </a:lnTo>
                    <a:lnTo>
                      <a:pt x="552" y="0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3" name="Google Shape;873;p27"/>
              <p:cNvSpPr/>
              <p:nvPr/>
            </p:nvSpPr>
            <p:spPr>
              <a:xfrm>
                <a:off x="1823600" y="4255900"/>
                <a:ext cx="398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442" extrusionOk="0">
                    <a:moveTo>
                      <a:pt x="554" y="0"/>
                    </a:moveTo>
                    <a:lnTo>
                      <a:pt x="0" y="620"/>
                    </a:lnTo>
                    <a:lnTo>
                      <a:pt x="923" y="1442"/>
                    </a:lnTo>
                    <a:lnTo>
                      <a:pt x="1593" y="704"/>
                    </a:lnTo>
                    <a:lnTo>
                      <a:pt x="554" y="0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4" name="Google Shape;874;p27"/>
              <p:cNvSpPr/>
              <p:nvPr/>
            </p:nvSpPr>
            <p:spPr>
              <a:xfrm>
                <a:off x="1913700" y="4342200"/>
                <a:ext cx="39800" cy="364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459" extrusionOk="0">
                    <a:moveTo>
                      <a:pt x="553" y="1"/>
                    </a:moveTo>
                    <a:lnTo>
                      <a:pt x="0" y="620"/>
                    </a:lnTo>
                    <a:lnTo>
                      <a:pt x="921" y="1458"/>
                    </a:lnTo>
                    <a:lnTo>
                      <a:pt x="1592" y="705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5" name="Google Shape;875;p27"/>
              <p:cNvSpPr/>
              <p:nvPr/>
            </p:nvSpPr>
            <p:spPr>
              <a:xfrm>
                <a:off x="1961850" y="4388700"/>
                <a:ext cx="3985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442" extrusionOk="0">
                    <a:moveTo>
                      <a:pt x="555" y="0"/>
                    </a:moveTo>
                    <a:lnTo>
                      <a:pt x="1" y="621"/>
                    </a:lnTo>
                    <a:lnTo>
                      <a:pt x="906" y="1442"/>
                    </a:lnTo>
                    <a:lnTo>
                      <a:pt x="1594" y="704"/>
                    </a:lnTo>
                    <a:lnTo>
                      <a:pt x="555" y="0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6" name="Google Shape;876;p27"/>
              <p:cNvSpPr/>
              <p:nvPr/>
            </p:nvSpPr>
            <p:spPr>
              <a:xfrm>
                <a:off x="2015925" y="4438575"/>
                <a:ext cx="39400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442" extrusionOk="0">
                    <a:moveTo>
                      <a:pt x="553" y="1"/>
                    </a:moveTo>
                    <a:lnTo>
                      <a:pt x="1" y="620"/>
                    </a:lnTo>
                    <a:lnTo>
                      <a:pt x="906" y="1442"/>
                    </a:lnTo>
                    <a:lnTo>
                      <a:pt x="1576" y="704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7" name="Google Shape;877;p27"/>
              <p:cNvSpPr/>
              <p:nvPr/>
            </p:nvSpPr>
            <p:spPr>
              <a:xfrm>
                <a:off x="2099300" y="4105450"/>
                <a:ext cx="431575" cy="327275"/>
              </a:xfrm>
              <a:custGeom>
                <a:avLst/>
                <a:gdLst/>
                <a:ahLst/>
                <a:cxnLst/>
                <a:rect l="l" t="t" r="r" b="b"/>
                <a:pathLst>
                  <a:path w="17263" h="13091" extrusionOk="0">
                    <a:moveTo>
                      <a:pt x="3671" y="1"/>
                    </a:moveTo>
                    <a:lnTo>
                      <a:pt x="0" y="4845"/>
                    </a:lnTo>
                    <a:lnTo>
                      <a:pt x="16961" y="13091"/>
                    </a:lnTo>
                    <a:cubicBezTo>
                      <a:pt x="17263" y="10861"/>
                      <a:pt x="16492" y="8599"/>
                      <a:pt x="14883" y="7006"/>
                    </a:cubicBezTo>
                    <a:lnTo>
                      <a:pt x="11783" y="3940"/>
                    </a:lnTo>
                    <a:lnTo>
                      <a:pt x="3671" y="1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27"/>
              <p:cNvSpPr/>
              <p:nvPr/>
            </p:nvSpPr>
            <p:spPr>
              <a:xfrm>
                <a:off x="2160450" y="4161525"/>
                <a:ext cx="61650" cy="538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2153" extrusionOk="0">
                    <a:moveTo>
                      <a:pt x="1230" y="0"/>
                    </a:moveTo>
                    <a:cubicBezTo>
                      <a:pt x="830" y="0"/>
                      <a:pt x="446" y="221"/>
                      <a:pt x="253" y="607"/>
                    </a:cubicBezTo>
                    <a:cubicBezTo>
                      <a:pt x="1" y="1143"/>
                      <a:pt x="220" y="1780"/>
                      <a:pt x="756" y="2048"/>
                    </a:cubicBezTo>
                    <a:cubicBezTo>
                      <a:pt x="906" y="2119"/>
                      <a:pt x="1065" y="2153"/>
                      <a:pt x="1221" y="2153"/>
                    </a:cubicBezTo>
                    <a:cubicBezTo>
                      <a:pt x="1621" y="2153"/>
                      <a:pt x="2004" y="1931"/>
                      <a:pt x="2197" y="1546"/>
                    </a:cubicBezTo>
                    <a:cubicBezTo>
                      <a:pt x="2465" y="1009"/>
                      <a:pt x="2231" y="372"/>
                      <a:pt x="1694" y="104"/>
                    </a:cubicBezTo>
                    <a:cubicBezTo>
                      <a:pt x="1544" y="34"/>
                      <a:pt x="1386" y="0"/>
                      <a:pt x="1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9" name="Google Shape;879;p27"/>
              <p:cNvSpPr/>
              <p:nvPr/>
            </p:nvSpPr>
            <p:spPr>
              <a:xfrm>
                <a:off x="2316775" y="4132700"/>
                <a:ext cx="10600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3772" extrusionOk="0">
                    <a:moveTo>
                      <a:pt x="737" y="1"/>
                    </a:moveTo>
                    <a:lnTo>
                      <a:pt x="0" y="2414"/>
                    </a:lnTo>
                    <a:lnTo>
                      <a:pt x="2798" y="3771"/>
                    </a:lnTo>
                    <a:lnTo>
                      <a:pt x="3066" y="3503"/>
                    </a:lnTo>
                    <a:lnTo>
                      <a:pt x="4240" y="171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0" name="Google Shape;880;p27"/>
              <p:cNvSpPr/>
              <p:nvPr/>
            </p:nvSpPr>
            <p:spPr>
              <a:xfrm>
                <a:off x="2146225" y="4247925"/>
                <a:ext cx="3857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292" extrusionOk="0">
                    <a:moveTo>
                      <a:pt x="335" y="0"/>
                    </a:moveTo>
                    <a:lnTo>
                      <a:pt x="0" y="755"/>
                    </a:lnTo>
                    <a:lnTo>
                      <a:pt x="1106" y="1291"/>
                    </a:lnTo>
                    <a:lnTo>
                      <a:pt x="1542" y="369"/>
                    </a:lnTo>
                    <a:lnTo>
                      <a:pt x="335" y="0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27"/>
              <p:cNvSpPr/>
              <p:nvPr/>
            </p:nvSpPr>
            <p:spPr>
              <a:xfrm>
                <a:off x="2202350" y="4274325"/>
                <a:ext cx="38575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291" extrusionOk="0">
                    <a:moveTo>
                      <a:pt x="336" y="1"/>
                    </a:moveTo>
                    <a:lnTo>
                      <a:pt x="1" y="754"/>
                    </a:lnTo>
                    <a:lnTo>
                      <a:pt x="1107" y="1291"/>
                    </a:lnTo>
                    <a:lnTo>
                      <a:pt x="1543" y="369"/>
                    </a:lnTo>
                    <a:lnTo>
                      <a:pt x="336" y="1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27"/>
              <p:cNvSpPr/>
              <p:nvPr/>
            </p:nvSpPr>
            <p:spPr>
              <a:xfrm>
                <a:off x="2313825" y="4330875"/>
                <a:ext cx="385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275" extrusionOk="0">
                    <a:moveTo>
                      <a:pt x="353" y="1"/>
                    </a:moveTo>
                    <a:lnTo>
                      <a:pt x="0" y="755"/>
                    </a:lnTo>
                    <a:lnTo>
                      <a:pt x="1106" y="1274"/>
                    </a:lnTo>
                    <a:lnTo>
                      <a:pt x="1542" y="369"/>
                    </a:lnTo>
                    <a:lnTo>
                      <a:pt x="353" y="1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p27"/>
              <p:cNvSpPr/>
              <p:nvPr/>
            </p:nvSpPr>
            <p:spPr>
              <a:xfrm>
                <a:off x="2373300" y="4360650"/>
                <a:ext cx="38575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291" extrusionOk="0">
                    <a:moveTo>
                      <a:pt x="336" y="0"/>
                    </a:moveTo>
                    <a:lnTo>
                      <a:pt x="1" y="754"/>
                    </a:lnTo>
                    <a:lnTo>
                      <a:pt x="1107" y="1290"/>
                    </a:lnTo>
                    <a:lnTo>
                      <a:pt x="1543" y="369"/>
                    </a:lnTo>
                    <a:lnTo>
                      <a:pt x="336" y="0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p27"/>
              <p:cNvSpPr/>
              <p:nvPr/>
            </p:nvSpPr>
            <p:spPr>
              <a:xfrm>
                <a:off x="2439100" y="4392475"/>
                <a:ext cx="38575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291" extrusionOk="0">
                    <a:moveTo>
                      <a:pt x="352" y="1"/>
                    </a:moveTo>
                    <a:lnTo>
                      <a:pt x="1" y="754"/>
                    </a:lnTo>
                    <a:lnTo>
                      <a:pt x="1123" y="1291"/>
                    </a:lnTo>
                    <a:lnTo>
                      <a:pt x="1543" y="386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27"/>
              <p:cNvSpPr/>
              <p:nvPr/>
            </p:nvSpPr>
            <p:spPr>
              <a:xfrm>
                <a:off x="2109350" y="1408000"/>
                <a:ext cx="54925" cy="2852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1141" extrusionOk="0">
                    <a:moveTo>
                      <a:pt x="2197" y="0"/>
                    </a:moveTo>
                    <a:lnTo>
                      <a:pt x="0" y="621"/>
                    </a:lnTo>
                    <a:lnTo>
                      <a:pt x="470" y="1140"/>
                    </a:lnTo>
                    <a:lnTo>
                      <a:pt x="1911" y="704"/>
                    </a:lnTo>
                    <a:lnTo>
                      <a:pt x="2197" y="0"/>
                    </a:lnTo>
                    <a:close/>
                  </a:path>
                </a:pathLst>
              </a:custGeom>
              <a:solidFill>
                <a:srgbClr val="A0624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27"/>
              <p:cNvSpPr/>
              <p:nvPr/>
            </p:nvSpPr>
            <p:spPr>
              <a:xfrm>
                <a:off x="2252650" y="1403800"/>
                <a:ext cx="5660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823" extrusionOk="0">
                    <a:moveTo>
                      <a:pt x="0" y="1"/>
                    </a:moveTo>
                    <a:lnTo>
                      <a:pt x="219" y="655"/>
                    </a:lnTo>
                    <a:lnTo>
                      <a:pt x="1727" y="823"/>
                    </a:lnTo>
                    <a:lnTo>
                      <a:pt x="2263" y="28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0624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27"/>
              <p:cNvSpPr/>
              <p:nvPr/>
            </p:nvSpPr>
            <p:spPr>
              <a:xfrm>
                <a:off x="2164250" y="1550050"/>
                <a:ext cx="7250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202" fill="none" extrusionOk="0">
                    <a:moveTo>
                      <a:pt x="2899" y="202"/>
                    </a:moveTo>
                    <a:lnTo>
                      <a:pt x="1" y="1"/>
                    </a:lnTo>
                  </a:path>
                </a:pathLst>
              </a:custGeom>
              <a:noFill/>
              <a:ln w="425" cap="flat" cmpd="sng">
                <a:solidFill>
                  <a:srgbClr val="D8D8D8"/>
                </a:solidFill>
                <a:prstDash val="solid"/>
                <a:miter lim="1340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p27"/>
              <p:cNvSpPr/>
              <p:nvPr/>
            </p:nvSpPr>
            <p:spPr>
              <a:xfrm>
                <a:off x="1782125" y="2573875"/>
                <a:ext cx="745825" cy="684600"/>
              </a:xfrm>
              <a:custGeom>
                <a:avLst/>
                <a:gdLst/>
                <a:ahLst/>
                <a:cxnLst/>
                <a:rect l="l" t="t" r="r" b="b"/>
                <a:pathLst>
                  <a:path w="29833" h="27384" extrusionOk="0">
                    <a:moveTo>
                      <a:pt x="19999" y="0"/>
                    </a:moveTo>
                    <a:cubicBezTo>
                      <a:pt x="7171" y="0"/>
                      <a:pt x="1592" y="4147"/>
                      <a:pt x="1592" y="4147"/>
                    </a:cubicBezTo>
                    <a:cubicBezTo>
                      <a:pt x="1" y="10164"/>
                      <a:pt x="1811" y="13684"/>
                      <a:pt x="2515" y="18024"/>
                    </a:cubicBezTo>
                    <a:cubicBezTo>
                      <a:pt x="3235" y="22365"/>
                      <a:pt x="2732" y="25818"/>
                      <a:pt x="2732" y="25818"/>
                    </a:cubicBezTo>
                    <a:cubicBezTo>
                      <a:pt x="2732" y="25818"/>
                      <a:pt x="5464" y="26689"/>
                      <a:pt x="9621" y="27226"/>
                    </a:cubicBezTo>
                    <a:cubicBezTo>
                      <a:pt x="10492" y="27339"/>
                      <a:pt x="11395" y="27383"/>
                      <a:pt x="12279" y="27383"/>
                    </a:cubicBezTo>
                    <a:cubicBezTo>
                      <a:pt x="15591" y="27383"/>
                      <a:pt x="18620" y="26756"/>
                      <a:pt x="18620" y="26756"/>
                    </a:cubicBezTo>
                    <a:lnTo>
                      <a:pt x="18872" y="25197"/>
                    </a:lnTo>
                    <a:cubicBezTo>
                      <a:pt x="27956" y="24812"/>
                      <a:pt x="29833" y="22013"/>
                      <a:pt x="29833" y="22013"/>
                    </a:cubicBezTo>
                    <a:cubicBezTo>
                      <a:pt x="29833" y="22013"/>
                      <a:pt x="29112" y="20169"/>
                      <a:pt x="28307" y="14102"/>
                    </a:cubicBezTo>
                    <a:cubicBezTo>
                      <a:pt x="27520" y="8053"/>
                      <a:pt x="24906" y="192"/>
                      <a:pt x="24906" y="192"/>
                    </a:cubicBezTo>
                    <a:cubicBezTo>
                      <a:pt x="23165" y="60"/>
                      <a:pt x="21531" y="0"/>
                      <a:pt x="199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27"/>
              <p:cNvSpPr/>
              <p:nvPr/>
            </p:nvSpPr>
            <p:spPr>
              <a:xfrm>
                <a:off x="2113250" y="1782700"/>
                <a:ext cx="792125" cy="916625"/>
              </a:xfrm>
              <a:custGeom>
                <a:avLst/>
                <a:gdLst/>
                <a:ahLst/>
                <a:cxnLst/>
                <a:rect l="l" t="t" r="r" b="b"/>
                <a:pathLst>
                  <a:path w="31685" h="36665" extrusionOk="0">
                    <a:moveTo>
                      <a:pt x="5709" y="1"/>
                    </a:moveTo>
                    <a:cubicBezTo>
                      <a:pt x="2558" y="1"/>
                      <a:pt x="1" y="2667"/>
                      <a:pt x="130" y="5861"/>
                    </a:cubicBezTo>
                    <a:cubicBezTo>
                      <a:pt x="365" y="11794"/>
                      <a:pt x="1855" y="16806"/>
                      <a:pt x="2476" y="19504"/>
                    </a:cubicBezTo>
                    <a:cubicBezTo>
                      <a:pt x="2744" y="20643"/>
                      <a:pt x="3381" y="21682"/>
                      <a:pt x="4286" y="22420"/>
                    </a:cubicBezTo>
                    <a:cubicBezTo>
                      <a:pt x="11024" y="27850"/>
                      <a:pt x="19806" y="32862"/>
                      <a:pt x="19806" y="32862"/>
                    </a:cubicBezTo>
                    <a:cubicBezTo>
                      <a:pt x="21783" y="35124"/>
                      <a:pt x="22588" y="34788"/>
                      <a:pt x="26090" y="36163"/>
                    </a:cubicBezTo>
                    <a:cubicBezTo>
                      <a:pt x="27034" y="36531"/>
                      <a:pt x="27626" y="36665"/>
                      <a:pt x="27986" y="36665"/>
                    </a:cubicBezTo>
                    <a:cubicBezTo>
                      <a:pt x="28956" y="36665"/>
                      <a:pt x="28253" y="35694"/>
                      <a:pt x="28253" y="35694"/>
                    </a:cubicBezTo>
                    <a:lnTo>
                      <a:pt x="28253" y="35694"/>
                    </a:lnTo>
                    <a:cubicBezTo>
                      <a:pt x="28729" y="35838"/>
                      <a:pt x="29071" y="35896"/>
                      <a:pt x="29311" y="35896"/>
                    </a:cubicBezTo>
                    <a:cubicBezTo>
                      <a:pt x="30357" y="35896"/>
                      <a:pt x="29493" y="34789"/>
                      <a:pt x="29493" y="34788"/>
                    </a:cubicBezTo>
                    <a:lnTo>
                      <a:pt x="29493" y="34788"/>
                    </a:lnTo>
                    <a:cubicBezTo>
                      <a:pt x="29647" y="34800"/>
                      <a:pt x="29784" y="34806"/>
                      <a:pt x="29905" y="34806"/>
                    </a:cubicBezTo>
                    <a:cubicBezTo>
                      <a:pt x="31685" y="34806"/>
                      <a:pt x="30112" y="33615"/>
                      <a:pt x="30112" y="33615"/>
                    </a:cubicBezTo>
                    <a:lnTo>
                      <a:pt x="30112" y="33615"/>
                    </a:lnTo>
                    <a:cubicBezTo>
                      <a:pt x="30225" y="33654"/>
                      <a:pt x="30337" y="33672"/>
                      <a:pt x="30440" y="33672"/>
                    </a:cubicBezTo>
                    <a:cubicBezTo>
                      <a:pt x="31011" y="33672"/>
                      <a:pt x="31333" y="33118"/>
                      <a:pt x="30297" y="32409"/>
                    </a:cubicBezTo>
                    <a:cubicBezTo>
                      <a:pt x="29174" y="31655"/>
                      <a:pt x="26526" y="30817"/>
                      <a:pt x="26526" y="30817"/>
                    </a:cubicBezTo>
                    <a:cubicBezTo>
                      <a:pt x="27716" y="30465"/>
                      <a:pt x="27565" y="29895"/>
                      <a:pt x="26040" y="29291"/>
                    </a:cubicBezTo>
                    <a:cubicBezTo>
                      <a:pt x="25318" y="29006"/>
                      <a:pt x="24415" y="28930"/>
                      <a:pt x="23664" y="28930"/>
                    </a:cubicBezTo>
                    <a:cubicBezTo>
                      <a:pt x="22831" y="28930"/>
                      <a:pt x="22186" y="29023"/>
                      <a:pt x="22186" y="29023"/>
                    </a:cubicBezTo>
                    <a:cubicBezTo>
                      <a:pt x="15263" y="22118"/>
                      <a:pt x="9800" y="18599"/>
                      <a:pt x="9800" y="18599"/>
                    </a:cubicBezTo>
                    <a:cubicBezTo>
                      <a:pt x="10772" y="12733"/>
                      <a:pt x="11442" y="8275"/>
                      <a:pt x="11359" y="5459"/>
                    </a:cubicBezTo>
                    <a:cubicBezTo>
                      <a:pt x="11274" y="2610"/>
                      <a:pt x="9080" y="264"/>
                      <a:pt x="6247" y="29"/>
                    </a:cubicBezTo>
                    <a:cubicBezTo>
                      <a:pt x="6197" y="29"/>
                      <a:pt x="6146" y="29"/>
                      <a:pt x="6079" y="13"/>
                    </a:cubicBezTo>
                    <a:cubicBezTo>
                      <a:pt x="5955" y="5"/>
                      <a:pt x="5832" y="1"/>
                      <a:pt x="57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27"/>
              <p:cNvSpPr/>
              <p:nvPr/>
            </p:nvSpPr>
            <p:spPr>
              <a:xfrm>
                <a:off x="2663700" y="2568600"/>
                <a:ext cx="73750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756" extrusionOk="0">
                    <a:moveTo>
                      <a:pt x="2832" y="1"/>
                    </a:moveTo>
                    <a:cubicBezTo>
                      <a:pt x="2205" y="405"/>
                      <a:pt x="1663" y="530"/>
                      <a:pt x="1232" y="530"/>
                    </a:cubicBezTo>
                    <a:cubicBezTo>
                      <a:pt x="556" y="530"/>
                      <a:pt x="155" y="222"/>
                      <a:pt x="134" y="202"/>
                    </a:cubicBezTo>
                    <a:lnTo>
                      <a:pt x="0" y="387"/>
                    </a:lnTo>
                    <a:cubicBezTo>
                      <a:pt x="0" y="387"/>
                      <a:pt x="469" y="755"/>
                      <a:pt x="1256" y="755"/>
                    </a:cubicBezTo>
                    <a:cubicBezTo>
                      <a:pt x="1726" y="755"/>
                      <a:pt x="2295" y="621"/>
                      <a:pt x="2950" y="202"/>
                    </a:cubicBezTo>
                    <a:lnTo>
                      <a:pt x="28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27"/>
              <p:cNvSpPr/>
              <p:nvPr/>
            </p:nvSpPr>
            <p:spPr>
              <a:xfrm>
                <a:off x="2730300" y="2545975"/>
                <a:ext cx="465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421" extrusionOk="0">
                    <a:moveTo>
                      <a:pt x="51" y="1"/>
                    </a:moveTo>
                    <a:lnTo>
                      <a:pt x="0" y="219"/>
                    </a:lnTo>
                    <a:cubicBezTo>
                      <a:pt x="51" y="219"/>
                      <a:pt x="872" y="420"/>
                      <a:pt x="1542" y="420"/>
                    </a:cubicBezTo>
                    <a:cubicBezTo>
                      <a:pt x="1660" y="420"/>
                      <a:pt x="1761" y="420"/>
                      <a:pt x="1861" y="403"/>
                    </a:cubicBezTo>
                    <a:lnTo>
                      <a:pt x="1828" y="186"/>
                    </a:lnTo>
                    <a:cubicBezTo>
                      <a:pt x="1742" y="197"/>
                      <a:pt x="1648" y="202"/>
                      <a:pt x="1549" y="202"/>
                    </a:cubicBezTo>
                    <a:cubicBezTo>
                      <a:pt x="909" y="202"/>
                      <a:pt x="65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27"/>
              <p:cNvSpPr/>
              <p:nvPr/>
            </p:nvSpPr>
            <p:spPr>
              <a:xfrm>
                <a:off x="2806550" y="2600450"/>
                <a:ext cx="59950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1006" extrusionOk="0">
                    <a:moveTo>
                      <a:pt x="85" y="0"/>
                    </a:moveTo>
                    <a:lnTo>
                      <a:pt x="0" y="201"/>
                    </a:lnTo>
                    <a:cubicBezTo>
                      <a:pt x="1158" y="655"/>
                      <a:pt x="2331" y="1006"/>
                      <a:pt x="2347" y="1006"/>
                    </a:cubicBezTo>
                    <a:lnTo>
                      <a:pt x="2398" y="805"/>
                    </a:lnTo>
                    <a:cubicBezTo>
                      <a:pt x="2398" y="789"/>
                      <a:pt x="1241" y="436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27"/>
              <p:cNvSpPr/>
              <p:nvPr/>
            </p:nvSpPr>
            <p:spPr>
              <a:xfrm>
                <a:off x="2788125" y="2628925"/>
                <a:ext cx="637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1074" extrusionOk="0">
                    <a:moveTo>
                      <a:pt x="67" y="1"/>
                    </a:moveTo>
                    <a:lnTo>
                      <a:pt x="0" y="202"/>
                    </a:lnTo>
                    <a:cubicBezTo>
                      <a:pt x="1157" y="638"/>
                      <a:pt x="2480" y="1057"/>
                      <a:pt x="2480" y="1074"/>
                    </a:cubicBezTo>
                    <a:lnTo>
                      <a:pt x="2547" y="856"/>
                    </a:lnTo>
                    <a:cubicBezTo>
                      <a:pt x="2547" y="856"/>
                      <a:pt x="1224" y="437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27"/>
              <p:cNvSpPr/>
              <p:nvPr/>
            </p:nvSpPr>
            <p:spPr>
              <a:xfrm>
                <a:off x="2768850" y="2655350"/>
                <a:ext cx="51575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889" extrusionOk="0">
                    <a:moveTo>
                      <a:pt x="85" y="0"/>
                    </a:moveTo>
                    <a:lnTo>
                      <a:pt x="0" y="218"/>
                    </a:lnTo>
                    <a:cubicBezTo>
                      <a:pt x="956" y="553"/>
                      <a:pt x="1978" y="888"/>
                      <a:pt x="1995" y="888"/>
                    </a:cubicBezTo>
                    <a:lnTo>
                      <a:pt x="2062" y="671"/>
                    </a:lnTo>
                    <a:cubicBezTo>
                      <a:pt x="2045" y="671"/>
                      <a:pt x="1023" y="352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27"/>
              <p:cNvSpPr/>
              <p:nvPr/>
            </p:nvSpPr>
            <p:spPr>
              <a:xfrm>
                <a:off x="2759625" y="2592500"/>
                <a:ext cx="54100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2951" extrusionOk="0">
                    <a:moveTo>
                      <a:pt x="1962" y="1"/>
                    </a:moveTo>
                    <a:cubicBezTo>
                      <a:pt x="1944" y="17"/>
                      <a:pt x="1039" y="1894"/>
                      <a:pt x="0" y="2783"/>
                    </a:cubicBezTo>
                    <a:lnTo>
                      <a:pt x="134" y="2950"/>
                    </a:lnTo>
                    <a:cubicBezTo>
                      <a:pt x="1224" y="2028"/>
                      <a:pt x="2129" y="184"/>
                      <a:pt x="2163" y="101"/>
                    </a:cubicBezTo>
                    <a:lnTo>
                      <a:pt x="1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27"/>
              <p:cNvSpPr/>
              <p:nvPr/>
            </p:nvSpPr>
            <p:spPr>
              <a:xfrm>
                <a:off x="2116475" y="2129925"/>
                <a:ext cx="289975" cy="77125"/>
              </a:xfrm>
              <a:custGeom>
                <a:avLst/>
                <a:gdLst/>
                <a:ahLst/>
                <a:cxnLst/>
                <a:rect l="l" t="t" r="r" b="b"/>
                <a:pathLst>
                  <a:path w="11599" h="3085" extrusionOk="0">
                    <a:moveTo>
                      <a:pt x="11599" y="1"/>
                    </a:moveTo>
                    <a:cubicBezTo>
                      <a:pt x="8957" y="905"/>
                      <a:pt x="6583" y="1190"/>
                      <a:pt x="4637" y="1190"/>
                    </a:cubicBezTo>
                    <a:cubicBezTo>
                      <a:pt x="2509" y="1190"/>
                      <a:pt x="894" y="849"/>
                      <a:pt x="1" y="604"/>
                    </a:cubicBezTo>
                    <a:lnTo>
                      <a:pt x="1" y="604"/>
                    </a:lnTo>
                    <a:cubicBezTo>
                      <a:pt x="185" y="1710"/>
                      <a:pt x="352" y="2430"/>
                      <a:pt x="352" y="2430"/>
                    </a:cubicBezTo>
                    <a:cubicBezTo>
                      <a:pt x="352" y="2430"/>
                      <a:pt x="2677" y="3084"/>
                      <a:pt x="5673" y="3084"/>
                    </a:cubicBezTo>
                    <a:cubicBezTo>
                      <a:pt x="7402" y="3084"/>
                      <a:pt x="9355" y="2867"/>
                      <a:pt x="11212" y="2180"/>
                    </a:cubicBezTo>
                    <a:cubicBezTo>
                      <a:pt x="11212" y="2180"/>
                      <a:pt x="11414" y="1324"/>
                      <a:pt x="115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27"/>
              <p:cNvSpPr/>
              <p:nvPr/>
            </p:nvSpPr>
            <p:spPr>
              <a:xfrm>
                <a:off x="2084650" y="1798350"/>
                <a:ext cx="349125" cy="361350"/>
              </a:xfrm>
              <a:custGeom>
                <a:avLst/>
                <a:gdLst/>
                <a:ahLst/>
                <a:cxnLst/>
                <a:rect l="l" t="t" r="r" b="b"/>
                <a:pathLst>
                  <a:path w="13965" h="14454" extrusionOk="0">
                    <a:moveTo>
                      <a:pt x="7499" y="0"/>
                    </a:moveTo>
                    <a:cubicBezTo>
                      <a:pt x="7099" y="0"/>
                      <a:pt x="6672" y="35"/>
                      <a:pt x="6217" y="107"/>
                    </a:cubicBezTo>
                    <a:cubicBezTo>
                      <a:pt x="0" y="1096"/>
                      <a:pt x="671" y="9979"/>
                      <a:pt x="1274" y="13867"/>
                    </a:cubicBezTo>
                    <a:cubicBezTo>
                      <a:pt x="2167" y="14112"/>
                      <a:pt x="3782" y="14453"/>
                      <a:pt x="5910" y="14453"/>
                    </a:cubicBezTo>
                    <a:cubicBezTo>
                      <a:pt x="7856" y="14453"/>
                      <a:pt x="10230" y="14168"/>
                      <a:pt x="12872" y="13264"/>
                    </a:cubicBezTo>
                    <a:cubicBezTo>
                      <a:pt x="13455" y="9017"/>
                      <a:pt x="13965" y="0"/>
                      <a:pt x="74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27"/>
              <p:cNvSpPr/>
              <p:nvPr/>
            </p:nvSpPr>
            <p:spPr>
              <a:xfrm>
                <a:off x="2013825" y="1601175"/>
                <a:ext cx="258125" cy="148600"/>
              </a:xfrm>
              <a:custGeom>
                <a:avLst/>
                <a:gdLst/>
                <a:ahLst/>
                <a:cxnLst/>
                <a:rect l="l" t="t" r="r" b="b"/>
                <a:pathLst>
                  <a:path w="10325" h="5944" extrusionOk="0">
                    <a:moveTo>
                      <a:pt x="8212" y="0"/>
                    </a:moveTo>
                    <a:lnTo>
                      <a:pt x="1844" y="302"/>
                    </a:lnTo>
                    <a:cubicBezTo>
                      <a:pt x="1844" y="302"/>
                      <a:pt x="2682" y="3587"/>
                      <a:pt x="0" y="4340"/>
                    </a:cubicBezTo>
                    <a:lnTo>
                      <a:pt x="7526" y="5882"/>
                    </a:lnTo>
                    <a:cubicBezTo>
                      <a:pt x="7731" y="5923"/>
                      <a:pt x="7938" y="5943"/>
                      <a:pt x="8143" y="5943"/>
                    </a:cubicBezTo>
                    <a:cubicBezTo>
                      <a:pt x="8944" y="5943"/>
                      <a:pt x="9724" y="5638"/>
                      <a:pt x="10324" y="5078"/>
                    </a:cubicBezTo>
                    <a:cubicBezTo>
                      <a:pt x="10324" y="5078"/>
                      <a:pt x="9821" y="4425"/>
                      <a:pt x="9553" y="3000"/>
                    </a:cubicBezTo>
                    <a:cubicBezTo>
                      <a:pt x="9039" y="3046"/>
                      <a:pt x="8566" y="3067"/>
                      <a:pt x="8131" y="3067"/>
                    </a:cubicBezTo>
                    <a:cubicBezTo>
                      <a:pt x="3568" y="3067"/>
                      <a:pt x="3218" y="720"/>
                      <a:pt x="3218" y="720"/>
                    </a:cubicBezTo>
                    <a:lnTo>
                      <a:pt x="82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27"/>
              <p:cNvSpPr/>
              <p:nvPr/>
            </p:nvSpPr>
            <p:spPr>
              <a:xfrm>
                <a:off x="2094250" y="1601175"/>
                <a:ext cx="158425" cy="76700"/>
              </a:xfrm>
              <a:custGeom>
                <a:avLst/>
                <a:gdLst/>
                <a:ahLst/>
                <a:cxnLst/>
                <a:rect l="l" t="t" r="r" b="b"/>
                <a:pathLst>
                  <a:path w="6337" h="3068" extrusionOk="0">
                    <a:moveTo>
                      <a:pt x="4995" y="0"/>
                    </a:moveTo>
                    <a:lnTo>
                      <a:pt x="1" y="720"/>
                    </a:lnTo>
                    <a:cubicBezTo>
                      <a:pt x="1" y="720"/>
                      <a:pt x="351" y="3067"/>
                      <a:pt x="4914" y="3067"/>
                    </a:cubicBezTo>
                    <a:cubicBezTo>
                      <a:pt x="5349" y="3067"/>
                      <a:pt x="5822" y="3046"/>
                      <a:pt x="6336" y="3000"/>
                    </a:cubicBezTo>
                    <a:cubicBezTo>
                      <a:pt x="6202" y="2262"/>
                      <a:pt x="6119" y="1341"/>
                      <a:pt x="6186" y="168"/>
                    </a:cubicBezTo>
                    <a:lnTo>
                      <a:pt x="49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27"/>
              <p:cNvSpPr/>
              <p:nvPr/>
            </p:nvSpPr>
            <p:spPr>
              <a:xfrm>
                <a:off x="1813125" y="1708825"/>
                <a:ext cx="585350" cy="846075"/>
              </a:xfrm>
              <a:custGeom>
                <a:avLst/>
                <a:gdLst/>
                <a:ahLst/>
                <a:cxnLst/>
                <a:rect l="l" t="t" r="r" b="b"/>
                <a:pathLst>
                  <a:path w="23414" h="33843" extrusionOk="0">
                    <a:moveTo>
                      <a:pt x="17464" y="1"/>
                    </a:moveTo>
                    <a:lnTo>
                      <a:pt x="8028" y="34"/>
                    </a:lnTo>
                    <a:cubicBezTo>
                      <a:pt x="8028" y="34"/>
                      <a:pt x="1" y="3739"/>
                      <a:pt x="1928" y="10376"/>
                    </a:cubicBezTo>
                    <a:cubicBezTo>
                      <a:pt x="5532" y="22711"/>
                      <a:pt x="1592" y="33587"/>
                      <a:pt x="1592" y="33587"/>
                    </a:cubicBezTo>
                    <a:cubicBezTo>
                      <a:pt x="1592" y="33587"/>
                      <a:pt x="3028" y="33843"/>
                      <a:pt x="5261" y="33843"/>
                    </a:cubicBezTo>
                    <a:cubicBezTo>
                      <a:pt x="8514" y="33843"/>
                      <a:pt x="13457" y="33301"/>
                      <a:pt x="18117" y="30637"/>
                    </a:cubicBezTo>
                    <a:cubicBezTo>
                      <a:pt x="18117" y="30637"/>
                      <a:pt x="21905" y="20615"/>
                      <a:pt x="22660" y="12487"/>
                    </a:cubicBezTo>
                    <a:cubicBezTo>
                      <a:pt x="23413" y="4342"/>
                      <a:pt x="17464" y="1"/>
                      <a:pt x="174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1" name="Google Shape;901;p27"/>
              <p:cNvSpPr/>
              <p:nvPr/>
            </p:nvSpPr>
            <p:spPr>
              <a:xfrm>
                <a:off x="1792575" y="1722250"/>
                <a:ext cx="681325" cy="987500"/>
              </a:xfrm>
              <a:custGeom>
                <a:avLst/>
                <a:gdLst/>
                <a:ahLst/>
                <a:cxnLst/>
                <a:rect l="l" t="t" r="r" b="b"/>
                <a:pathLst>
                  <a:path w="27253" h="39500" extrusionOk="0">
                    <a:moveTo>
                      <a:pt x="6906" y="0"/>
                    </a:moveTo>
                    <a:cubicBezTo>
                      <a:pt x="3706" y="2900"/>
                      <a:pt x="1744" y="4659"/>
                      <a:pt x="1141" y="11497"/>
                    </a:cubicBezTo>
                    <a:cubicBezTo>
                      <a:pt x="1091" y="12134"/>
                      <a:pt x="1058" y="12771"/>
                      <a:pt x="1040" y="13441"/>
                    </a:cubicBezTo>
                    <a:cubicBezTo>
                      <a:pt x="1024" y="15101"/>
                      <a:pt x="1040" y="16911"/>
                      <a:pt x="1091" y="18804"/>
                    </a:cubicBezTo>
                    <a:cubicBezTo>
                      <a:pt x="4660" y="26297"/>
                      <a:pt x="1" y="35347"/>
                      <a:pt x="236" y="38782"/>
                    </a:cubicBezTo>
                    <a:cubicBezTo>
                      <a:pt x="2093" y="39153"/>
                      <a:pt x="4668" y="39499"/>
                      <a:pt x="7757" y="39499"/>
                    </a:cubicBezTo>
                    <a:cubicBezTo>
                      <a:pt x="9686" y="39499"/>
                      <a:pt x="11816" y="39364"/>
                      <a:pt x="14097" y="39017"/>
                    </a:cubicBezTo>
                    <a:cubicBezTo>
                      <a:pt x="22090" y="37794"/>
                      <a:pt x="25677" y="35649"/>
                      <a:pt x="26816" y="34156"/>
                    </a:cubicBezTo>
                    <a:cubicBezTo>
                      <a:pt x="23817" y="31660"/>
                      <a:pt x="22895" y="23799"/>
                      <a:pt x="23062" y="19023"/>
                    </a:cubicBezTo>
                    <a:cubicBezTo>
                      <a:pt x="23080" y="17832"/>
                      <a:pt x="23381" y="16677"/>
                      <a:pt x="23934" y="15638"/>
                    </a:cubicBezTo>
                    <a:cubicBezTo>
                      <a:pt x="27252" y="9419"/>
                      <a:pt x="24823" y="5799"/>
                      <a:pt x="21069" y="1307"/>
                    </a:cubicBezTo>
                    <a:lnTo>
                      <a:pt x="20666" y="2733"/>
                    </a:lnTo>
                    <a:cubicBezTo>
                      <a:pt x="20448" y="3285"/>
                      <a:pt x="20264" y="3571"/>
                      <a:pt x="20264" y="3571"/>
                    </a:cubicBezTo>
                    <a:cubicBezTo>
                      <a:pt x="13560" y="3269"/>
                      <a:pt x="7912" y="520"/>
                      <a:pt x="69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p27"/>
              <p:cNvSpPr/>
              <p:nvPr/>
            </p:nvSpPr>
            <p:spPr>
              <a:xfrm>
                <a:off x="1965200" y="1701725"/>
                <a:ext cx="354100" cy="109800"/>
              </a:xfrm>
              <a:custGeom>
                <a:avLst/>
                <a:gdLst/>
                <a:ahLst/>
                <a:cxnLst/>
                <a:rect l="l" t="t" r="r" b="b"/>
                <a:pathLst>
                  <a:path w="14164" h="4392" extrusionOk="0">
                    <a:moveTo>
                      <a:pt x="1292" y="1"/>
                    </a:moveTo>
                    <a:cubicBezTo>
                      <a:pt x="856" y="269"/>
                      <a:pt x="437" y="537"/>
                      <a:pt x="1" y="821"/>
                    </a:cubicBezTo>
                    <a:cubicBezTo>
                      <a:pt x="1007" y="1341"/>
                      <a:pt x="6655" y="4090"/>
                      <a:pt x="13359" y="4392"/>
                    </a:cubicBezTo>
                    <a:cubicBezTo>
                      <a:pt x="13359" y="4392"/>
                      <a:pt x="13862" y="3654"/>
                      <a:pt x="14164" y="2128"/>
                    </a:cubicBezTo>
                    <a:cubicBezTo>
                      <a:pt x="13560" y="1424"/>
                      <a:pt x="13107" y="1089"/>
                      <a:pt x="13107" y="1089"/>
                    </a:cubicBezTo>
                    <a:cubicBezTo>
                      <a:pt x="13040" y="2296"/>
                      <a:pt x="12756" y="2966"/>
                      <a:pt x="12756" y="2966"/>
                    </a:cubicBezTo>
                    <a:cubicBezTo>
                      <a:pt x="6890" y="2850"/>
                      <a:pt x="1292" y="1"/>
                      <a:pt x="12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27"/>
              <p:cNvSpPr/>
              <p:nvPr/>
            </p:nvSpPr>
            <p:spPr>
              <a:xfrm>
                <a:off x="1636725" y="1790500"/>
                <a:ext cx="483550" cy="1085050"/>
              </a:xfrm>
              <a:custGeom>
                <a:avLst/>
                <a:gdLst/>
                <a:ahLst/>
                <a:cxnLst/>
                <a:rect l="l" t="t" r="r" b="b"/>
                <a:pathLst>
                  <a:path w="19342" h="43402" extrusionOk="0">
                    <a:moveTo>
                      <a:pt x="13156" y="0"/>
                    </a:moveTo>
                    <a:cubicBezTo>
                      <a:pt x="11724" y="0"/>
                      <a:pt x="10280" y="540"/>
                      <a:pt x="9169" y="1628"/>
                    </a:cubicBezTo>
                    <a:cubicBezTo>
                      <a:pt x="4778" y="5936"/>
                      <a:pt x="2331" y="10041"/>
                      <a:pt x="838" y="12220"/>
                    </a:cubicBezTo>
                    <a:cubicBezTo>
                      <a:pt x="269" y="13024"/>
                      <a:pt x="0" y="13996"/>
                      <a:pt x="67" y="14968"/>
                    </a:cubicBezTo>
                    <a:cubicBezTo>
                      <a:pt x="436" y="21421"/>
                      <a:pt x="1828" y="28829"/>
                      <a:pt x="2514" y="32197"/>
                    </a:cubicBezTo>
                    <a:cubicBezTo>
                      <a:pt x="2431" y="32298"/>
                      <a:pt x="2398" y="32382"/>
                      <a:pt x="2398" y="32382"/>
                    </a:cubicBezTo>
                    <a:cubicBezTo>
                      <a:pt x="1426" y="35466"/>
                      <a:pt x="2179" y="36036"/>
                      <a:pt x="2883" y="40025"/>
                    </a:cubicBezTo>
                    <a:cubicBezTo>
                      <a:pt x="3213" y="41893"/>
                      <a:pt x="3598" y="42390"/>
                      <a:pt x="3914" y="42390"/>
                    </a:cubicBezTo>
                    <a:cubicBezTo>
                      <a:pt x="4273" y="42390"/>
                      <a:pt x="4543" y="41750"/>
                      <a:pt x="4543" y="41750"/>
                    </a:cubicBezTo>
                    <a:cubicBezTo>
                      <a:pt x="4826" y="42845"/>
                      <a:pt x="5122" y="43177"/>
                      <a:pt x="5378" y="43177"/>
                    </a:cubicBezTo>
                    <a:cubicBezTo>
                      <a:pt x="5771" y="43177"/>
                      <a:pt x="6067" y="42387"/>
                      <a:pt x="6067" y="42387"/>
                    </a:cubicBezTo>
                    <a:cubicBezTo>
                      <a:pt x="6449" y="43146"/>
                      <a:pt x="6734" y="43402"/>
                      <a:pt x="6943" y="43402"/>
                    </a:cubicBezTo>
                    <a:cubicBezTo>
                      <a:pt x="7378" y="43402"/>
                      <a:pt x="7493" y="42304"/>
                      <a:pt x="7493" y="42304"/>
                    </a:cubicBezTo>
                    <a:cubicBezTo>
                      <a:pt x="7574" y="42666"/>
                      <a:pt x="7786" y="42892"/>
                      <a:pt x="8005" y="42892"/>
                    </a:cubicBezTo>
                    <a:cubicBezTo>
                      <a:pt x="8281" y="42892"/>
                      <a:pt x="8568" y="42532"/>
                      <a:pt x="8615" y="41634"/>
                    </a:cubicBezTo>
                    <a:cubicBezTo>
                      <a:pt x="8682" y="40175"/>
                      <a:pt x="8063" y="37426"/>
                      <a:pt x="8062" y="37426"/>
                    </a:cubicBezTo>
                    <a:lnTo>
                      <a:pt x="8062" y="37426"/>
                    </a:lnTo>
                    <a:cubicBezTo>
                      <a:pt x="8392" y="37728"/>
                      <a:pt x="8660" y="37877"/>
                      <a:pt x="8860" y="37877"/>
                    </a:cubicBezTo>
                    <a:cubicBezTo>
                      <a:pt x="9261" y="37877"/>
                      <a:pt x="9392" y="37281"/>
                      <a:pt x="9202" y="36119"/>
                    </a:cubicBezTo>
                    <a:cubicBezTo>
                      <a:pt x="8900" y="34427"/>
                      <a:pt x="7359" y="32516"/>
                      <a:pt x="7274" y="32416"/>
                    </a:cubicBezTo>
                    <a:cubicBezTo>
                      <a:pt x="7207" y="22979"/>
                      <a:pt x="6671" y="17131"/>
                      <a:pt x="6671" y="17131"/>
                    </a:cubicBezTo>
                    <a:cubicBezTo>
                      <a:pt x="11649" y="13913"/>
                      <a:pt x="14984" y="11616"/>
                      <a:pt x="17028" y="9672"/>
                    </a:cubicBezTo>
                    <a:cubicBezTo>
                      <a:pt x="19073" y="7695"/>
                      <a:pt x="19341" y="4477"/>
                      <a:pt x="17615" y="2231"/>
                    </a:cubicBezTo>
                    <a:cubicBezTo>
                      <a:pt x="17582" y="2181"/>
                      <a:pt x="17548" y="2148"/>
                      <a:pt x="17497" y="2097"/>
                    </a:cubicBezTo>
                    <a:cubicBezTo>
                      <a:pt x="16408" y="703"/>
                      <a:pt x="14790" y="0"/>
                      <a:pt x="131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p27"/>
              <p:cNvSpPr/>
              <p:nvPr/>
            </p:nvSpPr>
            <p:spPr>
              <a:xfrm>
                <a:off x="1808500" y="2791950"/>
                <a:ext cx="1890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330" extrusionOk="0">
                    <a:moveTo>
                      <a:pt x="219" y="0"/>
                    </a:moveTo>
                    <a:lnTo>
                      <a:pt x="1" y="34"/>
                    </a:lnTo>
                    <a:cubicBezTo>
                      <a:pt x="253" y="1223"/>
                      <a:pt x="537" y="2313"/>
                      <a:pt x="537" y="2329"/>
                    </a:cubicBezTo>
                    <a:lnTo>
                      <a:pt x="756" y="2262"/>
                    </a:lnTo>
                    <a:cubicBezTo>
                      <a:pt x="756" y="2246"/>
                      <a:pt x="454" y="1173"/>
                      <a:pt x="2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27"/>
              <p:cNvSpPr/>
              <p:nvPr/>
            </p:nvSpPr>
            <p:spPr>
              <a:xfrm>
                <a:off x="1771225" y="2782275"/>
                <a:ext cx="20975" cy="69600"/>
              </a:xfrm>
              <a:custGeom>
                <a:avLst/>
                <a:gdLst/>
                <a:ahLst/>
                <a:cxnLst/>
                <a:rect l="l" t="t" r="r" b="b"/>
                <a:pathLst>
                  <a:path w="839" h="2784" extrusionOk="0">
                    <a:moveTo>
                      <a:pt x="218" y="1"/>
                    </a:moveTo>
                    <a:lnTo>
                      <a:pt x="1" y="35"/>
                    </a:lnTo>
                    <a:cubicBezTo>
                      <a:pt x="252" y="1393"/>
                      <a:pt x="620" y="2783"/>
                      <a:pt x="638" y="2783"/>
                    </a:cubicBezTo>
                    <a:lnTo>
                      <a:pt x="839" y="2733"/>
                    </a:lnTo>
                    <a:cubicBezTo>
                      <a:pt x="839" y="2716"/>
                      <a:pt x="470" y="1342"/>
                      <a:pt x="2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27"/>
              <p:cNvSpPr/>
              <p:nvPr/>
            </p:nvSpPr>
            <p:spPr>
              <a:xfrm>
                <a:off x="1735200" y="2781050"/>
                <a:ext cx="180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2229" extrusionOk="0">
                    <a:moveTo>
                      <a:pt x="218" y="0"/>
                    </a:moveTo>
                    <a:lnTo>
                      <a:pt x="1" y="50"/>
                    </a:lnTo>
                    <a:cubicBezTo>
                      <a:pt x="235" y="1190"/>
                      <a:pt x="503" y="2213"/>
                      <a:pt x="503" y="2229"/>
                    </a:cubicBezTo>
                    <a:lnTo>
                      <a:pt x="721" y="2162"/>
                    </a:lnTo>
                    <a:cubicBezTo>
                      <a:pt x="721" y="2146"/>
                      <a:pt x="452" y="1140"/>
                      <a:pt x="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27"/>
              <p:cNvSpPr/>
              <p:nvPr/>
            </p:nvSpPr>
            <p:spPr>
              <a:xfrm>
                <a:off x="1828625" y="2697250"/>
                <a:ext cx="12200" cy="297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190" extrusionOk="0">
                    <a:moveTo>
                      <a:pt x="219" y="0"/>
                    </a:moveTo>
                    <a:lnTo>
                      <a:pt x="0" y="50"/>
                    </a:lnTo>
                    <a:cubicBezTo>
                      <a:pt x="134" y="519"/>
                      <a:pt x="268" y="1174"/>
                      <a:pt x="268" y="1190"/>
                    </a:cubicBezTo>
                    <a:lnTo>
                      <a:pt x="487" y="1140"/>
                    </a:lnTo>
                    <a:cubicBezTo>
                      <a:pt x="487" y="1123"/>
                      <a:pt x="353" y="470"/>
                      <a:pt x="2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27"/>
              <p:cNvSpPr/>
              <p:nvPr/>
            </p:nvSpPr>
            <p:spPr>
              <a:xfrm>
                <a:off x="1693300" y="1958150"/>
                <a:ext cx="248475" cy="235900"/>
              </a:xfrm>
              <a:custGeom>
                <a:avLst/>
                <a:gdLst/>
                <a:ahLst/>
                <a:cxnLst/>
                <a:rect l="l" t="t" r="r" b="b"/>
                <a:pathLst>
                  <a:path w="9939" h="9436" extrusionOk="0">
                    <a:moveTo>
                      <a:pt x="1089" y="0"/>
                    </a:moveTo>
                    <a:cubicBezTo>
                      <a:pt x="403" y="939"/>
                      <a:pt x="1" y="1576"/>
                      <a:pt x="1" y="1576"/>
                    </a:cubicBezTo>
                    <a:cubicBezTo>
                      <a:pt x="1" y="1576"/>
                      <a:pt x="2984" y="7039"/>
                      <a:pt x="8045" y="9435"/>
                    </a:cubicBezTo>
                    <a:cubicBezTo>
                      <a:pt x="8045" y="9435"/>
                      <a:pt x="8832" y="8950"/>
                      <a:pt x="9938" y="8146"/>
                    </a:cubicBezTo>
                    <a:cubicBezTo>
                      <a:pt x="4542" y="5431"/>
                      <a:pt x="1978" y="1592"/>
                      <a:pt x="10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27"/>
              <p:cNvSpPr/>
              <p:nvPr/>
            </p:nvSpPr>
            <p:spPr>
              <a:xfrm>
                <a:off x="1720525" y="1771550"/>
                <a:ext cx="508275" cy="390250"/>
              </a:xfrm>
              <a:custGeom>
                <a:avLst/>
                <a:gdLst/>
                <a:ahLst/>
                <a:cxnLst/>
                <a:rect l="l" t="t" r="r" b="b"/>
                <a:pathLst>
                  <a:path w="20331" h="15610" extrusionOk="0">
                    <a:moveTo>
                      <a:pt x="10421" y="1"/>
                    </a:moveTo>
                    <a:cubicBezTo>
                      <a:pt x="6154" y="1"/>
                      <a:pt x="1937" y="4877"/>
                      <a:pt x="0" y="7464"/>
                    </a:cubicBezTo>
                    <a:cubicBezTo>
                      <a:pt x="889" y="9056"/>
                      <a:pt x="3453" y="12895"/>
                      <a:pt x="8849" y="15610"/>
                    </a:cubicBezTo>
                    <a:cubicBezTo>
                      <a:pt x="12655" y="12794"/>
                      <a:pt x="20330" y="6023"/>
                      <a:pt x="13761" y="1145"/>
                    </a:cubicBezTo>
                    <a:cubicBezTo>
                      <a:pt x="12671" y="339"/>
                      <a:pt x="11544" y="1"/>
                      <a:pt x="104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27"/>
              <p:cNvSpPr/>
              <p:nvPr/>
            </p:nvSpPr>
            <p:spPr>
              <a:xfrm>
                <a:off x="2253925" y="2921825"/>
                <a:ext cx="68300" cy="282000"/>
              </a:xfrm>
              <a:custGeom>
                <a:avLst/>
                <a:gdLst/>
                <a:ahLst/>
                <a:cxnLst/>
                <a:rect l="l" t="t" r="r" b="b"/>
                <a:pathLst>
                  <a:path w="2732" h="11280" extrusionOk="0">
                    <a:moveTo>
                      <a:pt x="1441" y="1"/>
                    </a:moveTo>
                    <a:lnTo>
                      <a:pt x="988" y="654"/>
                    </a:lnTo>
                    <a:cubicBezTo>
                      <a:pt x="921" y="4526"/>
                      <a:pt x="385" y="8179"/>
                      <a:pt x="0" y="11279"/>
                    </a:cubicBezTo>
                    <a:cubicBezTo>
                      <a:pt x="0" y="11279"/>
                      <a:pt x="653" y="11246"/>
                      <a:pt x="1256" y="11212"/>
                    </a:cubicBezTo>
                    <a:cubicBezTo>
                      <a:pt x="1860" y="11179"/>
                      <a:pt x="2564" y="11095"/>
                      <a:pt x="2564" y="11095"/>
                    </a:cubicBezTo>
                    <a:cubicBezTo>
                      <a:pt x="2564" y="11095"/>
                      <a:pt x="2731" y="9637"/>
                      <a:pt x="2564" y="6486"/>
                    </a:cubicBezTo>
                    <a:cubicBezTo>
                      <a:pt x="2396" y="3335"/>
                      <a:pt x="1441" y="1"/>
                      <a:pt x="1441" y="1"/>
                    </a:cubicBezTo>
                    <a:close/>
                  </a:path>
                </a:pathLst>
              </a:custGeom>
              <a:solidFill>
                <a:srgbClr val="07242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27"/>
              <p:cNvSpPr/>
              <p:nvPr/>
            </p:nvSpPr>
            <p:spPr>
              <a:xfrm>
                <a:off x="1947200" y="1164325"/>
                <a:ext cx="414000" cy="495650"/>
              </a:xfrm>
              <a:custGeom>
                <a:avLst/>
                <a:gdLst/>
                <a:ahLst/>
                <a:cxnLst/>
                <a:rect l="l" t="t" r="r" b="b"/>
                <a:pathLst>
                  <a:path w="16560" h="19826" extrusionOk="0">
                    <a:moveTo>
                      <a:pt x="7913" y="1"/>
                    </a:moveTo>
                    <a:cubicBezTo>
                      <a:pt x="7597" y="1"/>
                      <a:pt x="7278" y="20"/>
                      <a:pt x="6956" y="60"/>
                    </a:cubicBezTo>
                    <a:cubicBezTo>
                      <a:pt x="2900" y="547"/>
                      <a:pt x="1" y="4083"/>
                      <a:pt x="470" y="7955"/>
                    </a:cubicBezTo>
                    <a:cubicBezTo>
                      <a:pt x="504" y="8189"/>
                      <a:pt x="537" y="8424"/>
                      <a:pt x="587" y="8659"/>
                    </a:cubicBezTo>
                    <a:lnTo>
                      <a:pt x="587" y="8659"/>
                    </a:lnTo>
                    <a:lnTo>
                      <a:pt x="587" y="8659"/>
                    </a:lnTo>
                    <a:cubicBezTo>
                      <a:pt x="604" y="8692"/>
                      <a:pt x="604" y="8726"/>
                      <a:pt x="604" y="8742"/>
                    </a:cubicBezTo>
                    <a:lnTo>
                      <a:pt x="1727" y="13251"/>
                    </a:lnTo>
                    <a:cubicBezTo>
                      <a:pt x="2683" y="16652"/>
                      <a:pt x="4039" y="18529"/>
                      <a:pt x="6118" y="19385"/>
                    </a:cubicBezTo>
                    <a:cubicBezTo>
                      <a:pt x="6873" y="19662"/>
                      <a:pt x="7676" y="19825"/>
                      <a:pt x="8519" y="19825"/>
                    </a:cubicBezTo>
                    <a:cubicBezTo>
                      <a:pt x="8798" y="19825"/>
                      <a:pt x="9081" y="19807"/>
                      <a:pt x="9369" y="19770"/>
                    </a:cubicBezTo>
                    <a:cubicBezTo>
                      <a:pt x="12671" y="19367"/>
                      <a:pt x="15118" y="16719"/>
                      <a:pt x="15219" y="13636"/>
                    </a:cubicBezTo>
                    <a:lnTo>
                      <a:pt x="15219" y="13552"/>
                    </a:lnTo>
                    <a:lnTo>
                      <a:pt x="15219" y="13318"/>
                    </a:lnTo>
                    <a:lnTo>
                      <a:pt x="15219" y="12228"/>
                    </a:lnTo>
                    <a:cubicBezTo>
                      <a:pt x="15671" y="11944"/>
                      <a:pt x="16057" y="11457"/>
                      <a:pt x="16240" y="10837"/>
                    </a:cubicBezTo>
                    <a:cubicBezTo>
                      <a:pt x="16560" y="9698"/>
                      <a:pt x="16090" y="8558"/>
                      <a:pt x="15201" y="8205"/>
                    </a:cubicBezTo>
                    <a:lnTo>
                      <a:pt x="15201" y="6983"/>
                    </a:lnTo>
                    <a:lnTo>
                      <a:pt x="15201" y="6882"/>
                    </a:lnTo>
                    <a:cubicBezTo>
                      <a:pt x="15201" y="6648"/>
                      <a:pt x="15185" y="6413"/>
                      <a:pt x="15152" y="6178"/>
                    </a:cubicBezTo>
                    <a:cubicBezTo>
                      <a:pt x="14720" y="2613"/>
                      <a:pt x="11574" y="1"/>
                      <a:pt x="79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2" name="Google Shape;912;p27"/>
              <p:cNvSpPr/>
              <p:nvPr/>
            </p:nvSpPr>
            <p:spPr>
              <a:xfrm>
                <a:off x="1990350" y="1495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0624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3" name="Google Shape;913;p27"/>
              <p:cNvSpPr/>
              <p:nvPr/>
            </p:nvSpPr>
            <p:spPr>
              <a:xfrm>
                <a:off x="2084200" y="1355650"/>
                <a:ext cx="71250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1324" extrusionOk="0">
                    <a:moveTo>
                      <a:pt x="2682" y="0"/>
                    </a:moveTo>
                    <a:lnTo>
                      <a:pt x="1" y="637"/>
                    </a:lnTo>
                    <a:lnTo>
                      <a:pt x="168" y="1323"/>
                    </a:lnTo>
                    <a:lnTo>
                      <a:pt x="2850" y="687"/>
                    </a:lnTo>
                    <a:lnTo>
                      <a:pt x="26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p27"/>
              <p:cNvSpPr/>
              <p:nvPr/>
            </p:nvSpPr>
            <p:spPr>
              <a:xfrm>
                <a:off x="2249725" y="1352700"/>
                <a:ext cx="45275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957" extrusionOk="0">
                    <a:moveTo>
                      <a:pt x="84" y="0"/>
                    </a:moveTo>
                    <a:lnTo>
                      <a:pt x="0" y="704"/>
                    </a:lnTo>
                    <a:lnTo>
                      <a:pt x="1710" y="956"/>
                    </a:lnTo>
                    <a:lnTo>
                      <a:pt x="1811" y="268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27"/>
              <p:cNvSpPr/>
              <p:nvPr/>
            </p:nvSpPr>
            <p:spPr>
              <a:xfrm>
                <a:off x="2148725" y="1526600"/>
                <a:ext cx="119450" cy="570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2280" extrusionOk="0">
                    <a:moveTo>
                      <a:pt x="1" y="0"/>
                    </a:moveTo>
                    <a:cubicBezTo>
                      <a:pt x="1" y="0"/>
                      <a:pt x="68" y="318"/>
                      <a:pt x="253" y="720"/>
                    </a:cubicBezTo>
                    <a:cubicBezTo>
                      <a:pt x="554" y="1374"/>
                      <a:pt x="1191" y="2246"/>
                      <a:pt x="2398" y="2262"/>
                    </a:cubicBezTo>
                    <a:cubicBezTo>
                      <a:pt x="2448" y="2262"/>
                      <a:pt x="2481" y="2279"/>
                      <a:pt x="2532" y="2279"/>
                    </a:cubicBezTo>
                    <a:cubicBezTo>
                      <a:pt x="4309" y="2212"/>
                      <a:pt x="4778" y="251"/>
                      <a:pt x="4778" y="25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27"/>
              <p:cNvSpPr/>
              <p:nvPr/>
            </p:nvSpPr>
            <p:spPr>
              <a:xfrm>
                <a:off x="1837850" y="1151275"/>
                <a:ext cx="500725" cy="398800"/>
              </a:xfrm>
              <a:custGeom>
                <a:avLst/>
                <a:gdLst/>
                <a:ahLst/>
                <a:cxnLst/>
                <a:rect l="l" t="t" r="r" b="b"/>
                <a:pathLst>
                  <a:path w="20029" h="15952" extrusionOk="0">
                    <a:moveTo>
                      <a:pt x="12719" y="1"/>
                    </a:moveTo>
                    <a:cubicBezTo>
                      <a:pt x="12254" y="1"/>
                      <a:pt x="11758" y="32"/>
                      <a:pt x="11229" y="97"/>
                    </a:cubicBezTo>
                    <a:cubicBezTo>
                      <a:pt x="0" y="1471"/>
                      <a:pt x="5229" y="13051"/>
                      <a:pt x="6855" y="15952"/>
                    </a:cubicBezTo>
                    <a:cubicBezTo>
                      <a:pt x="6855" y="15952"/>
                      <a:pt x="8397" y="14544"/>
                      <a:pt x="6688" y="12264"/>
                    </a:cubicBezTo>
                    <a:cubicBezTo>
                      <a:pt x="6688" y="12264"/>
                      <a:pt x="10190" y="10672"/>
                      <a:pt x="8782" y="7203"/>
                    </a:cubicBezTo>
                    <a:lnTo>
                      <a:pt x="8782" y="7203"/>
                    </a:lnTo>
                    <a:cubicBezTo>
                      <a:pt x="8797" y="7203"/>
                      <a:pt x="8813" y="7203"/>
                      <a:pt x="8828" y="7203"/>
                    </a:cubicBezTo>
                    <a:cubicBezTo>
                      <a:pt x="10566" y="7203"/>
                      <a:pt x="10961" y="6298"/>
                      <a:pt x="10961" y="6298"/>
                    </a:cubicBezTo>
                    <a:cubicBezTo>
                      <a:pt x="11484" y="6424"/>
                      <a:pt x="11968" y="6476"/>
                      <a:pt x="12410" y="6476"/>
                    </a:cubicBezTo>
                    <a:cubicBezTo>
                      <a:pt x="14369" y="6476"/>
                      <a:pt x="15486" y="5460"/>
                      <a:pt x="15486" y="5460"/>
                    </a:cubicBezTo>
                    <a:cubicBezTo>
                      <a:pt x="15942" y="5662"/>
                      <a:pt x="16331" y="5724"/>
                      <a:pt x="16635" y="5724"/>
                    </a:cubicBezTo>
                    <a:cubicBezTo>
                      <a:pt x="17114" y="5724"/>
                      <a:pt x="17387" y="5570"/>
                      <a:pt x="17397" y="5561"/>
                    </a:cubicBezTo>
                    <a:lnTo>
                      <a:pt x="17397" y="5577"/>
                    </a:lnTo>
                    <a:cubicBezTo>
                      <a:pt x="17698" y="6298"/>
                      <a:pt x="18168" y="6750"/>
                      <a:pt x="18436" y="6968"/>
                    </a:cubicBezTo>
                    <a:cubicBezTo>
                      <a:pt x="18319" y="7588"/>
                      <a:pt x="18587" y="9029"/>
                      <a:pt x="19575" y="9851"/>
                    </a:cubicBezTo>
                    <a:cubicBezTo>
                      <a:pt x="19575" y="9851"/>
                      <a:pt x="20029" y="6850"/>
                      <a:pt x="19023" y="4153"/>
                    </a:cubicBezTo>
                    <a:cubicBezTo>
                      <a:pt x="18203" y="1978"/>
                      <a:pt x="16443" y="1"/>
                      <a:pt x="127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p27"/>
              <p:cNvSpPr/>
              <p:nvPr/>
            </p:nvSpPr>
            <p:spPr>
              <a:xfrm>
                <a:off x="1935050" y="1395950"/>
                <a:ext cx="106050" cy="1088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352" extrusionOk="0">
                    <a:moveTo>
                      <a:pt x="1885" y="1"/>
                    </a:moveTo>
                    <a:cubicBezTo>
                      <a:pt x="1665" y="1"/>
                      <a:pt x="1447" y="48"/>
                      <a:pt x="1240" y="147"/>
                    </a:cubicBezTo>
                    <a:cubicBezTo>
                      <a:pt x="335" y="583"/>
                      <a:pt x="0" y="1841"/>
                      <a:pt x="487" y="2963"/>
                    </a:cubicBezTo>
                    <a:cubicBezTo>
                      <a:pt x="860" y="3826"/>
                      <a:pt x="1609" y="4352"/>
                      <a:pt x="2347" y="4352"/>
                    </a:cubicBezTo>
                    <a:cubicBezTo>
                      <a:pt x="2570" y="4352"/>
                      <a:pt x="2791" y="4304"/>
                      <a:pt x="3001" y="4203"/>
                    </a:cubicBezTo>
                    <a:cubicBezTo>
                      <a:pt x="3906" y="3785"/>
                      <a:pt x="4241" y="2527"/>
                      <a:pt x="3754" y="1405"/>
                    </a:cubicBezTo>
                    <a:cubicBezTo>
                      <a:pt x="3380" y="538"/>
                      <a:pt x="2625" y="1"/>
                      <a:pt x="188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27"/>
              <p:cNvSpPr/>
              <p:nvPr/>
            </p:nvSpPr>
            <p:spPr>
              <a:xfrm>
                <a:off x="1958500" y="1417650"/>
                <a:ext cx="26000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129" extrusionOk="0">
                    <a:moveTo>
                      <a:pt x="890" y="1"/>
                    </a:moveTo>
                    <a:cubicBezTo>
                      <a:pt x="1" y="805"/>
                      <a:pt x="470" y="2079"/>
                      <a:pt x="488" y="2128"/>
                    </a:cubicBezTo>
                    <a:lnTo>
                      <a:pt x="689" y="2061"/>
                    </a:lnTo>
                    <a:cubicBezTo>
                      <a:pt x="689" y="2045"/>
                      <a:pt x="269" y="872"/>
                      <a:pt x="1040" y="168"/>
                    </a:cubicBezTo>
                    <a:lnTo>
                      <a:pt x="8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p27"/>
              <p:cNvSpPr/>
              <p:nvPr/>
            </p:nvSpPr>
            <p:spPr>
              <a:xfrm>
                <a:off x="2125700" y="1396600"/>
                <a:ext cx="24725" cy="2787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115" extrusionOk="0">
                    <a:moveTo>
                      <a:pt x="457" y="1"/>
                    </a:moveTo>
                    <a:cubicBezTo>
                      <a:pt x="439" y="1"/>
                      <a:pt x="421" y="2"/>
                      <a:pt x="403" y="5"/>
                    </a:cubicBezTo>
                    <a:cubicBezTo>
                      <a:pt x="151" y="54"/>
                      <a:pt x="1" y="340"/>
                      <a:pt x="50" y="641"/>
                    </a:cubicBezTo>
                    <a:cubicBezTo>
                      <a:pt x="97" y="921"/>
                      <a:pt x="303" y="1114"/>
                      <a:pt x="532" y="1114"/>
                    </a:cubicBezTo>
                    <a:cubicBezTo>
                      <a:pt x="550" y="1114"/>
                      <a:pt x="568" y="1113"/>
                      <a:pt x="587" y="1111"/>
                    </a:cubicBezTo>
                    <a:cubicBezTo>
                      <a:pt x="839" y="1060"/>
                      <a:pt x="989" y="792"/>
                      <a:pt x="939" y="474"/>
                    </a:cubicBezTo>
                    <a:cubicBezTo>
                      <a:pt x="892" y="194"/>
                      <a:pt x="687" y="1"/>
                      <a:pt x="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0" name="Google Shape;920;p27"/>
              <p:cNvSpPr/>
              <p:nvPr/>
            </p:nvSpPr>
            <p:spPr>
              <a:xfrm>
                <a:off x="2263975" y="1386950"/>
                <a:ext cx="2305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1102" extrusionOk="0">
                    <a:moveTo>
                      <a:pt x="417" y="1"/>
                    </a:moveTo>
                    <a:cubicBezTo>
                      <a:pt x="401" y="1"/>
                      <a:pt x="385" y="2"/>
                      <a:pt x="369" y="4"/>
                    </a:cubicBezTo>
                    <a:cubicBezTo>
                      <a:pt x="150" y="38"/>
                      <a:pt x="0" y="323"/>
                      <a:pt x="50" y="625"/>
                    </a:cubicBezTo>
                    <a:cubicBezTo>
                      <a:pt x="96" y="898"/>
                      <a:pt x="292" y="1102"/>
                      <a:pt x="490" y="1102"/>
                    </a:cubicBezTo>
                    <a:cubicBezTo>
                      <a:pt x="511" y="1102"/>
                      <a:pt x="532" y="1099"/>
                      <a:pt x="553" y="1094"/>
                    </a:cubicBezTo>
                    <a:cubicBezTo>
                      <a:pt x="771" y="1061"/>
                      <a:pt x="921" y="775"/>
                      <a:pt x="872" y="474"/>
                    </a:cubicBezTo>
                    <a:cubicBezTo>
                      <a:pt x="825" y="194"/>
                      <a:pt x="619" y="1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27"/>
              <p:cNvSpPr/>
              <p:nvPr/>
            </p:nvSpPr>
            <p:spPr>
              <a:xfrm>
                <a:off x="1957675" y="1168725"/>
                <a:ext cx="364550" cy="197825"/>
              </a:xfrm>
              <a:custGeom>
                <a:avLst/>
                <a:gdLst/>
                <a:ahLst/>
                <a:cxnLst/>
                <a:rect l="l" t="t" r="r" b="b"/>
                <a:pathLst>
                  <a:path w="14582" h="7913" extrusionOk="0">
                    <a:moveTo>
                      <a:pt x="8477" y="1"/>
                    </a:moveTo>
                    <a:cubicBezTo>
                      <a:pt x="7999" y="1"/>
                      <a:pt x="7487" y="48"/>
                      <a:pt x="6939" y="152"/>
                    </a:cubicBezTo>
                    <a:cubicBezTo>
                      <a:pt x="386" y="1377"/>
                      <a:pt x="0" y="7913"/>
                      <a:pt x="0" y="7913"/>
                    </a:cubicBezTo>
                    <a:cubicBezTo>
                      <a:pt x="0" y="7913"/>
                      <a:pt x="1643" y="2751"/>
                      <a:pt x="7224" y="1862"/>
                    </a:cubicBezTo>
                    <a:cubicBezTo>
                      <a:pt x="7822" y="1767"/>
                      <a:pt x="8376" y="1724"/>
                      <a:pt x="8890" y="1724"/>
                    </a:cubicBezTo>
                    <a:cubicBezTo>
                      <a:pt x="13153" y="1724"/>
                      <a:pt x="14581" y="4661"/>
                      <a:pt x="14581" y="4661"/>
                    </a:cubicBezTo>
                    <a:cubicBezTo>
                      <a:pt x="14581" y="4661"/>
                      <a:pt x="13213" y="1"/>
                      <a:pt x="8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27"/>
              <p:cNvSpPr/>
              <p:nvPr/>
            </p:nvSpPr>
            <p:spPr>
              <a:xfrm rot="-1254565">
                <a:off x="2200252" y="1413605"/>
                <a:ext cx="42762" cy="76011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3" name="Google Shape;923;p27"/>
              <p:cNvSpPr/>
              <p:nvPr/>
            </p:nvSpPr>
            <p:spPr>
              <a:xfrm>
                <a:off x="2531500" y="1677875"/>
                <a:ext cx="510350" cy="448325"/>
              </a:xfrm>
              <a:custGeom>
                <a:avLst/>
                <a:gdLst/>
                <a:ahLst/>
                <a:cxnLst/>
                <a:rect l="l" t="t" r="r" b="b"/>
                <a:pathLst>
                  <a:path w="20414" h="17933" extrusionOk="0">
                    <a:moveTo>
                      <a:pt x="10192" y="0"/>
                    </a:moveTo>
                    <a:cubicBezTo>
                      <a:pt x="8484" y="0"/>
                      <a:pt x="6757" y="487"/>
                      <a:pt x="5229" y="1506"/>
                    </a:cubicBezTo>
                    <a:cubicBezTo>
                      <a:pt x="1106" y="4255"/>
                      <a:pt x="0" y="9819"/>
                      <a:pt x="2731" y="13942"/>
                    </a:cubicBezTo>
                    <a:cubicBezTo>
                      <a:pt x="4459" y="16533"/>
                      <a:pt x="7305" y="17933"/>
                      <a:pt x="10201" y="17933"/>
                    </a:cubicBezTo>
                    <a:cubicBezTo>
                      <a:pt x="11913" y="17933"/>
                      <a:pt x="13642" y="17443"/>
                      <a:pt x="15167" y="16422"/>
                    </a:cubicBezTo>
                    <a:cubicBezTo>
                      <a:pt x="19290" y="13674"/>
                      <a:pt x="20413" y="8109"/>
                      <a:pt x="17665" y="3987"/>
                    </a:cubicBezTo>
                    <a:cubicBezTo>
                      <a:pt x="15935" y="1403"/>
                      <a:pt x="13090" y="0"/>
                      <a:pt x="10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27"/>
              <p:cNvSpPr/>
              <p:nvPr/>
            </p:nvSpPr>
            <p:spPr>
              <a:xfrm>
                <a:off x="2562900" y="1685775"/>
                <a:ext cx="450450" cy="440700"/>
              </a:xfrm>
              <a:custGeom>
                <a:avLst/>
                <a:gdLst/>
                <a:ahLst/>
                <a:cxnLst/>
                <a:rect l="l" t="t" r="r" b="b"/>
                <a:pathLst>
                  <a:path w="18018" h="17628" extrusionOk="0">
                    <a:moveTo>
                      <a:pt x="9537" y="593"/>
                    </a:moveTo>
                    <a:cubicBezTo>
                      <a:pt x="10272" y="593"/>
                      <a:pt x="11431" y="634"/>
                      <a:pt x="12503" y="839"/>
                    </a:cubicBezTo>
                    <a:cubicBezTo>
                      <a:pt x="12822" y="1123"/>
                      <a:pt x="13124" y="1409"/>
                      <a:pt x="13408" y="1677"/>
                    </a:cubicBezTo>
                    <a:cubicBezTo>
                      <a:pt x="13978" y="2280"/>
                      <a:pt x="14465" y="2933"/>
                      <a:pt x="14816" y="3738"/>
                    </a:cubicBezTo>
                    <a:cubicBezTo>
                      <a:pt x="14682" y="4057"/>
                      <a:pt x="14246" y="5096"/>
                      <a:pt x="13643" y="6017"/>
                    </a:cubicBezTo>
                    <a:cubicBezTo>
                      <a:pt x="12252" y="5800"/>
                      <a:pt x="10040" y="5749"/>
                      <a:pt x="9620" y="5749"/>
                    </a:cubicBezTo>
                    <a:cubicBezTo>
                      <a:pt x="9453" y="5481"/>
                      <a:pt x="8548" y="4157"/>
                      <a:pt x="7493" y="3018"/>
                    </a:cubicBezTo>
                    <a:cubicBezTo>
                      <a:pt x="7627" y="2749"/>
                      <a:pt x="8380" y="1257"/>
                      <a:pt x="8900" y="604"/>
                    </a:cubicBezTo>
                    <a:cubicBezTo>
                      <a:pt x="9027" y="599"/>
                      <a:pt x="9250" y="593"/>
                      <a:pt x="9537" y="593"/>
                    </a:cubicBezTo>
                    <a:close/>
                    <a:moveTo>
                      <a:pt x="7426" y="3051"/>
                    </a:moveTo>
                    <a:cubicBezTo>
                      <a:pt x="8481" y="4191"/>
                      <a:pt x="9386" y="5532"/>
                      <a:pt x="9553" y="5782"/>
                    </a:cubicBezTo>
                    <a:cubicBezTo>
                      <a:pt x="9386" y="6202"/>
                      <a:pt x="8465" y="8397"/>
                      <a:pt x="8112" y="9688"/>
                    </a:cubicBezTo>
                    <a:lnTo>
                      <a:pt x="4458" y="10576"/>
                    </a:lnTo>
                    <a:cubicBezTo>
                      <a:pt x="3721" y="9755"/>
                      <a:pt x="2565" y="8012"/>
                      <a:pt x="2264" y="7576"/>
                    </a:cubicBezTo>
                    <a:cubicBezTo>
                      <a:pt x="2347" y="7123"/>
                      <a:pt x="2682" y="5280"/>
                      <a:pt x="3453" y="4090"/>
                    </a:cubicBezTo>
                    <a:cubicBezTo>
                      <a:pt x="3805" y="3956"/>
                      <a:pt x="5615" y="3235"/>
                      <a:pt x="7426" y="3051"/>
                    </a:cubicBezTo>
                    <a:close/>
                    <a:moveTo>
                      <a:pt x="8112" y="9771"/>
                    </a:moveTo>
                    <a:cubicBezTo>
                      <a:pt x="9185" y="10694"/>
                      <a:pt x="10912" y="12017"/>
                      <a:pt x="11296" y="12319"/>
                    </a:cubicBezTo>
                    <a:cubicBezTo>
                      <a:pt x="11213" y="12671"/>
                      <a:pt x="10794" y="14347"/>
                      <a:pt x="10391" y="15520"/>
                    </a:cubicBezTo>
                    <a:cubicBezTo>
                      <a:pt x="10074" y="15621"/>
                      <a:pt x="8599" y="16039"/>
                      <a:pt x="7325" y="16207"/>
                    </a:cubicBezTo>
                    <a:cubicBezTo>
                      <a:pt x="7090" y="16240"/>
                      <a:pt x="6872" y="16258"/>
                      <a:pt x="6671" y="16258"/>
                    </a:cubicBezTo>
                    <a:cubicBezTo>
                      <a:pt x="6554" y="16207"/>
                      <a:pt x="5347" y="15536"/>
                      <a:pt x="3687" y="13961"/>
                    </a:cubicBezTo>
                    <a:cubicBezTo>
                      <a:pt x="3772" y="13509"/>
                      <a:pt x="4174" y="11682"/>
                      <a:pt x="4476" y="10643"/>
                    </a:cubicBezTo>
                    <a:lnTo>
                      <a:pt x="8112" y="9771"/>
                    </a:lnTo>
                    <a:close/>
                    <a:moveTo>
                      <a:pt x="6554" y="1"/>
                    </a:moveTo>
                    <a:cubicBezTo>
                      <a:pt x="6201" y="101"/>
                      <a:pt x="5833" y="236"/>
                      <a:pt x="5481" y="386"/>
                    </a:cubicBezTo>
                    <a:lnTo>
                      <a:pt x="5464" y="386"/>
                    </a:lnTo>
                    <a:cubicBezTo>
                      <a:pt x="5381" y="419"/>
                      <a:pt x="5280" y="470"/>
                      <a:pt x="5180" y="520"/>
                    </a:cubicBezTo>
                    <a:cubicBezTo>
                      <a:pt x="5162" y="520"/>
                      <a:pt x="5146" y="537"/>
                      <a:pt x="5129" y="537"/>
                    </a:cubicBezTo>
                    <a:cubicBezTo>
                      <a:pt x="5046" y="571"/>
                      <a:pt x="4961" y="620"/>
                      <a:pt x="4878" y="654"/>
                    </a:cubicBezTo>
                    <a:lnTo>
                      <a:pt x="4777" y="705"/>
                    </a:lnTo>
                    <a:cubicBezTo>
                      <a:pt x="4710" y="754"/>
                      <a:pt x="4643" y="788"/>
                      <a:pt x="4576" y="821"/>
                    </a:cubicBezTo>
                    <a:cubicBezTo>
                      <a:pt x="4525" y="855"/>
                      <a:pt x="4476" y="888"/>
                      <a:pt x="4425" y="906"/>
                    </a:cubicBezTo>
                    <a:lnTo>
                      <a:pt x="4275" y="1006"/>
                    </a:lnTo>
                    <a:cubicBezTo>
                      <a:pt x="4174" y="1056"/>
                      <a:pt x="4074" y="1123"/>
                      <a:pt x="3973" y="1190"/>
                    </a:cubicBezTo>
                    <a:cubicBezTo>
                      <a:pt x="3906" y="1224"/>
                      <a:pt x="3855" y="1275"/>
                      <a:pt x="3805" y="1308"/>
                    </a:cubicBezTo>
                    <a:cubicBezTo>
                      <a:pt x="3788" y="1308"/>
                      <a:pt x="3788" y="1324"/>
                      <a:pt x="3772" y="1324"/>
                    </a:cubicBezTo>
                    <a:cubicBezTo>
                      <a:pt x="3754" y="1342"/>
                      <a:pt x="3721" y="1358"/>
                      <a:pt x="3705" y="1375"/>
                    </a:cubicBezTo>
                    <a:cubicBezTo>
                      <a:pt x="3671" y="1391"/>
                      <a:pt x="3638" y="1425"/>
                      <a:pt x="3604" y="1442"/>
                    </a:cubicBezTo>
                    <a:cubicBezTo>
                      <a:pt x="3537" y="1492"/>
                      <a:pt x="3470" y="1559"/>
                      <a:pt x="3403" y="1610"/>
                    </a:cubicBezTo>
                    <a:cubicBezTo>
                      <a:pt x="3386" y="1626"/>
                      <a:pt x="3370" y="1643"/>
                      <a:pt x="3336" y="1643"/>
                    </a:cubicBezTo>
                    <a:cubicBezTo>
                      <a:pt x="3151" y="1811"/>
                      <a:pt x="2950" y="1979"/>
                      <a:pt x="2766" y="2146"/>
                    </a:cubicBezTo>
                    <a:cubicBezTo>
                      <a:pt x="2833" y="2363"/>
                      <a:pt x="3151" y="3335"/>
                      <a:pt x="3403" y="4023"/>
                    </a:cubicBezTo>
                    <a:cubicBezTo>
                      <a:pt x="2632" y="5196"/>
                      <a:pt x="2280" y="7023"/>
                      <a:pt x="2196" y="7543"/>
                    </a:cubicBezTo>
                    <a:cubicBezTo>
                      <a:pt x="1944" y="7726"/>
                      <a:pt x="923" y="8497"/>
                      <a:pt x="436" y="9085"/>
                    </a:cubicBezTo>
                    <a:cubicBezTo>
                      <a:pt x="302" y="8866"/>
                      <a:pt x="67" y="8363"/>
                      <a:pt x="34" y="7576"/>
                    </a:cubicBezTo>
                    <a:cubicBezTo>
                      <a:pt x="18" y="7693"/>
                      <a:pt x="0" y="7860"/>
                      <a:pt x="0" y="7995"/>
                    </a:cubicBezTo>
                    <a:cubicBezTo>
                      <a:pt x="85" y="8631"/>
                      <a:pt x="302" y="9018"/>
                      <a:pt x="403" y="9185"/>
                    </a:cubicBezTo>
                    <a:cubicBezTo>
                      <a:pt x="470" y="11263"/>
                      <a:pt x="1325" y="12788"/>
                      <a:pt x="1493" y="13090"/>
                    </a:cubicBezTo>
                    <a:cubicBezTo>
                      <a:pt x="1459" y="13174"/>
                      <a:pt x="1426" y="13324"/>
                      <a:pt x="1408" y="13509"/>
                    </a:cubicBezTo>
                    <a:cubicBezTo>
                      <a:pt x="1442" y="13559"/>
                      <a:pt x="1459" y="13592"/>
                      <a:pt x="1475" y="13626"/>
                    </a:cubicBezTo>
                    <a:lnTo>
                      <a:pt x="1493" y="13626"/>
                    </a:lnTo>
                    <a:cubicBezTo>
                      <a:pt x="1475" y="13425"/>
                      <a:pt x="1526" y="13257"/>
                      <a:pt x="1560" y="13140"/>
                    </a:cubicBezTo>
                    <a:lnTo>
                      <a:pt x="3587" y="13978"/>
                    </a:lnTo>
                    <a:cubicBezTo>
                      <a:pt x="5196" y="15503"/>
                      <a:pt x="6386" y="16191"/>
                      <a:pt x="6604" y="16307"/>
                    </a:cubicBezTo>
                    <a:cubicBezTo>
                      <a:pt x="6688" y="16626"/>
                      <a:pt x="6822" y="17129"/>
                      <a:pt x="6889" y="17380"/>
                    </a:cubicBezTo>
                    <a:cubicBezTo>
                      <a:pt x="7006" y="17413"/>
                      <a:pt x="7124" y="17431"/>
                      <a:pt x="7240" y="17447"/>
                    </a:cubicBezTo>
                    <a:cubicBezTo>
                      <a:pt x="7624" y="17526"/>
                      <a:pt x="8214" y="17627"/>
                      <a:pt x="8964" y="17627"/>
                    </a:cubicBezTo>
                    <a:cubicBezTo>
                      <a:pt x="9494" y="17627"/>
                      <a:pt x="10104" y="17576"/>
                      <a:pt x="10777" y="17431"/>
                    </a:cubicBezTo>
                    <a:lnTo>
                      <a:pt x="10794" y="17431"/>
                    </a:lnTo>
                    <a:cubicBezTo>
                      <a:pt x="10878" y="17413"/>
                      <a:pt x="10945" y="17397"/>
                      <a:pt x="11028" y="17380"/>
                    </a:cubicBezTo>
                    <a:cubicBezTo>
                      <a:pt x="11381" y="17297"/>
                      <a:pt x="11716" y="17179"/>
                      <a:pt x="12067" y="17062"/>
                    </a:cubicBezTo>
                    <a:cubicBezTo>
                      <a:pt x="12353" y="16844"/>
                      <a:pt x="12604" y="16626"/>
                      <a:pt x="12738" y="16508"/>
                    </a:cubicBezTo>
                    <a:cubicBezTo>
                      <a:pt x="13057" y="16392"/>
                      <a:pt x="13911" y="16039"/>
                      <a:pt x="14849" y="15386"/>
                    </a:cubicBezTo>
                    <a:cubicBezTo>
                      <a:pt x="15001" y="15252"/>
                      <a:pt x="15151" y="15118"/>
                      <a:pt x="15303" y="14967"/>
                    </a:cubicBezTo>
                    <a:lnTo>
                      <a:pt x="15303" y="14967"/>
                    </a:lnTo>
                    <a:cubicBezTo>
                      <a:pt x="14213" y="15822"/>
                      <a:pt x="13106" y="16291"/>
                      <a:pt x="12738" y="16441"/>
                    </a:cubicBezTo>
                    <a:lnTo>
                      <a:pt x="10476" y="15520"/>
                    </a:lnTo>
                    <a:cubicBezTo>
                      <a:pt x="10861" y="14363"/>
                      <a:pt x="11280" y="12738"/>
                      <a:pt x="11363" y="12352"/>
                    </a:cubicBezTo>
                    <a:cubicBezTo>
                      <a:pt x="11632" y="12218"/>
                      <a:pt x="13459" y="11212"/>
                      <a:pt x="14632" y="10073"/>
                    </a:cubicBezTo>
                    <a:lnTo>
                      <a:pt x="16659" y="11096"/>
                    </a:lnTo>
                    <a:cubicBezTo>
                      <a:pt x="16559" y="12336"/>
                      <a:pt x="15906" y="13978"/>
                      <a:pt x="15336" y="14933"/>
                    </a:cubicBezTo>
                    <a:cubicBezTo>
                      <a:pt x="17113" y="13140"/>
                      <a:pt x="18018" y="10694"/>
                      <a:pt x="17900" y="8247"/>
                    </a:cubicBezTo>
                    <a:lnTo>
                      <a:pt x="17900" y="8247"/>
                    </a:lnTo>
                    <a:cubicBezTo>
                      <a:pt x="17732" y="8884"/>
                      <a:pt x="17330" y="10006"/>
                      <a:pt x="16677" y="11029"/>
                    </a:cubicBezTo>
                    <a:lnTo>
                      <a:pt x="14666" y="10006"/>
                    </a:lnTo>
                    <a:cubicBezTo>
                      <a:pt x="14648" y="9671"/>
                      <a:pt x="14532" y="8046"/>
                      <a:pt x="13710" y="6050"/>
                    </a:cubicBezTo>
                    <a:cubicBezTo>
                      <a:pt x="14297" y="5163"/>
                      <a:pt x="14733" y="4157"/>
                      <a:pt x="14867" y="3789"/>
                    </a:cubicBezTo>
                    <a:cubicBezTo>
                      <a:pt x="15754" y="4006"/>
                      <a:pt x="16509" y="4358"/>
                      <a:pt x="17095" y="4928"/>
                    </a:cubicBezTo>
                    <a:cubicBezTo>
                      <a:pt x="17095" y="4895"/>
                      <a:pt x="17079" y="4877"/>
                      <a:pt x="17062" y="4861"/>
                    </a:cubicBezTo>
                    <a:lnTo>
                      <a:pt x="17062" y="4844"/>
                    </a:lnTo>
                    <a:cubicBezTo>
                      <a:pt x="17012" y="4743"/>
                      <a:pt x="16961" y="4643"/>
                      <a:pt x="16912" y="4560"/>
                    </a:cubicBezTo>
                    <a:lnTo>
                      <a:pt x="16912" y="4542"/>
                    </a:lnTo>
                    <a:cubicBezTo>
                      <a:pt x="16861" y="4459"/>
                      <a:pt x="16811" y="4358"/>
                      <a:pt x="16760" y="4258"/>
                    </a:cubicBezTo>
                    <a:cubicBezTo>
                      <a:pt x="16744" y="4240"/>
                      <a:pt x="16744" y="4224"/>
                      <a:pt x="16726" y="4207"/>
                    </a:cubicBezTo>
                    <a:cubicBezTo>
                      <a:pt x="16677" y="4124"/>
                      <a:pt x="16643" y="4039"/>
                      <a:pt x="16592" y="3972"/>
                    </a:cubicBezTo>
                    <a:cubicBezTo>
                      <a:pt x="16525" y="3872"/>
                      <a:pt x="16476" y="3771"/>
                      <a:pt x="16409" y="3671"/>
                    </a:cubicBezTo>
                    <a:cubicBezTo>
                      <a:pt x="16342" y="3587"/>
                      <a:pt x="16291" y="3503"/>
                      <a:pt x="16224" y="3420"/>
                    </a:cubicBezTo>
                    <a:cubicBezTo>
                      <a:pt x="16208" y="3402"/>
                      <a:pt x="16190" y="3369"/>
                      <a:pt x="16174" y="3335"/>
                    </a:cubicBezTo>
                    <a:cubicBezTo>
                      <a:pt x="16123" y="3286"/>
                      <a:pt x="16090" y="3235"/>
                      <a:pt x="16056" y="3185"/>
                    </a:cubicBezTo>
                    <a:cubicBezTo>
                      <a:pt x="16023" y="3152"/>
                      <a:pt x="15989" y="3118"/>
                      <a:pt x="15973" y="3085"/>
                    </a:cubicBezTo>
                    <a:cubicBezTo>
                      <a:pt x="15939" y="3034"/>
                      <a:pt x="15906" y="3000"/>
                      <a:pt x="15872" y="2951"/>
                    </a:cubicBezTo>
                    <a:cubicBezTo>
                      <a:pt x="15839" y="2917"/>
                      <a:pt x="15805" y="2884"/>
                      <a:pt x="15772" y="2833"/>
                    </a:cubicBezTo>
                    <a:lnTo>
                      <a:pt x="15671" y="2732"/>
                    </a:lnTo>
                    <a:cubicBezTo>
                      <a:pt x="15638" y="2682"/>
                      <a:pt x="15604" y="2649"/>
                      <a:pt x="15571" y="2615"/>
                    </a:cubicBezTo>
                    <a:lnTo>
                      <a:pt x="15470" y="2515"/>
                    </a:lnTo>
                    <a:cubicBezTo>
                      <a:pt x="15437" y="2464"/>
                      <a:pt x="15403" y="2430"/>
                      <a:pt x="15370" y="2397"/>
                    </a:cubicBezTo>
                    <a:lnTo>
                      <a:pt x="15269" y="2296"/>
                    </a:lnTo>
                    <a:lnTo>
                      <a:pt x="15151" y="2180"/>
                    </a:lnTo>
                    <a:cubicBezTo>
                      <a:pt x="15118" y="2146"/>
                      <a:pt x="15084" y="2129"/>
                      <a:pt x="15068" y="2095"/>
                    </a:cubicBezTo>
                    <a:cubicBezTo>
                      <a:pt x="15017" y="2062"/>
                      <a:pt x="14983" y="2012"/>
                      <a:pt x="14934" y="1979"/>
                    </a:cubicBezTo>
                    <a:lnTo>
                      <a:pt x="14849" y="1894"/>
                    </a:lnTo>
                    <a:cubicBezTo>
                      <a:pt x="14800" y="1861"/>
                      <a:pt x="14749" y="1827"/>
                      <a:pt x="14715" y="1777"/>
                    </a:cubicBezTo>
                    <a:cubicBezTo>
                      <a:pt x="14682" y="1760"/>
                      <a:pt x="14648" y="1744"/>
                      <a:pt x="14632" y="1710"/>
                    </a:cubicBezTo>
                    <a:cubicBezTo>
                      <a:pt x="14581" y="1677"/>
                      <a:pt x="14532" y="1643"/>
                      <a:pt x="14481" y="1592"/>
                    </a:cubicBezTo>
                    <a:cubicBezTo>
                      <a:pt x="14465" y="1576"/>
                      <a:pt x="14431" y="1559"/>
                      <a:pt x="14414" y="1543"/>
                    </a:cubicBezTo>
                    <a:cubicBezTo>
                      <a:pt x="14347" y="1509"/>
                      <a:pt x="14297" y="1458"/>
                      <a:pt x="14246" y="1425"/>
                    </a:cubicBezTo>
                    <a:cubicBezTo>
                      <a:pt x="14230" y="1409"/>
                      <a:pt x="14196" y="1391"/>
                      <a:pt x="14179" y="1375"/>
                    </a:cubicBezTo>
                    <a:cubicBezTo>
                      <a:pt x="14129" y="1324"/>
                      <a:pt x="14062" y="1291"/>
                      <a:pt x="14011" y="1257"/>
                    </a:cubicBezTo>
                    <a:cubicBezTo>
                      <a:pt x="13995" y="1241"/>
                      <a:pt x="13978" y="1224"/>
                      <a:pt x="13944" y="1208"/>
                    </a:cubicBezTo>
                    <a:cubicBezTo>
                      <a:pt x="13895" y="1174"/>
                      <a:pt x="13828" y="1141"/>
                      <a:pt x="13777" y="1090"/>
                    </a:cubicBezTo>
                    <a:cubicBezTo>
                      <a:pt x="13761" y="1090"/>
                      <a:pt x="13743" y="1074"/>
                      <a:pt x="13710" y="1056"/>
                    </a:cubicBezTo>
                    <a:cubicBezTo>
                      <a:pt x="13660" y="1023"/>
                      <a:pt x="13593" y="989"/>
                      <a:pt x="13526" y="939"/>
                    </a:cubicBezTo>
                    <a:cubicBezTo>
                      <a:pt x="13509" y="939"/>
                      <a:pt x="13493" y="922"/>
                      <a:pt x="13475" y="922"/>
                    </a:cubicBezTo>
                    <a:cubicBezTo>
                      <a:pt x="13408" y="872"/>
                      <a:pt x="13341" y="839"/>
                      <a:pt x="13274" y="805"/>
                    </a:cubicBezTo>
                    <a:cubicBezTo>
                      <a:pt x="13274" y="805"/>
                      <a:pt x="13258" y="788"/>
                      <a:pt x="13240" y="788"/>
                    </a:cubicBezTo>
                    <a:cubicBezTo>
                      <a:pt x="13173" y="738"/>
                      <a:pt x="13106" y="705"/>
                      <a:pt x="13023" y="671"/>
                    </a:cubicBezTo>
                    <a:lnTo>
                      <a:pt x="12822" y="571"/>
                    </a:lnTo>
                    <a:lnTo>
                      <a:pt x="12503" y="772"/>
                    </a:lnTo>
                    <a:cubicBezTo>
                      <a:pt x="11435" y="560"/>
                      <a:pt x="10294" y="515"/>
                      <a:pt x="9559" y="515"/>
                    </a:cubicBezTo>
                    <a:cubicBezTo>
                      <a:pt x="9129" y="515"/>
                      <a:pt x="8838" y="531"/>
                      <a:pt x="8782" y="537"/>
                    </a:cubicBezTo>
                    <a:cubicBezTo>
                      <a:pt x="8699" y="504"/>
                      <a:pt x="8380" y="370"/>
                      <a:pt x="7962" y="269"/>
                    </a:cubicBezTo>
                    <a:cubicBezTo>
                      <a:pt x="7526" y="135"/>
                      <a:pt x="7023" y="17"/>
                      <a:pt x="6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25" name="Google Shape;925;p27"/>
            <p:cNvSpPr/>
            <p:nvPr/>
          </p:nvSpPr>
          <p:spPr>
            <a:xfrm>
              <a:off x="1051224" y="4010226"/>
              <a:ext cx="13527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2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931" name="Google Shape;931;p28"/>
          <p:cNvGrpSpPr/>
          <p:nvPr/>
        </p:nvGrpSpPr>
        <p:grpSpPr>
          <a:xfrm>
            <a:off x="8822867" y="2269417"/>
            <a:ext cx="2574800" cy="1033052"/>
            <a:chOff x="6617150" y="1702062"/>
            <a:chExt cx="1931100" cy="774789"/>
          </a:xfrm>
        </p:grpSpPr>
        <p:sp>
          <p:nvSpPr>
            <p:cNvPr id="932" name="Google Shape;932;p28"/>
            <p:cNvSpPr txBox="1"/>
            <p:nvPr/>
          </p:nvSpPr>
          <p:spPr>
            <a:xfrm>
              <a:off x="6617150" y="1702062"/>
              <a:ext cx="1351800" cy="17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b="1" kern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400" b="1" kern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33" name="Google Shape;933;p28"/>
            <p:cNvSpPr txBox="1"/>
            <p:nvPr/>
          </p:nvSpPr>
          <p:spPr>
            <a:xfrm>
              <a:off x="6617150" y="2004951"/>
              <a:ext cx="19311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spcAft>
                  <a:spcPts val="2133"/>
                </a:spcAft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Is the closest planet to the Sun and the smallest one in the Solar System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34" name="Google Shape;934;p28"/>
          <p:cNvGrpSpPr/>
          <p:nvPr/>
        </p:nvGrpSpPr>
        <p:grpSpPr>
          <a:xfrm>
            <a:off x="6816654" y="2120885"/>
            <a:ext cx="1706303" cy="1330159"/>
            <a:chOff x="5535850" y="948100"/>
            <a:chExt cx="2430168" cy="1894454"/>
          </a:xfrm>
        </p:grpSpPr>
        <p:sp>
          <p:nvSpPr>
            <p:cNvPr id="935" name="Google Shape;935;p28"/>
            <p:cNvSpPr/>
            <p:nvPr/>
          </p:nvSpPr>
          <p:spPr>
            <a:xfrm>
              <a:off x="5594090" y="948100"/>
              <a:ext cx="2299280" cy="1894454"/>
            </a:xfrm>
            <a:custGeom>
              <a:avLst/>
              <a:gdLst/>
              <a:ahLst/>
              <a:cxnLst/>
              <a:rect l="l" t="t" r="r" b="b"/>
              <a:pathLst>
                <a:path w="108919" h="89742" extrusionOk="0">
                  <a:moveTo>
                    <a:pt x="50784" y="1"/>
                  </a:moveTo>
                  <a:cubicBezTo>
                    <a:pt x="45379" y="1"/>
                    <a:pt x="35871" y="382"/>
                    <a:pt x="24122" y="2434"/>
                  </a:cubicBezTo>
                  <a:cubicBezTo>
                    <a:pt x="24122" y="2434"/>
                    <a:pt x="27132" y="14515"/>
                    <a:pt x="11584" y="15448"/>
                  </a:cubicBezTo>
                  <a:cubicBezTo>
                    <a:pt x="11584" y="15448"/>
                    <a:pt x="1" y="67343"/>
                    <a:pt x="54367" y="89678"/>
                  </a:cubicBezTo>
                  <a:lnTo>
                    <a:pt x="54367" y="89741"/>
                  </a:lnTo>
                  <a:cubicBezTo>
                    <a:pt x="54408" y="89720"/>
                    <a:pt x="54428" y="89720"/>
                    <a:pt x="54450" y="89700"/>
                  </a:cubicBezTo>
                  <a:cubicBezTo>
                    <a:pt x="54470" y="89720"/>
                    <a:pt x="54511" y="89720"/>
                    <a:pt x="54533" y="89741"/>
                  </a:cubicBezTo>
                  <a:lnTo>
                    <a:pt x="54533" y="89678"/>
                  </a:lnTo>
                  <a:cubicBezTo>
                    <a:pt x="108918" y="67343"/>
                    <a:pt x="97335" y="15448"/>
                    <a:pt x="97335" y="15448"/>
                  </a:cubicBezTo>
                  <a:cubicBezTo>
                    <a:pt x="81767" y="14515"/>
                    <a:pt x="84798" y="2434"/>
                    <a:pt x="84798" y="2434"/>
                  </a:cubicBezTo>
                  <a:cubicBezTo>
                    <a:pt x="73049" y="382"/>
                    <a:pt x="63528" y="1"/>
                    <a:pt x="58118" y="1"/>
                  </a:cubicBezTo>
                  <a:cubicBezTo>
                    <a:pt x="56521" y="1"/>
                    <a:pt x="55282" y="34"/>
                    <a:pt x="54450" y="67"/>
                  </a:cubicBezTo>
                  <a:cubicBezTo>
                    <a:pt x="53617" y="34"/>
                    <a:pt x="52379" y="1"/>
                    <a:pt x="50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28"/>
            <p:cNvSpPr/>
            <p:nvPr/>
          </p:nvSpPr>
          <p:spPr>
            <a:xfrm>
              <a:off x="6012575" y="2051962"/>
              <a:ext cx="1464485" cy="715587"/>
            </a:xfrm>
            <a:custGeom>
              <a:avLst/>
              <a:gdLst/>
              <a:ahLst/>
              <a:cxnLst/>
              <a:rect l="l" t="t" r="r" b="b"/>
              <a:pathLst>
                <a:path w="69374" h="33898" extrusionOk="0">
                  <a:moveTo>
                    <a:pt x="35312" y="0"/>
                  </a:moveTo>
                  <a:cubicBezTo>
                    <a:pt x="23422" y="0"/>
                    <a:pt x="11536" y="861"/>
                    <a:pt x="1" y="2617"/>
                  </a:cubicBezTo>
                  <a:cubicBezTo>
                    <a:pt x="1993" y="6810"/>
                    <a:pt x="4484" y="10712"/>
                    <a:pt x="7432" y="14302"/>
                  </a:cubicBezTo>
                  <a:cubicBezTo>
                    <a:pt x="14116" y="22481"/>
                    <a:pt x="23269" y="29062"/>
                    <a:pt x="34625" y="33898"/>
                  </a:cubicBezTo>
                  <a:cubicBezTo>
                    <a:pt x="45937" y="29082"/>
                    <a:pt x="55050" y="22544"/>
                    <a:pt x="61734" y="14449"/>
                  </a:cubicBezTo>
                  <a:cubicBezTo>
                    <a:pt x="64765" y="10732"/>
                    <a:pt x="67339" y="6705"/>
                    <a:pt x="69373" y="2367"/>
                  </a:cubicBezTo>
                  <a:cubicBezTo>
                    <a:pt x="58221" y="799"/>
                    <a:pt x="46764" y="0"/>
                    <a:pt x="353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8"/>
            <p:cNvSpPr/>
            <p:nvPr/>
          </p:nvSpPr>
          <p:spPr>
            <a:xfrm>
              <a:off x="5878913" y="1016114"/>
              <a:ext cx="1728276" cy="1091134"/>
            </a:xfrm>
            <a:custGeom>
              <a:avLst/>
              <a:gdLst/>
              <a:ahLst/>
              <a:cxnLst/>
              <a:rect l="l" t="t" r="r" b="b"/>
              <a:pathLst>
                <a:path w="81870" h="51688" extrusionOk="0">
                  <a:moveTo>
                    <a:pt x="37386" y="0"/>
                  </a:moveTo>
                  <a:cubicBezTo>
                    <a:pt x="32175" y="0"/>
                    <a:pt x="24060" y="352"/>
                    <a:pt x="14074" y="1930"/>
                  </a:cubicBezTo>
                  <a:cubicBezTo>
                    <a:pt x="14033" y="4069"/>
                    <a:pt x="13515" y="6870"/>
                    <a:pt x="11625" y="9425"/>
                  </a:cubicBezTo>
                  <a:cubicBezTo>
                    <a:pt x="9363" y="12538"/>
                    <a:pt x="5751" y="14468"/>
                    <a:pt x="872" y="15195"/>
                  </a:cubicBezTo>
                  <a:cubicBezTo>
                    <a:pt x="479" y="17955"/>
                    <a:pt x="1" y="23062"/>
                    <a:pt x="499" y="29394"/>
                  </a:cubicBezTo>
                  <a:cubicBezTo>
                    <a:pt x="769" y="32715"/>
                    <a:pt x="1288" y="36368"/>
                    <a:pt x="2223" y="40188"/>
                  </a:cubicBezTo>
                  <a:cubicBezTo>
                    <a:pt x="3219" y="44215"/>
                    <a:pt x="4609" y="48054"/>
                    <a:pt x="6333" y="51688"/>
                  </a:cubicBezTo>
                  <a:cubicBezTo>
                    <a:pt x="17868" y="49932"/>
                    <a:pt x="29754" y="49071"/>
                    <a:pt x="41644" y="49071"/>
                  </a:cubicBezTo>
                  <a:cubicBezTo>
                    <a:pt x="53096" y="49071"/>
                    <a:pt x="64553" y="49870"/>
                    <a:pt x="75705" y="51438"/>
                  </a:cubicBezTo>
                  <a:cubicBezTo>
                    <a:pt x="77344" y="47971"/>
                    <a:pt x="78653" y="44298"/>
                    <a:pt x="79628" y="40437"/>
                  </a:cubicBezTo>
                  <a:cubicBezTo>
                    <a:pt x="80646" y="36368"/>
                    <a:pt x="81205" y="32466"/>
                    <a:pt x="81454" y="28937"/>
                  </a:cubicBezTo>
                  <a:cubicBezTo>
                    <a:pt x="81870" y="22834"/>
                    <a:pt x="81413" y="17894"/>
                    <a:pt x="81061" y="15195"/>
                  </a:cubicBezTo>
                  <a:cubicBezTo>
                    <a:pt x="76182" y="14468"/>
                    <a:pt x="72550" y="12538"/>
                    <a:pt x="70287" y="9425"/>
                  </a:cubicBezTo>
                  <a:cubicBezTo>
                    <a:pt x="68418" y="6870"/>
                    <a:pt x="67900" y="4069"/>
                    <a:pt x="67837" y="1930"/>
                  </a:cubicBezTo>
                  <a:cubicBezTo>
                    <a:pt x="57854" y="352"/>
                    <a:pt x="49736" y="0"/>
                    <a:pt x="44527" y="0"/>
                  </a:cubicBezTo>
                  <a:cubicBezTo>
                    <a:pt x="42991" y="0"/>
                    <a:pt x="41807" y="42"/>
                    <a:pt x="41081" y="62"/>
                  </a:cubicBezTo>
                  <a:lnTo>
                    <a:pt x="40957" y="83"/>
                  </a:lnTo>
                  <a:lnTo>
                    <a:pt x="40832" y="62"/>
                  </a:lnTo>
                  <a:cubicBezTo>
                    <a:pt x="40126" y="42"/>
                    <a:pt x="38942" y="0"/>
                    <a:pt x="373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28"/>
            <p:cNvSpPr/>
            <p:nvPr/>
          </p:nvSpPr>
          <p:spPr>
            <a:xfrm>
              <a:off x="5754476" y="1563981"/>
              <a:ext cx="1979379" cy="566909"/>
            </a:xfrm>
            <a:custGeom>
              <a:avLst/>
              <a:gdLst/>
              <a:ahLst/>
              <a:cxnLst/>
              <a:rect l="l" t="t" r="r" b="b"/>
              <a:pathLst>
                <a:path w="93765" h="26855" extrusionOk="0">
                  <a:moveTo>
                    <a:pt x="48222" y="0"/>
                  </a:moveTo>
                  <a:cubicBezTo>
                    <a:pt x="34139" y="0"/>
                    <a:pt x="20056" y="1143"/>
                    <a:pt x="6394" y="3440"/>
                  </a:cubicBezTo>
                  <a:cubicBezTo>
                    <a:pt x="4257" y="3792"/>
                    <a:pt x="2118" y="4187"/>
                    <a:pt x="0" y="4602"/>
                  </a:cubicBezTo>
                  <a:cubicBezTo>
                    <a:pt x="291" y="8068"/>
                    <a:pt x="872" y="11846"/>
                    <a:pt x="1849" y="15790"/>
                  </a:cubicBezTo>
                  <a:cubicBezTo>
                    <a:pt x="2804" y="19631"/>
                    <a:pt x="4049" y="23326"/>
                    <a:pt x="5627" y="26854"/>
                  </a:cubicBezTo>
                  <a:cubicBezTo>
                    <a:pt x="7805" y="26439"/>
                    <a:pt x="10006" y="26086"/>
                    <a:pt x="12228" y="25734"/>
                  </a:cubicBezTo>
                  <a:cubicBezTo>
                    <a:pt x="23763" y="23978"/>
                    <a:pt x="35649" y="23117"/>
                    <a:pt x="47539" y="23117"/>
                  </a:cubicBezTo>
                  <a:cubicBezTo>
                    <a:pt x="58991" y="23117"/>
                    <a:pt x="70448" y="23916"/>
                    <a:pt x="81600" y="25484"/>
                  </a:cubicBezTo>
                  <a:cubicBezTo>
                    <a:pt x="83821" y="25795"/>
                    <a:pt x="86043" y="26149"/>
                    <a:pt x="88243" y="26522"/>
                  </a:cubicBezTo>
                  <a:cubicBezTo>
                    <a:pt x="89737" y="23096"/>
                    <a:pt x="90941" y="19526"/>
                    <a:pt x="91855" y="15790"/>
                  </a:cubicBezTo>
                  <a:cubicBezTo>
                    <a:pt x="92851" y="11763"/>
                    <a:pt x="93432" y="7902"/>
                    <a:pt x="93743" y="4394"/>
                  </a:cubicBezTo>
                  <a:cubicBezTo>
                    <a:pt x="93743" y="4270"/>
                    <a:pt x="93764" y="4165"/>
                    <a:pt x="93764" y="4062"/>
                  </a:cubicBezTo>
                  <a:cubicBezTo>
                    <a:pt x="91626" y="3689"/>
                    <a:pt x="89488" y="3315"/>
                    <a:pt x="87349" y="2983"/>
                  </a:cubicBezTo>
                  <a:cubicBezTo>
                    <a:pt x="74536" y="998"/>
                    <a:pt x="61379" y="0"/>
                    <a:pt x="482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28"/>
            <p:cNvSpPr/>
            <p:nvPr/>
          </p:nvSpPr>
          <p:spPr>
            <a:xfrm>
              <a:off x="6354350" y="1657601"/>
              <a:ext cx="802813" cy="802813"/>
            </a:xfrm>
            <a:custGeom>
              <a:avLst/>
              <a:gdLst/>
              <a:ahLst/>
              <a:cxnLst/>
              <a:rect l="l" t="t" r="r" b="b"/>
              <a:pathLst>
                <a:path w="38030" h="38030" extrusionOk="0">
                  <a:moveTo>
                    <a:pt x="19015" y="1"/>
                  </a:moveTo>
                  <a:cubicBezTo>
                    <a:pt x="8511" y="1"/>
                    <a:pt x="1" y="8512"/>
                    <a:pt x="1" y="19015"/>
                  </a:cubicBezTo>
                  <a:cubicBezTo>
                    <a:pt x="1" y="29519"/>
                    <a:pt x="8511" y="38029"/>
                    <a:pt x="19015" y="38029"/>
                  </a:cubicBezTo>
                  <a:cubicBezTo>
                    <a:pt x="29518" y="38029"/>
                    <a:pt x="38029" y="29519"/>
                    <a:pt x="38029" y="19015"/>
                  </a:cubicBezTo>
                  <a:cubicBezTo>
                    <a:pt x="38029" y="8512"/>
                    <a:pt x="29518" y="1"/>
                    <a:pt x="19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28"/>
            <p:cNvSpPr/>
            <p:nvPr/>
          </p:nvSpPr>
          <p:spPr>
            <a:xfrm>
              <a:off x="6401212" y="1705202"/>
              <a:ext cx="709043" cy="707882"/>
            </a:xfrm>
            <a:custGeom>
              <a:avLst/>
              <a:gdLst/>
              <a:ahLst/>
              <a:cxnLst/>
              <a:rect l="l" t="t" r="r" b="b"/>
              <a:pathLst>
                <a:path w="33588" h="33533" extrusionOk="0">
                  <a:moveTo>
                    <a:pt x="18019" y="1170"/>
                  </a:moveTo>
                  <a:lnTo>
                    <a:pt x="18019" y="1170"/>
                  </a:lnTo>
                  <a:cubicBezTo>
                    <a:pt x="18600" y="1212"/>
                    <a:pt x="19161" y="1275"/>
                    <a:pt x="19721" y="1399"/>
                  </a:cubicBezTo>
                  <a:cubicBezTo>
                    <a:pt x="20468" y="1524"/>
                    <a:pt x="21196" y="1731"/>
                    <a:pt x="21943" y="1981"/>
                  </a:cubicBezTo>
                  <a:cubicBezTo>
                    <a:pt x="23396" y="2479"/>
                    <a:pt x="24724" y="3185"/>
                    <a:pt x="25928" y="4056"/>
                  </a:cubicBezTo>
                  <a:cubicBezTo>
                    <a:pt x="25948" y="4056"/>
                    <a:pt x="25948" y="4076"/>
                    <a:pt x="25970" y="4076"/>
                  </a:cubicBezTo>
                  <a:cubicBezTo>
                    <a:pt x="25928" y="4139"/>
                    <a:pt x="25887" y="4181"/>
                    <a:pt x="25845" y="4222"/>
                  </a:cubicBezTo>
                  <a:cubicBezTo>
                    <a:pt x="25741" y="4159"/>
                    <a:pt x="25616" y="4076"/>
                    <a:pt x="25513" y="4015"/>
                  </a:cubicBezTo>
                  <a:cubicBezTo>
                    <a:pt x="23936" y="3102"/>
                    <a:pt x="22129" y="2479"/>
                    <a:pt x="20780" y="2105"/>
                  </a:cubicBezTo>
                  <a:cubicBezTo>
                    <a:pt x="19679" y="1793"/>
                    <a:pt x="18912" y="1648"/>
                    <a:pt x="18829" y="1627"/>
                  </a:cubicBezTo>
                  <a:lnTo>
                    <a:pt x="18829" y="1648"/>
                  </a:lnTo>
                  <a:lnTo>
                    <a:pt x="18019" y="1170"/>
                  </a:lnTo>
                  <a:close/>
                  <a:moveTo>
                    <a:pt x="18705" y="2291"/>
                  </a:moveTo>
                  <a:cubicBezTo>
                    <a:pt x="18746" y="2291"/>
                    <a:pt x="20282" y="2582"/>
                    <a:pt x="22109" y="3226"/>
                  </a:cubicBezTo>
                  <a:cubicBezTo>
                    <a:pt x="22669" y="3434"/>
                    <a:pt x="23271" y="3661"/>
                    <a:pt x="23853" y="3910"/>
                  </a:cubicBezTo>
                  <a:cubicBezTo>
                    <a:pt x="24641" y="4284"/>
                    <a:pt x="25409" y="4699"/>
                    <a:pt x="26094" y="5177"/>
                  </a:cubicBezTo>
                  <a:cubicBezTo>
                    <a:pt x="26820" y="6008"/>
                    <a:pt x="27983" y="7398"/>
                    <a:pt x="28232" y="8435"/>
                  </a:cubicBezTo>
                  <a:cubicBezTo>
                    <a:pt x="27609" y="8892"/>
                    <a:pt x="26883" y="9412"/>
                    <a:pt x="26197" y="9889"/>
                  </a:cubicBezTo>
                  <a:cubicBezTo>
                    <a:pt x="25679" y="10242"/>
                    <a:pt x="25201" y="10574"/>
                    <a:pt x="24807" y="10823"/>
                  </a:cubicBezTo>
                  <a:cubicBezTo>
                    <a:pt x="23770" y="10179"/>
                    <a:pt x="20136" y="8748"/>
                    <a:pt x="18788" y="8685"/>
                  </a:cubicBezTo>
                  <a:cubicBezTo>
                    <a:pt x="18019" y="6755"/>
                    <a:pt x="16629" y="4638"/>
                    <a:pt x="16026" y="3744"/>
                  </a:cubicBezTo>
                  <a:cubicBezTo>
                    <a:pt x="16026" y="3744"/>
                    <a:pt x="16026" y="3724"/>
                    <a:pt x="16006" y="3724"/>
                  </a:cubicBezTo>
                  <a:cubicBezTo>
                    <a:pt x="16649" y="3246"/>
                    <a:pt x="18705" y="2291"/>
                    <a:pt x="18705" y="2291"/>
                  </a:cubicBezTo>
                  <a:close/>
                  <a:moveTo>
                    <a:pt x="8761" y="3351"/>
                  </a:moveTo>
                  <a:lnTo>
                    <a:pt x="8907" y="4015"/>
                  </a:lnTo>
                  <a:lnTo>
                    <a:pt x="8990" y="4430"/>
                  </a:lnTo>
                  <a:cubicBezTo>
                    <a:pt x="8160" y="5343"/>
                    <a:pt x="6291" y="7627"/>
                    <a:pt x="5212" y="10616"/>
                  </a:cubicBezTo>
                  <a:cubicBezTo>
                    <a:pt x="4568" y="10948"/>
                    <a:pt x="3302" y="11674"/>
                    <a:pt x="2513" y="12526"/>
                  </a:cubicBezTo>
                  <a:cubicBezTo>
                    <a:pt x="2367" y="12172"/>
                    <a:pt x="2223" y="11695"/>
                    <a:pt x="2201" y="11092"/>
                  </a:cubicBezTo>
                  <a:cubicBezTo>
                    <a:pt x="3322" y="8208"/>
                    <a:pt x="5232" y="5820"/>
                    <a:pt x="7598" y="4118"/>
                  </a:cubicBezTo>
                  <a:cubicBezTo>
                    <a:pt x="7972" y="3849"/>
                    <a:pt x="8346" y="3578"/>
                    <a:pt x="8761" y="3351"/>
                  </a:cubicBezTo>
                  <a:close/>
                  <a:moveTo>
                    <a:pt x="14383" y="3959"/>
                  </a:moveTo>
                  <a:cubicBezTo>
                    <a:pt x="14749" y="3959"/>
                    <a:pt x="15094" y="3982"/>
                    <a:pt x="15403" y="4035"/>
                  </a:cubicBezTo>
                  <a:cubicBezTo>
                    <a:pt x="15965" y="4845"/>
                    <a:pt x="17438" y="7087"/>
                    <a:pt x="18206" y="9017"/>
                  </a:cubicBezTo>
                  <a:cubicBezTo>
                    <a:pt x="17479" y="10055"/>
                    <a:pt x="15134" y="13356"/>
                    <a:pt x="14512" y="14394"/>
                  </a:cubicBezTo>
                  <a:cubicBezTo>
                    <a:pt x="12331" y="14518"/>
                    <a:pt x="8741" y="14621"/>
                    <a:pt x="7806" y="14643"/>
                  </a:cubicBezTo>
                  <a:cubicBezTo>
                    <a:pt x="7288" y="13916"/>
                    <a:pt x="6125" y="12193"/>
                    <a:pt x="5752" y="11134"/>
                  </a:cubicBezTo>
                  <a:cubicBezTo>
                    <a:pt x="6831" y="7896"/>
                    <a:pt x="9010" y="5385"/>
                    <a:pt x="9674" y="4658"/>
                  </a:cubicBezTo>
                  <a:cubicBezTo>
                    <a:pt x="10677" y="4420"/>
                    <a:pt x="12736" y="3959"/>
                    <a:pt x="14383" y="3959"/>
                  </a:cubicBezTo>
                  <a:close/>
                  <a:moveTo>
                    <a:pt x="19280" y="9554"/>
                  </a:moveTo>
                  <a:cubicBezTo>
                    <a:pt x="19289" y="9554"/>
                    <a:pt x="19298" y="9555"/>
                    <a:pt x="19306" y="9556"/>
                  </a:cubicBezTo>
                  <a:cubicBezTo>
                    <a:pt x="20385" y="9786"/>
                    <a:pt x="23997" y="11197"/>
                    <a:pt x="24288" y="11654"/>
                  </a:cubicBezTo>
                  <a:cubicBezTo>
                    <a:pt x="24578" y="12110"/>
                    <a:pt x="24724" y="15701"/>
                    <a:pt x="24724" y="15701"/>
                  </a:cubicBezTo>
                  <a:cubicBezTo>
                    <a:pt x="24724" y="15701"/>
                    <a:pt x="24102" y="12006"/>
                    <a:pt x="23894" y="11903"/>
                  </a:cubicBezTo>
                  <a:cubicBezTo>
                    <a:pt x="22541" y="11226"/>
                    <a:pt x="20272" y="10351"/>
                    <a:pt x="19339" y="10351"/>
                  </a:cubicBezTo>
                  <a:cubicBezTo>
                    <a:pt x="19184" y="10351"/>
                    <a:pt x="19066" y="10375"/>
                    <a:pt x="18995" y="10428"/>
                  </a:cubicBezTo>
                  <a:cubicBezTo>
                    <a:pt x="17002" y="11964"/>
                    <a:pt x="17127" y="12235"/>
                    <a:pt x="16607" y="12526"/>
                  </a:cubicBezTo>
                  <a:cubicBezTo>
                    <a:pt x="16607" y="12526"/>
                    <a:pt x="18736" y="9554"/>
                    <a:pt x="19280" y="9554"/>
                  </a:cubicBezTo>
                  <a:close/>
                  <a:moveTo>
                    <a:pt x="5028" y="11297"/>
                  </a:moveTo>
                  <a:cubicBezTo>
                    <a:pt x="5055" y="11297"/>
                    <a:pt x="5075" y="11305"/>
                    <a:pt x="5087" y="11322"/>
                  </a:cubicBezTo>
                  <a:cubicBezTo>
                    <a:pt x="5232" y="11549"/>
                    <a:pt x="7205" y="14518"/>
                    <a:pt x="7163" y="14809"/>
                  </a:cubicBezTo>
                  <a:cubicBezTo>
                    <a:pt x="7122" y="15078"/>
                    <a:pt x="6707" y="16802"/>
                    <a:pt x="6707" y="16802"/>
                  </a:cubicBezTo>
                  <a:cubicBezTo>
                    <a:pt x="6707" y="16802"/>
                    <a:pt x="6831" y="14934"/>
                    <a:pt x="6727" y="14684"/>
                  </a:cubicBezTo>
                  <a:cubicBezTo>
                    <a:pt x="6560" y="14228"/>
                    <a:pt x="4941" y="11881"/>
                    <a:pt x="4775" y="11881"/>
                  </a:cubicBezTo>
                  <a:cubicBezTo>
                    <a:pt x="4773" y="11881"/>
                    <a:pt x="4770" y="11881"/>
                    <a:pt x="4767" y="11881"/>
                  </a:cubicBezTo>
                  <a:cubicBezTo>
                    <a:pt x="4550" y="11881"/>
                    <a:pt x="3219" y="12546"/>
                    <a:pt x="3219" y="12546"/>
                  </a:cubicBezTo>
                  <a:cubicBezTo>
                    <a:pt x="3219" y="12546"/>
                    <a:pt x="4682" y="11297"/>
                    <a:pt x="5028" y="11297"/>
                  </a:cubicBezTo>
                  <a:close/>
                  <a:moveTo>
                    <a:pt x="32262" y="14320"/>
                  </a:moveTo>
                  <a:lnTo>
                    <a:pt x="32262" y="14320"/>
                  </a:lnTo>
                  <a:cubicBezTo>
                    <a:pt x="32284" y="14537"/>
                    <a:pt x="32323" y="14736"/>
                    <a:pt x="32342" y="14953"/>
                  </a:cubicBezTo>
                  <a:cubicBezTo>
                    <a:pt x="32405" y="15432"/>
                    <a:pt x="32425" y="15908"/>
                    <a:pt x="32446" y="16387"/>
                  </a:cubicBezTo>
                  <a:cubicBezTo>
                    <a:pt x="32466" y="17361"/>
                    <a:pt x="32405" y="18338"/>
                    <a:pt x="32239" y="19313"/>
                  </a:cubicBezTo>
                  <a:cubicBezTo>
                    <a:pt x="32197" y="19645"/>
                    <a:pt x="32114" y="19977"/>
                    <a:pt x="32051" y="20331"/>
                  </a:cubicBezTo>
                  <a:cubicBezTo>
                    <a:pt x="32031" y="20289"/>
                    <a:pt x="32010" y="20267"/>
                    <a:pt x="32010" y="20248"/>
                  </a:cubicBezTo>
                  <a:cubicBezTo>
                    <a:pt x="32073" y="19894"/>
                    <a:pt x="32114" y="19562"/>
                    <a:pt x="32156" y="19230"/>
                  </a:cubicBezTo>
                  <a:cubicBezTo>
                    <a:pt x="32280" y="18233"/>
                    <a:pt x="32342" y="17258"/>
                    <a:pt x="32342" y="16387"/>
                  </a:cubicBezTo>
                  <a:cubicBezTo>
                    <a:pt x="32342" y="15867"/>
                    <a:pt x="32322" y="15390"/>
                    <a:pt x="32300" y="14953"/>
                  </a:cubicBezTo>
                  <a:cubicBezTo>
                    <a:pt x="32281" y="14737"/>
                    <a:pt x="32280" y="14520"/>
                    <a:pt x="32262" y="14320"/>
                  </a:cubicBezTo>
                  <a:close/>
                  <a:moveTo>
                    <a:pt x="1766" y="12421"/>
                  </a:moveTo>
                  <a:cubicBezTo>
                    <a:pt x="1869" y="12733"/>
                    <a:pt x="1994" y="13002"/>
                    <a:pt x="2098" y="13210"/>
                  </a:cubicBezTo>
                  <a:cubicBezTo>
                    <a:pt x="2035" y="13563"/>
                    <a:pt x="1911" y="14186"/>
                    <a:pt x="1828" y="14953"/>
                  </a:cubicBezTo>
                  <a:cubicBezTo>
                    <a:pt x="1786" y="15390"/>
                    <a:pt x="1745" y="15888"/>
                    <a:pt x="1725" y="16387"/>
                  </a:cubicBezTo>
                  <a:cubicBezTo>
                    <a:pt x="1703" y="17341"/>
                    <a:pt x="1808" y="18338"/>
                    <a:pt x="2098" y="19210"/>
                  </a:cubicBezTo>
                  <a:cubicBezTo>
                    <a:pt x="2077" y="19251"/>
                    <a:pt x="2057" y="19313"/>
                    <a:pt x="2035" y="19354"/>
                  </a:cubicBezTo>
                  <a:cubicBezTo>
                    <a:pt x="1932" y="19708"/>
                    <a:pt x="1808" y="20226"/>
                    <a:pt x="1683" y="20787"/>
                  </a:cubicBezTo>
                  <a:cubicBezTo>
                    <a:pt x="1559" y="20350"/>
                    <a:pt x="1454" y="19894"/>
                    <a:pt x="1371" y="19459"/>
                  </a:cubicBezTo>
                  <a:cubicBezTo>
                    <a:pt x="1205" y="18441"/>
                    <a:pt x="1122" y="17424"/>
                    <a:pt x="1143" y="16387"/>
                  </a:cubicBezTo>
                  <a:cubicBezTo>
                    <a:pt x="1163" y="15908"/>
                    <a:pt x="1185" y="15432"/>
                    <a:pt x="1246" y="14953"/>
                  </a:cubicBezTo>
                  <a:cubicBezTo>
                    <a:pt x="1351" y="14103"/>
                    <a:pt x="1517" y="13251"/>
                    <a:pt x="1766" y="12421"/>
                  </a:cubicBezTo>
                  <a:close/>
                  <a:moveTo>
                    <a:pt x="28585" y="9017"/>
                  </a:moveTo>
                  <a:cubicBezTo>
                    <a:pt x="29228" y="9681"/>
                    <a:pt x="31262" y="12110"/>
                    <a:pt x="31262" y="12110"/>
                  </a:cubicBezTo>
                  <a:cubicBezTo>
                    <a:pt x="31284" y="12130"/>
                    <a:pt x="31533" y="13251"/>
                    <a:pt x="31616" y="14953"/>
                  </a:cubicBezTo>
                  <a:cubicBezTo>
                    <a:pt x="31658" y="15390"/>
                    <a:pt x="31677" y="15867"/>
                    <a:pt x="31677" y="16387"/>
                  </a:cubicBezTo>
                  <a:cubicBezTo>
                    <a:pt x="31677" y="17154"/>
                    <a:pt x="31636" y="17984"/>
                    <a:pt x="31533" y="18856"/>
                  </a:cubicBezTo>
                  <a:cubicBezTo>
                    <a:pt x="31470" y="19334"/>
                    <a:pt x="31408" y="19832"/>
                    <a:pt x="31304" y="20309"/>
                  </a:cubicBezTo>
                  <a:cubicBezTo>
                    <a:pt x="31304" y="20309"/>
                    <a:pt x="29851" y="21471"/>
                    <a:pt x="29333" y="21742"/>
                  </a:cubicBezTo>
                  <a:cubicBezTo>
                    <a:pt x="28461" y="20766"/>
                    <a:pt x="27028" y="19479"/>
                    <a:pt x="26073" y="18628"/>
                  </a:cubicBezTo>
                  <a:cubicBezTo>
                    <a:pt x="25804" y="18379"/>
                    <a:pt x="25555" y="18172"/>
                    <a:pt x="25367" y="18026"/>
                  </a:cubicBezTo>
                  <a:lnTo>
                    <a:pt x="25367" y="17693"/>
                  </a:lnTo>
                  <a:cubicBezTo>
                    <a:pt x="25367" y="17361"/>
                    <a:pt x="25367" y="16885"/>
                    <a:pt x="25347" y="16323"/>
                  </a:cubicBezTo>
                  <a:cubicBezTo>
                    <a:pt x="25347" y="15908"/>
                    <a:pt x="25326" y="15432"/>
                    <a:pt x="25326" y="14953"/>
                  </a:cubicBezTo>
                  <a:cubicBezTo>
                    <a:pt x="25284" y="13542"/>
                    <a:pt x="25243" y="12069"/>
                    <a:pt x="25159" y="11383"/>
                  </a:cubicBezTo>
                  <a:cubicBezTo>
                    <a:pt x="25533" y="11156"/>
                    <a:pt x="25948" y="10865"/>
                    <a:pt x="26363" y="10574"/>
                  </a:cubicBezTo>
                  <a:cubicBezTo>
                    <a:pt x="27194" y="9993"/>
                    <a:pt x="28066" y="9390"/>
                    <a:pt x="28585" y="9017"/>
                  </a:cubicBezTo>
                  <a:close/>
                  <a:moveTo>
                    <a:pt x="14470" y="15058"/>
                  </a:moveTo>
                  <a:cubicBezTo>
                    <a:pt x="14636" y="15369"/>
                    <a:pt x="14927" y="15784"/>
                    <a:pt x="15320" y="16282"/>
                  </a:cubicBezTo>
                  <a:cubicBezTo>
                    <a:pt x="15694" y="16760"/>
                    <a:pt x="16151" y="17300"/>
                    <a:pt x="16607" y="17818"/>
                  </a:cubicBezTo>
                  <a:lnTo>
                    <a:pt x="16629" y="17840"/>
                  </a:lnTo>
                  <a:cubicBezTo>
                    <a:pt x="16690" y="17901"/>
                    <a:pt x="16732" y="17964"/>
                    <a:pt x="16795" y="18026"/>
                  </a:cubicBezTo>
                  <a:cubicBezTo>
                    <a:pt x="17584" y="18897"/>
                    <a:pt x="18351" y="19686"/>
                    <a:pt x="18788" y="20018"/>
                  </a:cubicBezTo>
                  <a:cubicBezTo>
                    <a:pt x="18497" y="20766"/>
                    <a:pt x="17584" y="22988"/>
                    <a:pt x="16795" y="24876"/>
                  </a:cubicBezTo>
                  <a:cubicBezTo>
                    <a:pt x="16732" y="25022"/>
                    <a:pt x="16690" y="25146"/>
                    <a:pt x="16629" y="25291"/>
                  </a:cubicBezTo>
                  <a:cubicBezTo>
                    <a:pt x="16483" y="25603"/>
                    <a:pt x="16358" y="25914"/>
                    <a:pt x="16255" y="26204"/>
                  </a:cubicBezTo>
                  <a:cubicBezTo>
                    <a:pt x="15739" y="26371"/>
                    <a:pt x="14490" y="26684"/>
                    <a:pt x="12380" y="26684"/>
                  </a:cubicBezTo>
                  <a:cubicBezTo>
                    <a:pt x="11857" y="26684"/>
                    <a:pt x="11281" y="26665"/>
                    <a:pt x="10651" y="26619"/>
                  </a:cubicBezTo>
                  <a:cubicBezTo>
                    <a:pt x="8907" y="25395"/>
                    <a:pt x="6394" y="21119"/>
                    <a:pt x="5959" y="20372"/>
                  </a:cubicBezTo>
                  <a:cubicBezTo>
                    <a:pt x="5855" y="20704"/>
                    <a:pt x="5793" y="20890"/>
                    <a:pt x="5793" y="20890"/>
                  </a:cubicBezTo>
                  <a:lnTo>
                    <a:pt x="5896" y="20267"/>
                  </a:lnTo>
                  <a:cubicBezTo>
                    <a:pt x="5896" y="20267"/>
                    <a:pt x="5918" y="20309"/>
                    <a:pt x="5959" y="20372"/>
                  </a:cubicBezTo>
                  <a:cubicBezTo>
                    <a:pt x="6084" y="19977"/>
                    <a:pt x="6291" y="19396"/>
                    <a:pt x="6519" y="18773"/>
                  </a:cubicBezTo>
                  <a:cubicBezTo>
                    <a:pt x="6790" y="17964"/>
                    <a:pt x="7122" y="17051"/>
                    <a:pt x="7412" y="16345"/>
                  </a:cubicBezTo>
                  <a:cubicBezTo>
                    <a:pt x="7578" y="15908"/>
                    <a:pt x="7744" y="15556"/>
                    <a:pt x="7869" y="15327"/>
                  </a:cubicBezTo>
                  <a:cubicBezTo>
                    <a:pt x="8824" y="15286"/>
                    <a:pt x="12311" y="15183"/>
                    <a:pt x="14470" y="15058"/>
                  </a:cubicBezTo>
                  <a:close/>
                  <a:moveTo>
                    <a:pt x="15652" y="27165"/>
                  </a:moveTo>
                  <a:cubicBezTo>
                    <a:pt x="15923" y="27165"/>
                    <a:pt x="16117" y="27187"/>
                    <a:pt x="16172" y="27242"/>
                  </a:cubicBezTo>
                  <a:cubicBezTo>
                    <a:pt x="16421" y="27491"/>
                    <a:pt x="18185" y="29152"/>
                    <a:pt x="18185" y="29152"/>
                  </a:cubicBezTo>
                  <a:cubicBezTo>
                    <a:pt x="18185" y="29152"/>
                    <a:pt x="16400" y="27803"/>
                    <a:pt x="15882" y="27699"/>
                  </a:cubicBezTo>
                  <a:cubicBezTo>
                    <a:pt x="15402" y="27579"/>
                    <a:pt x="12902" y="27420"/>
                    <a:pt x="12716" y="27409"/>
                  </a:cubicBezTo>
                  <a:lnTo>
                    <a:pt x="12716" y="27409"/>
                  </a:lnTo>
                  <a:cubicBezTo>
                    <a:pt x="12718" y="27409"/>
                    <a:pt x="12721" y="27409"/>
                    <a:pt x="12723" y="27409"/>
                  </a:cubicBezTo>
                  <a:cubicBezTo>
                    <a:pt x="12966" y="27409"/>
                    <a:pt x="14742" y="27165"/>
                    <a:pt x="15652" y="27165"/>
                  </a:cubicBezTo>
                  <a:close/>
                  <a:moveTo>
                    <a:pt x="24890" y="18482"/>
                  </a:moveTo>
                  <a:cubicBezTo>
                    <a:pt x="25159" y="18711"/>
                    <a:pt x="25472" y="19002"/>
                    <a:pt x="25845" y="19313"/>
                  </a:cubicBezTo>
                  <a:cubicBezTo>
                    <a:pt x="26925" y="20267"/>
                    <a:pt x="28253" y="21493"/>
                    <a:pt x="28979" y="22343"/>
                  </a:cubicBezTo>
                  <a:cubicBezTo>
                    <a:pt x="28771" y="24004"/>
                    <a:pt x="27900" y="25728"/>
                    <a:pt x="27340" y="26702"/>
                  </a:cubicBezTo>
                  <a:cubicBezTo>
                    <a:pt x="24890" y="28820"/>
                    <a:pt x="20988" y="29359"/>
                    <a:pt x="19762" y="29484"/>
                  </a:cubicBezTo>
                  <a:cubicBezTo>
                    <a:pt x="19327" y="29193"/>
                    <a:pt x="18497" y="28571"/>
                    <a:pt x="17750" y="27803"/>
                  </a:cubicBezTo>
                  <a:cubicBezTo>
                    <a:pt x="17396" y="27450"/>
                    <a:pt x="17064" y="27056"/>
                    <a:pt x="16795" y="26641"/>
                  </a:cubicBezTo>
                  <a:lnTo>
                    <a:pt x="16795" y="26619"/>
                  </a:lnTo>
                  <a:lnTo>
                    <a:pt x="16795" y="26599"/>
                  </a:lnTo>
                  <a:cubicBezTo>
                    <a:pt x="17708" y="24419"/>
                    <a:pt x="19244" y="20683"/>
                    <a:pt x="19493" y="20081"/>
                  </a:cubicBezTo>
                  <a:cubicBezTo>
                    <a:pt x="20634" y="19791"/>
                    <a:pt x="23665" y="19002"/>
                    <a:pt x="24890" y="18482"/>
                  </a:cubicBezTo>
                  <a:close/>
                  <a:moveTo>
                    <a:pt x="2597" y="19852"/>
                  </a:moveTo>
                  <a:cubicBezTo>
                    <a:pt x="3136" y="20123"/>
                    <a:pt x="4277" y="20663"/>
                    <a:pt x="5398" y="20849"/>
                  </a:cubicBezTo>
                  <a:cubicBezTo>
                    <a:pt x="5378" y="20807"/>
                    <a:pt x="5378" y="20787"/>
                    <a:pt x="5356" y="20766"/>
                  </a:cubicBezTo>
                  <a:lnTo>
                    <a:pt x="5356" y="20766"/>
                  </a:lnTo>
                  <a:lnTo>
                    <a:pt x="5793" y="20890"/>
                  </a:lnTo>
                  <a:cubicBezTo>
                    <a:pt x="5669" y="20870"/>
                    <a:pt x="5523" y="20870"/>
                    <a:pt x="5398" y="20849"/>
                  </a:cubicBezTo>
                  <a:lnTo>
                    <a:pt x="5398" y="20849"/>
                  </a:lnTo>
                  <a:cubicBezTo>
                    <a:pt x="5772" y="21471"/>
                    <a:pt x="8138" y="25479"/>
                    <a:pt x="10028" y="26973"/>
                  </a:cubicBezTo>
                  <a:cubicBezTo>
                    <a:pt x="10006" y="27430"/>
                    <a:pt x="9986" y="28197"/>
                    <a:pt x="9986" y="28883"/>
                  </a:cubicBezTo>
                  <a:cubicBezTo>
                    <a:pt x="9986" y="29235"/>
                    <a:pt x="10006" y="29567"/>
                    <a:pt x="10006" y="29816"/>
                  </a:cubicBezTo>
                  <a:cubicBezTo>
                    <a:pt x="8885" y="29796"/>
                    <a:pt x="7764" y="29359"/>
                    <a:pt x="7080" y="29049"/>
                  </a:cubicBezTo>
                  <a:cubicBezTo>
                    <a:pt x="6499" y="28592"/>
                    <a:pt x="5979" y="28094"/>
                    <a:pt x="5481" y="27574"/>
                  </a:cubicBezTo>
                  <a:cubicBezTo>
                    <a:pt x="3986" y="25997"/>
                    <a:pt x="2846" y="24150"/>
                    <a:pt x="2098" y="22116"/>
                  </a:cubicBezTo>
                  <a:cubicBezTo>
                    <a:pt x="2181" y="21471"/>
                    <a:pt x="2389" y="20600"/>
                    <a:pt x="2597" y="19852"/>
                  </a:cubicBezTo>
                  <a:close/>
                  <a:moveTo>
                    <a:pt x="27132" y="27720"/>
                  </a:moveTo>
                  <a:lnTo>
                    <a:pt x="27672" y="28031"/>
                  </a:lnTo>
                  <a:cubicBezTo>
                    <a:pt x="25243" y="30356"/>
                    <a:pt x="22109" y="31850"/>
                    <a:pt x="18788" y="32287"/>
                  </a:cubicBezTo>
                  <a:cubicBezTo>
                    <a:pt x="17874" y="32266"/>
                    <a:pt x="17252" y="32163"/>
                    <a:pt x="16795" y="32038"/>
                  </a:cubicBezTo>
                  <a:cubicBezTo>
                    <a:pt x="16732" y="32016"/>
                    <a:pt x="16690" y="32016"/>
                    <a:pt x="16629" y="31996"/>
                  </a:cubicBezTo>
                  <a:cubicBezTo>
                    <a:pt x="16463" y="31933"/>
                    <a:pt x="16317" y="31872"/>
                    <a:pt x="16214" y="31830"/>
                  </a:cubicBezTo>
                  <a:cubicBezTo>
                    <a:pt x="16338" y="31767"/>
                    <a:pt x="16483" y="31706"/>
                    <a:pt x="16629" y="31643"/>
                  </a:cubicBezTo>
                  <a:cubicBezTo>
                    <a:pt x="16690" y="31623"/>
                    <a:pt x="16732" y="31581"/>
                    <a:pt x="16795" y="31560"/>
                  </a:cubicBezTo>
                  <a:cubicBezTo>
                    <a:pt x="17645" y="31186"/>
                    <a:pt x="18808" y="30626"/>
                    <a:pt x="19493" y="30190"/>
                  </a:cubicBezTo>
                  <a:cubicBezTo>
                    <a:pt x="20178" y="30128"/>
                    <a:pt x="24226" y="29775"/>
                    <a:pt x="27132" y="27720"/>
                  </a:cubicBezTo>
                  <a:close/>
                  <a:moveTo>
                    <a:pt x="9093" y="30397"/>
                  </a:moveTo>
                  <a:cubicBezTo>
                    <a:pt x="9383" y="30448"/>
                    <a:pt x="9680" y="30475"/>
                    <a:pt x="9980" y="30475"/>
                  </a:cubicBezTo>
                  <a:cubicBezTo>
                    <a:pt x="10175" y="30475"/>
                    <a:pt x="10371" y="30464"/>
                    <a:pt x="10568" y="30439"/>
                  </a:cubicBezTo>
                  <a:cubicBezTo>
                    <a:pt x="11625" y="30834"/>
                    <a:pt x="14013" y="31706"/>
                    <a:pt x="15300" y="31933"/>
                  </a:cubicBezTo>
                  <a:cubicBezTo>
                    <a:pt x="15403" y="32080"/>
                    <a:pt x="15569" y="32246"/>
                    <a:pt x="15860" y="32390"/>
                  </a:cubicBezTo>
                  <a:cubicBezTo>
                    <a:pt x="14448" y="32307"/>
                    <a:pt x="13037" y="32038"/>
                    <a:pt x="11667" y="31560"/>
                  </a:cubicBezTo>
                  <a:cubicBezTo>
                    <a:pt x="10754" y="31249"/>
                    <a:pt x="9903" y="30854"/>
                    <a:pt x="9093" y="30397"/>
                  </a:cubicBezTo>
                  <a:close/>
                  <a:moveTo>
                    <a:pt x="16823" y="0"/>
                  </a:moveTo>
                  <a:cubicBezTo>
                    <a:pt x="12667" y="0"/>
                    <a:pt x="8668" y="1554"/>
                    <a:pt x="5606" y="4284"/>
                  </a:cubicBezTo>
                  <a:cubicBezTo>
                    <a:pt x="4111" y="5612"/>
                    <a:pt x="2846" y="7231"/>
                    <a:pt x="1891" y="9100"/>
                  </a:cubicBezTo>
                  <a:cubicBezTo>
                    <a:pt x="1869" y="9100"/>
                    <a:pt x="1869" y="9121"/>
                    <a:pt x="1869" y="9141"/>
                  </a:cubicBezTo>
                  <a:cubicBezTo>
                    <a:pt x="1517" y="9827"/>
                    <a:pt x="1227" y="10533"/>
                    <a:pt x="956" y="11259"/>
                  </a:cubicBezTo>
                  <a:cubicBezTo>
                    <a:pt x="541" y="12484"/>
                    <a:pt x="272" y="13708"/>
                    <a:pt x="126" y="14953"/>
                  </a:cubicBezTo>
                  <a:cubicBezTo>
                    <a:pt x="84" y="15432"/>
                    <a:pt x="42" y="15908"/>
                    <a:pt x="42" y="16406"/>
                  </a:cubicBezTo>
                  <a:cubicBezTo>
                    <a:pt x="1" y="17486"/>
                    <a:pt x="106" y="18565"/>
                    <a:pt x="272" y="19625"/>
                  </a:cubicBezTo>
                  <a:lnTo>
                    <a:pt x="333" y="19874"/>
                  </a:lnTo>
                  <a:cubicBezTo>
                    <a:pt x="1413" y="25581"/>
                    <a:pt x="5440" y="30563"/>
                    <a:pt x="11293" y="32598"/>
                  </a:cubicBezTo>
                  <a:cubicBezTo>
                    <a:pt x="13058" y="33220"/>
                    <a:pt x="14864" y="33511"/>
                    <a:pt x="16629" y="33533"/>
                  </a:cubicBezTo>
                  <a:lnTo>
                    <a:pt x="16795" y="33533"/>
                  </a:lnTo>
                  <a:cubicBezTo>
                    <a:pt x="23728" y="33533"/>
                    <a:pt x="30224" y="29173"/>
                    <a:pt x="32632" y="22260"/>
                  </a:cubicBezTo>
                  <a:cubicBezTo>
                    <a:pt x="32695" y="22074"/>
                    <a:pt x="32757" y="21867"/>
                    <a:pt x="32820" y="21679"/>
                  </a:cubicBezTo>
                  <a:cubicBezTo>
                    <a:pt x="32861" y="21576"/>
                    <a:pt x="32881" y="21493"/>
                    <a:pt x="32903" y="21388"/>
                  </a:cubicBezTo>
                  <a:cubicBezTo>
                    <a:pt x="32923" y="21368"/>
                    <a:pt x="32923" y="21347"/>
                    <a:pt x="32923" y="21327"/>
                  </a:cubicBezTo>
                  <a:cubicBezTo>
                    <a:pt x="33401" y="19686"/>
                    <a:pt x="33587" y="18026"/>
                    <a:pt x="33567" y="16406"/>
                  </a:cubicBezTo>
                  <a:cubicBezTo>
                    <a:pt x="33546" y="15908"/>
                    <a:pt x="33504" y="15432"/>
                    <a:pt x="33463" y="14953"/>
                  </a:cubicBezTo>
                  <a:cubicBezTo>
                    <a:pt x="33006" y="10823"/>
                    <a:pt x="31013" y="6962"/>
                    <a:pt x="27900" y="4201"/>
                  </a:cubicBezTo>
                  <a:cubicBezTo>
                    <a:pt x="26302" y="2789"/>
                    <a:pt x="24434" y="1668"/>
                    <a:pt x="22295" y="921"/>
                  </a:cubicBezTo>
                  <a:cubicBezTo>
                    <a:pt x="20484" y="297"/>
                    <a:pt x="18638" y="0"/>
                    <a:pt x="16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28"/>
            <p:cNvSpPr/>
            <p:nvPr/>
          </p:nvSpPr>
          <p:spPr>
            <a:xfrm>
              <a:off x="6082678" y="1797829"/>
              <a:ext cx="116126" cy="111735"/>
            </a:xfrm>
            <a:custGeom>
              <a:avLst/>
              <a:gdLst/>
              <a:ahLst/>
              <a:cxnLst/>
              <a:rect l="l" t="t" r="r" b="b"/>
              <a:pathLst>
                <a:path w="5501" h="5293" extrusionOk="0">
                  <a:moveTo>
                    <a:pt x="2678" y="0"/>
                  </a:moveTo>
                  <a:lnTo>
                    <a:pt x="1889" y="1764"/>
                  </a:lnTo>
                  <a:lnTo>
                    <a:pt x="1" y="2096"/>
                  </a:lnTo>
                  <a:lnTo>
                    <a:pt x="1412" y="3405"/>
                  </a:lnTo>
                  <a:lnTo>
                    <a:pt x="1142" y="5293"/>
                  </a:lnTo>
                  <a:lnTo>
                    <a:pt x="2824" y="4360"/>
                  </a:lnTo>
                  <a:lnTo>
                    <a:pt x="4546" y="5190"/>
                  </a:lnTo>
                  <a:lnTo>
                    <a:pt x="4172" y="3300"/>
                  </a:lnTo>
                  <a:lnTo>
                    <a:pt x="5501" y="1930"/>
                  </a:lnTo>
                  <a:lnTo>
                    <a:pt x="3591" y="1703"/>
                  </a:lnTo>
                  <a:lnTo>
                    <a:pt x="26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28"/>
            <p:cNvSpPr/>
            <p:nvPr/>
          </p:nvSpPr>
          <p:spPr>
            <a:xfrm>
              <a:off x="7313078" y="1797829"/>
              <a:ext cx="116591" cy="111735"/>
            </a:xfrm>
            <a:custGeom>
              <a:avLst/>
              <a:gdLst/>
              <a:ahLst/>
              <a:cxnLst/>
              <a:rect l="l" t="t" r="r" b="b"/>
              <a:pathLst>
                <a:path w="5523" h="5293" extrusionOk="0">
                  <a:moveTo>
                    <a:pt x="2699" y="0"/>
                  </a:moveTo>
                  <a:lnTo>
                    <a:pt x="1889" y="1764"/>
                  </a:lnTo>
                  <a:lnTo>
                    <a:pt x="1" y="2096"/>
                  </a:lnTo>
                  <a:lnTo>
                    <a:pt x="1412" y="3405"/>
                  </a:lnTo>
                  <a:lnTo>
                    <a:pt x="1142" y="5293"/>
                  </a:lnTo>
                  <a:lnTo>
                    <a:pt x="2824" y="4360"/>
                  </a:lnTo>
                  <a:lnTo>
                    <a:pt x="4568" y="5190"/>
                  </a:lnTo>
                  <a:lnTo>
                    <a:pt x="4172" y="3300"/>
                  </a:lnTo>
                  <a:lnTo>
                    <a:pt x="5522" y="1930"/>
                  </a:lnTo>
                  <a:lnTo>
                    <a:pt x="3591" y="1703"/>
                  </a:lnTo>
                  <a:lnTo>
                    <a:pt x="26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8"/>
            <p:cNvSpPr/>
            <p:nvPr/>
          </p:nvSpPr>
          <p:spPr>
            <a:xfrm>
              <a:off x="5535850" y="1797829"/>
              <a:ext cx="396150" cy="436006"/>
            </a:xfrm>
            <a:custGeom>
              <a:avLst/>
              <a:gdLst/>
              <a:ahLst/>
              <a:cxnLst/>
              <a:rect l="l" t="t" r="r" b="b"/>
              <a:pathLst>
                <a:path w="18766" h="20654" extrusionOk="0">
                  <a:moveTo>
                    <a:pt x="8614" y="0"/>
                  </a:moveTo>
                  <a:lnTo>
                    <a:pt x="0" y="2055"/>
                  </a:lnTo>
                  <a:lnTo>
                    <a:pt x="7368" y="10338"/>
                  </a:lnTo>
                  <a:lnTo>
                    <a:pt x="3715" y="20654"/>
                  </a:lnTo>
                  <a:lnTo>
                    <a:pt x="3715" y="20654"/>
                  </a:lnTo>
                  <a:lnTo>
                    <a:pt x="18765" y="18827"/>
                  </a:lnTo>
                  <a:lnTo>
                    <a:pt x="18765" y="17208"/>
                  </a:lnTo>
                  <a:lnTo>
                    <a:pt x="14384" y="17374"/>
                  </a:lnTo>
                  <a:lnTo>
                    <a:pt x="8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8"/>
            <p:cNvSpPr/>
            <p:nvPr/>
          </p:nvSpPr>
          <p:spPr>
            <a:xfrm>
              <a:off x="7569847" y="1797829"/>
              <a:ext cx="396171" cy="436006"/>
            </a:xfrm>
            <a:custGeom>
              <a:avLst/>
              <a:gdLst/>
              <a:ahLst/>
              <a:cxnLst/>
              <a:rect l="l" t="t" r="r" b="b"/>
              <a:pathLst>
                <a:path w="18767" h="20654" extrusionOk="0">
                  <a:moveTo>
                    <a:pt x="10131" y="0"/>
                  </a:moveTo>
                  <a:lnTo>
                    <a:pt x="4360" y="17374"/>
                  </a:lnTo>
                  <a:lnTo>
                    <a:pt x="1" y="17208"/>
                  </a:lnTo>
                  <a:lnTo>
                    <a:pt x="1" y="18827"/>
                  </a:lnTo>
                  <a:lnTo>
                    <a:pt x="15050" y="20654"/>
                  </a:lnTo>
                  <a:lnTo>
                    <a:pt x="15050" y="20654"/>
                  </a:lnTo>
                  <a:lnTo>
                    <a:pt x="11376" y="10338"/>
                  </a:lnTo>
                  <a:lnTo>
                    <a:pt x="18766" y="2055"/>
                  </a:lnTo>
                  <a:lnTo>
                    <a:pt x="10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45" name="Google Shape;945;p28"/>
          <p:cNvGrpSpPr/>
          <p:nvPr/>
        </p:nvGrpSpPr>
        <p:grpSpPr>
          <a:xfrm>
            <a:off x="7024271" y="4222136"/>
            <a:ext cx="1290781" cy="1331851"/>
            <a:chOff x="1465148" y="945525"/>
            <a:chExt cx="1838370" cy="1896862"/>
          </a:xfrm>
        </p:grpSpPr>
        <p:sp>
          <p:nvSpPr>
            <p:cNvPr id="946" name="Google Shape;946;p28"/>
            <p:cNvSpPr/>
            <p:nvPr/>
          </p:nvSpPr>
          <p:spPr>
            <a:xfrm>
              <a:off x="1465148" y="1701869"/>
              <a:ext cx="1838370" cy="1140519"/>
            </a:xfrm>
            <a:custGeom>
              <a:avLst/>
              <a:gdLst/>
              <a:ahLst/>
              <a:cxnLst/>
              <a:rect l="l" t="t" r="r" b="b"/>
              <a:pathLst>
                <a:path w="88034" h="54616" extrusionOk="0">
                  <a:moveTo>
                    <a:pt x="0" y="1"/>
                  </a:moveTo>
                  <a:lnTo>
                    <a:pt x="0" y="15860"/>
                  </a:lnTo>
                  <a:lnTo>
                    <a:pt x="394" y="16192"/>
                  </a:lnTo>
                  <a:cubicBezTo>
                    <a:pt x="706" y="16463"/>
                    <a:pt x="32236" y="43593"/>
                    <a:pt x="42989" y="53910"/>
                  </a:cubicBezTo>
                  <a:lnTo>
                    <a:pt x="43716" y="54616"/>
                  </a:lnTo>
                  <a:lnTo>
                    <a:pt x="88033" y="15217"/>
                  </a:lnTo>
                  <a:lnTo>
                    <a:pt x="88033" y="1"/>
                  </a:lnTo>
                  <a:lnTo>
                    <a:pt x="69642" y="1"/>
                  </a:lnTo>
                  <a:lnTo>
                    <a:pt x="69642" y="2201"/>
                  </a:lnTo>
                  <a:lnTo>
                    <a:pt x="85833" y="2201"/>
                  </a:lnTo>
                  <a:lnTo>
                    <a:pt x="85833" y="14221"/>
                  </a:lnTo>
                  <a:lnTo>
                    <a:pt x="43778" y="51605"/>
                  </a:lnTo>
                  <a:cubicBezTo>
                    <a:pt x="33047" y="41434"/>
                    <a:pt x="5771" y="17916"/>
                    <a:pt x="2220" y="14844"/>
                  </a:cubicBezTo>
                  <a:lnTo>
                    <a:pt x="2220" y="2201"/>
                  </a:lnTo>
                  <a:lnTo>
                    <a:pt x="18578" y="2201"/>
                  </a:lnTo>
                  <a:lnTo>
                    <a:pt x="185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28"/>
            <p:cNvSpPr/>
            <p:nvPr/>
          </p:nvSpPr>
          <p:spPr>
            <a:xfrm>
              <a:off x="1606879" y="1815032"/>
              <a:ext cx="176875" cy="169942"/>
            </a:xfrm>
            <a:custGeom>
              <a:avLst/>
              <a:gdLst/>
              <a:ahLst/>
              <a:cxnLst/>
              <a:rect l="l" t="t" r="r" b="b"/>
              <a:pathLst>
                <a:path w="8470" h="8138" extrusionOk="0">
                  <a:moveTo>
                    <a:pt x="4152" y="1"/>
                  </a:moveTo>
                  <a:lnTo>
                    <a:pt x="2928" y="2699"/>
                  </a:lnTo>
                  <a:lnTo>
                    <a:pt x="0" y="3217"/>
                  </a:lnTo>
                  <a:lnTo>
                    <a:pt x="2180" y="5210"/>
                  </a:lnTo>
                  <a:lnTo>
                    <a:pt x="1785" y="8138"/>
                  </a:lnTo>
                  <a:lnTo>
                    <a:pt x="1785" y="8138"/>
                  </a:lnTo>
                  <a:lnTo>
                    <a:pt x="4359" y="6685"/>
                  </a:lnTo>
                  <a:lnTo>
                    <a:pt x="7016" y="7972"/>
                  </a:lnTo>
                  <a:lnTo>
                    <a:pt x="6415" y="5085"/>
                  </a:lnTo>
                  <a:lnTo>
                    <a:pt x="8469" y="2948"/>
                  </a:lnTo>
                  <a:lnTo>
                    <a:pt x="5543" y="2616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28"/>
            <p:cNvSpPr/>
            <p:nvPr/>
          </p:nvSpPr>
          <p:spPr>
            <a:xfrm>
              <a:off x="2991859" y="1815032"/>
              <a:ext cx="176875" cy="169942"/>
            </a:xfrm>
            <a:custGeom>
              <a:avLst/>
              <a:gdLst/>
              <a:ahLst/>
              <a:cxnLst/>
              <a:rect l="l" t="t" r="r" b="b"/>
              <a:pathLst>
                <a:path w="8470" h="8138" extrusionOk="0">
                  <a:moveTo>
                    <a:pt x="4152" y="1"/>
                  </a:moveTo>
                  <a:lnTo>
                    <a:pt x="2926" y="2699"/>
                  </a:lnTo>
                  <a:lnTo>
                    <a:pt x="0" y="3217"/>
                  </a:lnTo>
                  <a:lnTo>
                    <a:pt x="2179" y="5210"/>
                  </a:lnTo>
                  <a:lnTo>
                    <a:pt x="1785" y="8138"/>
                  </a:lnTo>
                  <a:lnTo>
                    <a:pt x="4359" y="6685"/>
                  </a:lnTo>
                  <a:lnTo>
                    <a:pt x="7016" y="7972"/>
                  </a:lnTo>
                  <a:lnTo>
                    <a:pt x="6414" y="5085"/>
                  </a:lnTo>
                  <a:lnTo>
                    <a:pt x="8469" y="2948"/>
                  </a:lnTo>
                  <a:lnTo>
                    <a:pt x="5542" y="2616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28"/>
            <p:cNvSpPr/>
            <p:nvPr/>
          </p:nvSpPr>
          <p:spPr>
            <a:xfrm>
              <a:off x="1465232" y="945525"/>
              <a:ext cx="1838282" cy="701978"/>
            </a:xfrm>
            <a:custGeom>
              <a:avLst/>
              <a:gdLst/>
              <a:ahLst/>
              <a:cxnLst/>
              <a:rect l="l" t="t" r="r" b="b"/>
              <a:pathLst>
                <a:path w="78009" h="29789" extrusionOk="0">
                  <a:moveTo>
                    <a:pt x="39004" y="1"/>
                  </a:moveTo>
                  <a:cubicBezTo>
                    <a:pt x="38962" y="1"/>
                    <a:pt x="38444" y="1"/>
                    <a:pt x="37509" y="22"/>
                  </a:cubicBezTo>
                  <a:cubicBezTo>
                    <a:pt x="36596" y="42"/>
                    <a:pt x="35267" y="105"/>
                    <a:pt x="33670" y="230"/>
                  </a:cubicBezTo>
                  <a:cubicBezTo>
                    <a:pt x="32320" y="313"/>
                    <a:pt x="30784" y="457"/>
                    <a:pt x="29123" y="665"/>
                  </a:cubicBezTo>
                  <a:cubicBezTo>
                    <a:pt x="27774" y="811"/>
                    <a:pt x="26341" y="1019"/>
                    <a:pt x="24868" y="1268"/>
                  </a:cubicBezTo>
                  <a:cubicBezTo>
                    <a:pt x="23208" y="1537"/>
                    <a:pt x="21484" y="1869"/>
                    <a:pt x="19740" y="2284"/>
                  </a:cubicBezTo>
                  <a:cubicBezTo>
                    <a:pt x="18060" y="2658"/>
                    <a:pt x="16378" y="3114"/>
                    <a:pt x="14697" y="3654"/>
                  </a:cubicBezTo>
                  <a:cubicBezTo>
                    <a:pt x="10233" y="5066"/>
                    <a:pt x="5916" y="7058"/>
                    <a:pt x="2491" y="9798"/>
                  </a:cubicBezTo>
                  <a:cubicBezTo>
                    <a:pt x="997" y="11002"/>
                    <a:pt x="0" y="13576"/>
                    <a:pt x="0" y="15361"/>
                  </a:cubicBezTo>
                  <a:lnTo>
                    <a:pt x="0" y="29789"/>
                  </a:lnTo>
                  <a:lnTo>
                    <a:pt x="78008" y="29789"/>
                  </a:lnTo>
                  <a:lnTo>
                    <a:pt x="78008" y="15361"/>
                  </a:lnTo>
                  <a:cubicBezTo>
                    <a:pt x="78008" y="14968"/>
                    <a:pt x="77945" y="14511"/>
                    <a:pt x="77842" y="14055"/>
                  </a:cubicBezTo>
                  <a:cubicBezTo>
                    <a:pt x="77676" y="13161"/>
                    <a:pt x="77303" y="12228"/>
                    <a:pt x="76824" y="11417"/>
                  </a:cubicBezTo>
                  <a:cubicBezTo>
                    <a:pt x="76451" y="10775"/>
                    <a:pt x="76016" y="10194"/>
                    <a:pt x="75496" y="9798"/>
                  </a:cubicBezTo>
                  <a:cubicBezTo>
                    <a:pt x="75288" y="9632"/>
                    <a:pt x="75061" y="9446"/>
                    <a:pt x="74853" y="9280"/>
                  </a:cubicBezTo>
                  <a:cubicBezTo>
                    <a:pt x="74147" y="8760"/>
                    <a:pt x="73420" y="8262"/>
                    <a:pt x="72653" y="7806"/>
                  </a:cubicBezTo>
                  <a:cubicBezTo>
                    <a:pt x="71200" y="6914"/>
                    <a:pt x="69642" y="6103"/>
                    <a:pt x="68023" y="5419"/>
                  </a:cubicBezTo>
                  <a:lnTo>
                    <a:pt x="68003" y="5398"/>
                  </a:lnTo>
                  <a:cubicBezTo>
                    <a:pt x="67837" y="5336"/>
                    <a:pt x="67671" y="5253"/>
                    <a:pt x="67505" y="5190"/>
                  </a:cubicBezTo>
                  <a:cubicBezTo>
                    <a:pt x="66529" y="4775"/>
                    <a:pt x="65554" y="4401"/>
                    <a:pt x="64536" y="4069"/>
                  </a:cubicBezTo>
                  <a:cubicBezTo>
                    <a:pt x="63622" y="3737"/>
                    <a:pt x="62689" y="3446"/>
                    <a:pt x="61754" y="3177"/>
                  </a:cubicBezTo>
                  <a:cubicBezTo>
                    <a:pt x="60675" y="2865"/>
                    <a:pt x="59575" y="2575"/>
                    <a:pt x="58496" y="2325"/>
                  </a:cubicBezTo>
                  <a:cubicBezTo>
                    <a:pt x="57500" y="2098"/>
                    <a:pt x="56482" y="1869"/>
                    <a:pt x="55485" y="1683"/>
                  </a:cubicBezTo>
                  <a:cubicBezTo>
                    <a:pt x="54303" y="1454"/>
                    <a:pt x="53119" y="1246"/>
                    <a:pt x="51998" y="1080"/>
                  </a:cubicBezTo>
                  <a:cubicBezTo>
                    <a:pt x="50877" y="914"/>
                    <a:pt x="49798" y="769"/>
                    <a:pt x="48760" y="645"/>
                  </a:cubicBezTo>
                  <a:cubicBezTo>
                    <a:pt x="47431" y="479"/>
                    <a:pt x="46166" y="374"/>
                    <a:pt x="45023" y="271"/>
                  </a:cubicBezTo>
                  <a:cubicBezTo>
                    <a:pt x="43695" y="167"/>
                    <a:pt x="42532" y="105"/>
                    <a:pt x="41578" y="64"/>
                  </a:cubicBezTo>
                  <a:cubicBezTo>
                    <a:pt x="39980" y="1"/>
                    <a:pt x="39045" y="1"/>
                    <a:pt x="390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28"/>
            <p:cNvSpPr/>
            <p:nvPr/>
          </p:nvSpPr>
          <p:spPr>
            <a:xfrm>
              <a:off x="1908048" y="1120912"/>
              <a:ext cx="959497" cy="959497"/>
            </a:xfrm>
            <a:custGeom>
              <a:avLst/>
              <a:gdLst/>
              <a:ahLst/>
              <a:cxnLst/>
              <a:rect l="l" t="t" r="r" b="b"/>
              <a:pathLst>
                <a:path w="38030" h="38030" extrusionOk="0">
                  <a:moveTo>
                    <a:pt x="19015" y="1"/>
                  </a:moveTo>
                  <a:cubicBezTo>
                    <a:pt x="8512" y="1"/>
                    <a:pt x="1" y="8512"/>
                    <a:pt x="1" y="19015"/>
                  </a:cubicBezTo>
                  <a:cubicBezTo>
                    <a:pt x="1" y="29519"/>
                    <a:pt x="8512" y="38029"/>
                    <a:pt x="19015" y="38029"/>
                  </a:cubicBezTo>
                  <a:cubicBezTo>
                    <a:pt x="29519" y="38029"/>
                    <a:pt x="38029" y="29519"/>
                    <a:pt x="38029" y="19015"/>
                  </a:cubicBezTo>
                  <a:cubicBezTo>
                    <a:pt x="38029" y="8512"/>
                    <a:pt x="29519" y="1"/>
                    <a:pt x="19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28"/>
            <p:cNvSpPr/>
            <p:nvPr/>
          </p:nvSpPr>
          <p:spPr>
            <a:xfrm>
              <a:off x="1972562" y="1185948"/>
              <a:ext cx="830463" cy="829425"/>
            </a:xfrm>
            <a:custGeom>
              <a:avLst/>
              <a:gdLst/>
              <a:ahLst/>
              <a:cxnLst/>
              <a:rect l="l" t="t" r="r" b="b"/>
              <a:pathLst>
                <a:path w="33588" h="33546" extrusionOk="0">
                  <a:moveTo>
                    <a:pt x="18019" y="1163"/>
                  </a:moveTo>
                  <a:lnTo>
                    <a:pt x="18019" y="1163"/>
                  </a:lnTo>
                  <a:cubicBezTo>
                    <a:pt x="18578" y="1205"/>
                    <a:pt x="19160" y="1288"/>
                    <a:pt x="19721" y="1392"/>
                  </a:cubicBezTo>
                  <a:cubicBezTo>
                    <a:pt x="20468" y="1537"/>
                    <a:pt x="21194" y="1724"/>
                    <a:pt x="21921" y="1973"/>
                  </a:cubicBezTo>
                  <a:cubicBezTo>
                    <a:pt x="23394" y="2492"/>
                    <a:pt x="24723" y="3197"/>
                    <a:pt x="25907" y="4049"/>
                  </a:cubicBezTo>
                  <a:cubicBezTo>
                    <a:pt x="25927" y="4069"/>
                    <a:pt x="25948" y="4069"/>
                    <a:pt x="25968" y="4091"/>
                  </a:cubicBezTo>
                  <a:cubicBezTo>
                    <a:pt x="25927" y="4132"/>
                    <a:pt x="25885" y="4174"/>
                    <a:pt x="25844" y="4235"/>
                  </a:cubicBezTo>
                  <a:cubicBezTo>
                    <a:pt x="25719" y="4152"/>
                    <a:pt x="25616" y="4091"/>
                    <a:pt x="25511" y="4028"/>
                  </a:cubicBezTo>
                  <a:cubicBezTo>
                    <a:pt x="23934" y="3114"/>
                    <a:pt x="22107" y="2492"/>
                    <a:pt x="20779" y="2098"/>
                  </a:cubicBezTo>
                  <a:cubicBezTo>
                    <a:pt x="19679" y="1807"/>
                    <a:pt x="18910" y="1641"/>
                    <a:pt x="18827" y="1641"/>
                  </a:cubicBezTo>
                  <a:lnTo>
                    <a:pt x="18019" y="1163"/>
                  </a:lnTo>
                  <a:close/>
                  <a:moveTo>
                    <a:pt x="18703" y="2284"/>
                  </a:moveTo>
                  <a:cubicBezTo>
                    <a:pt x="18724" y="2306"/>
                    <a:pt x="20281" y="2596"/>
                    <a:pt x="22107" y="3239"/>
                  </a:cubicBezTo>
                  <a:cubicBezTo>
                    <a:pt x="22668" y="3427"/>
                    <a:pt x="23250" y="3654"/>
                    <a:pt x="23851" y="3925"/>
                  </a:cubicBezTo>
                  <a:cubicBezTo>
                    <a:pt x="24640" y="4277"/>
                    <a:pt x="25409" y="4692"/>
                    <a:pt x="26073" y="5190"/>
                  </a:cubicBezTo>
                  <a:cubicBezTo>
                    <a:pt x="26820" y="6001"/>
                    <a:pt x="27961" y="7390"/>
                    <a:pt x="28232" y="8428"/>
                  </a:cubicBezTo>
                  <a:cubicBezTo>
                    <a:pt x="27609" y="8885"/>
                    <a:pt x="26882" y="9405"/>
                    <a:pt x="26176" y="9881"/>
                  </a:cubicBezTo>
                  <a:cubicBezTo>
                    <a:pt x="25678" y="10235"/>
                    <a:pt x="25201" y="10567"/>
                    <a:pt x="24806" y="10816"/>
                  </a:cubicBezTo>
                  <a:cubicBezTo>
                    <a:pt x="23768" y="10194"/>
                    <a:pt x="20136" y="8741"/>
                    <a:pt x="18786" y="8677"/>
                  </a:cubicBezTo>
                  <a:cubicBezTo>
                    <a:pt x="18019" y="6748"/>
                    <a:pt x="16627" y="4630"/>
                    <a:pt x="16026" y="3759"/>
                  </a:cubicBezTo>
                  <a:cubicBezTo>
                    <a:pt x="16026" y="3737"/>
                    <a:pt x="16004" y="3737"/>
                    <a:pt x="16004" y="3717"/>
                  </a:cubicBezTo>
                  <a:cubicBezTo>
                    <a:pt x="16649" y="3260"/>
                    <a:pt x="18703" y="2284"/>
                    <a:pt x="18703" y="2284"/>
                  </a:cubicBezTo>
                  <a:close/>
                  <a:moveTo>
                    <a:pt x="8739" y="3344"/>
                  </a:moveTo>
                  <a:lnTo>
                    <a:pt x="8885" y="4028"/>
                  </a:lnTo>
                  <a:lnTo>
                    <a:pt x="8988" y="4423"/>
                  </a:lnTo>
                  <a:cubicBezTo>
                    <a:pt x="8158" y="5356"/>
                    <a:pt x="6290" y="7640"/>
                    <a:pt x="5210" y="10609"/>
                  </a:cubicBezTo>
                  <a:cubicBezTo>
                    <a:pt x="4568" y="10961"/>
                    <a:pt x="3301" y="11667"/>
                    <a:pt x="2492" y="12518"/>
                  </a:cubicBezTo>
                  <a:cubicBezTo>
                    <a:pt x="2346" y="12165"/>
                    <a:pt x="2221" y="11688"/>
                    <a:pt x="2201" y="11107"/>
                  </a:cubicBezTo>
                  <a:cubicBezTo>
                    <a:pt x="3322" y="8201"/>
                    <a:pt x="5232" y="5834"/>
                    <a:pt x="7577" y="4111"/>
                  </a:cubicBezTo>
                  <a:cubicBezTo>
                    <a:pt x="7950" y="3842"/>
                    <a:pt x="8346" y="3593"/>
                    <a:pt x="8739" y="3344"/>
                  </a:cubicBezTo>
                  <a:close/>
                  <a:moveTo>
                    <a:pt x="14386" y="3952"/>
                  </a:moveTo>
                  <a:cubicBezTo>
                    <a:pt x="14751" y="3952"/>
                    <a:pt x="15095" y="3975"/>
                    <a:pt x="15403" y="4028"/>
                  </a:cubicBezTo>
                  <a:cubicBezTo>
                    <a:pt x="15963" y="4838"/>
                    <a:pt x="17438" y="7080"/>
                    <a:pt x="18205" y="9031"/>
                  </a:cubicBezTo>
                  <a:cubicBezTo>
                    <a:pt x="17479" y="10047"/>
                    <a:pt x="15133" y="13349"/>
                    <a:pt x="14490" y="14387"/>
                  </a:cubicBezTo>
                  <a:cubicBezTo>
                    <a:pt x="12331" y="14531"/>
                    <a:pt x="8719" y="14636"/>
                    <a:pt x="7806" y="14656"/>
                  </a:cubicBezTo>
                  <a:cubicBezTo>
                    <a:pt x="7286" y="13908"/>
                    <a:pt x="6124" y="12206"/>
                    <a:pt x="5730" y="11148"/>
                  </a:cubicBezTo>
                  <a:cubicBezTo>
                    <a:pt x="6829" y="7889"/>
                    <a:pt x="9010" y="5378"/>
                    <a:pt x="9674" y="4672"/>
                  </a:cubicBezTo>
                  <a:cubicBezTo>
                    <a:pt x="10676" y="4416"/>
                    <a:pt x="12738" y="3952"/>
                    <a:pt x="14386" y="3952"/>
                  </a:cubicBezTo>
                  <a:close/>
                  <a:moveTo>
                    <a:pt x="19280" y="9547"/>
                  </a:moveTo>
                  <a:cubicBezTo>
                    <a:pt x="19289" y="9547"/>
                    <a:pt x="19298" y="9548"/>
                    <a:pt x="19306" y="9549"/>
                  </a:cubicBezTo>
                  <a:cubicBezTo>
                    <a:pt x="20385" y="9798"/>
                    <a:pt x="23997" y="11210"/>
                    <a:pt x="24288" y="11647"/>
                  </a:cubicBezTo>
                  <a:cubicBezTo>
                    <a:pt x="24557" y="12103"/>
                    <a:pt x="24723" y="15715"/>
                    <a:pt x="24723" y="15715"/>
                  </a:cubicBezTo>
                  <a:cubicBezTo>
                    <a:pt x="24723" y="15715"/>
                    <a:pt x="24100" y="12020"/>
                    <a:pt x="23872" y="11896"/>
                  </a:cubicBezTo>
                  <a:cubicBezTo>
                    <a:pt x="22544" y="11240"/>
                    <a:pt x="20295" y="10358"/>
                    <a:pt x="19353" y="10358"/>
                  </a:cubicBezTo>
                  <a:cubicBezTo>
                    <a:pt x="19190" y="10358"/>
                    <a:pt x="19067" y="10385"/>
                    <a:pt x="18994" y="10443"/>
                  </a:cubicBezTo>
                  <a:cubicBezTo>
                    <a:pt x="16981" y="11979"/>
                    <a:pt x="17125" y="12248"/>
                    <a:pt x="16586" y="12538"/>
                  </a:cubicBezTo>
                  <a:cubicBezTo>
                    <a:pt x="16586" y="12538"/>
                    <a:pt x="18735" y="9547"/>
                    <a:pt x="19280" y="9547"/>
                  </a:cubicBezTo>
                  <a:close/>
                  <a:moveTo>
                    <a:pt x="5011" y="11290"/>
                  </a:moveTo>
                  <a:cubicBezTo>
                    <a:pt x="5037" y="11290"/>
                    <a:pt x="5055" y="11298"/>
                    <a:pt x="5066" y="11315"/>
                  </a:cubicBezTo>
                  <a:cubicBezTo>
                    <a:pt x="5232" y="11542"/>
                    <a:pt x="7203" y="14531"/>
                    <a:pt x="7162" y="14802"/>
                  </a:cubicBezTo>
                  <a:cubicBezTo>
                    <a:pt x="7120" y="15092"/>
                    <a:pt x="6705" y="16795"/>
                    <a:pt x="6705" y="16795"/>
                  </a:cubicBezTo>
                  <a:cubicBezTo>
                    <a:pt x="6705" y="16795"/>
                    <a:pt x="6809" y="14946"/>
                    <a:pt x="6726" y="14697"/>
                  </a:cubicBezTo>
                  <a:cubicBezTo>
                    <a:pt x="6560" y="14221"/>
                    <a:pt x="4941" y="11874"/>
                    <a:pt x="4754" y="11874"/>
                  </a:cubicBezTo>
                  <a:cubicBezTo>
                    <a:pt x="4588" y="11874"/>
                    <a:pt x="3198" y="12560"/>
                    <a:pt x="3198" y="12560"/>
                  </a:cubicBezTo>
                  <a:cubicBezTo>
                    <a:pt x="3198" y="12560"/>
                    <a:pt x="4680" y="11290"/>
                    <a:pt x="5011" y="11290"/>
                  </a:cubicBezTo>
                  <a:close/>
                  <a:moveTo>
                    <a:pt x="32237" y="14304"/>
                  </a:moveTo>
                  <a:cubicBezTo>
                    <a:pt x="32279" y="14511"/>
                    <a:pt x="32300" y="14739"/>
                    <a:pt x="32342" y="14946"/>
                  </a:cubicBezTo>
                  <a:cubicBezTo>
                    <a:pt x="32383" y="15425"/>
                    <a:pt x="32425" y="15901"/>
                    <a:pt x="32445" y="16399"/>
                  </a:cubicBezTo>
                  <a:cubicBezTo>
                    <a:pt x="32466" y="17354"/>
                    <a:pt x="32403" y="18331"/>
                    <a:pt x="32237" y="19305"/>
                  </a:cubicBezTo>
                  <a:cubicBezTo>
                    <a:pt x="32176" y="19638"/>
                    <a:pt x="32112" y="19991"/>
                    <a:pt x="32029" y="20323"/>
                  </a:cubicBezTo>
                  <a:cubicBezTo>
                    <a:pt x="32029" y="20302"/>
                    <a:pt x="32010" y="20260"/>
                    <a:pt x="31988" y="20240"/>
                  </a:cubicBezTo>
                  <a:cubicBezTo>
                    <a:pt x="32051" y="19908"/>
                    <a:pt x="32112" y="19576"/>
                    <a:pt x="32154" y="19244"/>
                  </a:cubicBezTo>
                  <a:cubicBezTo>
                    <a:pt x="32279" y="18226"/>
                    <a:pt x="32342" y="17271"/>
                    <a:pt x="32342" y="16399"/>
                  </a:cubicBezTo>
                  <a:cubicBezTo>
                    <a:pt x="32342" y="15881"/>
                    <a:pt x="32320" y="15403"/>
                    <a:pt x="32300" y="14946"/>
                  </a:cubicBezTo>
                  <a:cubicBezTo>
                    <a:pt x="32279" y="14719"/>
                    <a:pt x="32259" y="14511"/>
                    <a:pt x="32237" y="14304"/>
                  </a:cubicBezTo>
                  <a:close/>
                  <a:moveTo>
                    <a:pt x="1745" y="12414"/>
                  </a:moveTo>
                  <a:cubicBezTo>
                    <a:pt x="1848" y="12746"/>
                    <a:pt x="1994" y="13017"/>
                    <a:pt x="2097" y="13224"/>
                  </a:cubicBezTo>
                  <a:cubicBezTo>
                    <a:pt x="2014" y="13556"/>
                    <a:pt x="1911" y="14179"/>
                    <a:pt x="1828" y="14946"/>
                  </a:cubicBezTo>
                  <a:cubicBezTo>
                    <a:pt x="1765" y="15383"/>
                    <a:pt x="1745" y="15881"/>
                    <a:pt x="1723" y="16379"/>
                  </a:cubicBezTo>
                  <a:cubicBezTo>
                    <a:pt x="1703" y="17334"/>
                    <a:pt x="1786" y="18351"/>
                    <a:pt x="2077" y="19203"/>
                  </a:cubicBezTo>
                  <a:cubicBezTo>
                    <a:pt x="2077" y="19264"/>
                    <a:pt x="2055" y="19305"/>
                    <a:pt x="2035" y="19369"/>
                  </a:cubicBezTo>
                  <a:cubicBezTo>
                    <a:pt x="1931" y="19721"/>
                    <a:pt x="1786" y="20240"/>
                    <a:pt x="1662" y="20780"/>
                  </a:cubicBezTo>
                  <a:cubicBezTo>
                    <a:pt x="1557" y="20343"/>
                    <a:pt x="1454" y="19908"/>
                    <a:pt x="1371" y="19452"/>
                  </a:cubicBezTo>
                  <a:cubicBezTo>
                    <a:pt x="1205" y="18455"/>
                    <a:pt x="1122" y="17417"/>
                    <a:pt x="1142" y="16399"/>
                  </a:cubicBezTo>
                  <a:cubicBezTo>
                    <a:pt x="1142" y="15923"/>
                    <a:pt x="1183" y="15425"/>
                    <a:pt x="1246" y="14946"/>
                  </a:cubicBezTo>
                  <a:cubicBezTo>
                    <a:pt x="1349" y="14096"/>
                    <a:pt x="1515" y="13266"/>
                    <a:pt x="1745" y="12414"/>
                  </a:cubicBezTo>
                  <a:close/>
                  <a:moveTo>
                    <a:pt x="28564" y="9010"/>
                  </a:moveTo>
                  <a:cubicBezTo>
                    <a:pt x="29228" y="9695"/>
                    <a:pt x="31262" y="12103"/>
                    <a:pt x="31262" y="12103"/>
                  </a:cubicBezTo>
                  <a:cubicBezTo>
                    <a:pt x="31262" y="12123"/>
                    <a:pt x="31511" y="13244"/>
                    <a:pt x="31614" y="14946"/>
                  </a:cubicBezTo>
                  <a:cubicBezTo>
                    <a:pt x="31636" y="15383"/>
                    <a:pt x="31656" y="15881"/>
                    <a:pt x="31656" y="16379"/>
                  </a:cubicBezTo>
                  <a:cubicBezTo>
                    <a:pt x="31656" y="17147"/>
                    <a:pt x="31614" y="17999"/>
                    <a:pt x="31531" y="18849"/>
                  </a:cubicBezTo>
                  <a:cubicBezTo>
                    <a:pt x="31470" y="19347"/>
                    <a:pt x="31407" y="19825"/>
                    <a:pt x="31304" y="20323"/>
                  </a:cubicBezTo>
                  <a:cubicBezTo>
                    <a:pt x="31304" y="20323"/>
                    <a:pt x="29851" y="21464"/>
                    <a:pt x="29331" y="21735"/>
                  </a:cubicBezTo>
                  <a:cubicBezTo>
                    <a:pt x="28439" y="20759"/>
                    <a:pt x="27028" y="19472"/>
                    <a:pt x="26073" y="18641"/>
                  </a:cubicBezTo>
                  <a:cubicBezTo>
                    <a:pt x="25782" y="18392"/>
                    <a:pt x="25553" y="18185"/>
                    <a:pt x="25367" y="18019"/>
                  </a:cubicBezTo>
                  <a:lnTo>
                    <a:pt x="25367" y="17686"/>
                  </a:lnTo>
                  <a:cubicBezTo>
                    <a:pt x="25367" y="17354"/>
                    <a:pt x="25345" y="16878"/>
                    <a:pt x="25345" y="16338"/>
                  </a:cubicBezTo>
                  <a:cubicBezTo>
                    <a:pt x="25345" y="15901"/>
                    <a:pt x="25325" y="15425"/>
                    <a:pt x="25325" y="14946"/>
                  </a:cubicBezTo>
                  <a:cubicBezTo>
                    <a:pt x="25284" y="13535"/>
                    <a:pt x="25221" y="12062"/>
                    <a:pt x="25159" y="11398"/>
                  </a:cubicBezTo>
                  <a:cubicBezTo>
                    <a:pt x="25511" y="11148"/>
                    <a:pt x="25927" y="10878"/>
                    <a:pt x="26363" y="10587"/>
                  </a:cubicBezTo>
                  <a:cubicBezTo>
                    <a:pt x="27194" y="10006"/>
                    <a:pt x="28044" y="9383"/>
                    <a:pt x="28564" y="9010"/>
                  </a:cubicBezTo>
                  <a:close/>
                  <a:moveTo>
                    <a:pt x="14468" y="15071"/>
                  </a:moveTo>
                  <a:cubicBezTo>
                    <a:pt x="14614" y="15361"/>
                    <a:pt x="14925" y="15798"/>
                    <a:pt x="15299" y="16275"/>
                  </a:cubicBezTo>
                  <a:cubicBezTo>
                    <a:pt x="15694" y="16773"/>
                    <a:pt x="16151" y="17313"/>
                    <a:pt x="16607" y="17833"/>
                  </a:cubicBezTo>
                  <a:lnTo>
                    <a:pt x="16627" y="17833"/>
                  </a:lnTo>
                  <a:cubicBezTo>
                    <a:pt x="16669" y="17894"/>
                    <a:pt x="16732" y="17957"/>
                    <a:pt x="16793" y="18019"/>
                  </a:cubicBezTo>
                  <a:cubicBezTo>
                    <a:pt x="17582" y="18890"/>
                    <a:pt x="18351" y="19679"/>
                    <a:pt x="18786" y="20011"/>
                  </a:cubicBezTo>
                  <a:cubicBezTo>
                    <a:pt x="18475" y="20780"/>
                    <a:pt x="17582" y="22980"/>
                    <a:pt x="16793" y="24869"/>
                  </a:cubicBezTo>
                  <a:cubicBezTo>
                    <a:pt x="16732" y="25015"/>
                    <a:pt x="16669" y="25159"/>
                    <a:pt x="16627" y="25284"/>
                  </a:cubicBezTo>
                  <a:cubicBezTo>
                    <a:pt x="16483" y="25616"/>
                    <a:pt x="16358" y="25907"/>
                    <a:pt x="16234" y="26197"/>
                  </a:cubicBezTo>
                  <a:cubicBezTo>
                    <a:pt x="15738" y="26362"/>
                    <a:pt x="14508" y="26685"/>
                    <a:pt x="12428" y="26685"/>
                  </a:cubicBezTo>
                  <a:cubicBezTo>
                    <a:pt x="11892" y="26685"/>
                    <a:pt x="11300" y="26663"/>
                    <a:pt x="10649" y="26612"/>
                  </a:cubicBezTo>
                  <a:cubicBezTo>
                    <a:pt x="8905" y="25408"/>
                    <a:pt x="6373" y="21132"/>
                    <a:pt x="5958" y="20385"/>
                  </a:cubicBezTo>
                  <a:cubicBezTo>
                    <a:pt x="5833" y="20697"/>
                    <a:pt x="5772" y="20883"/>
                    <a:pt x="5772" y="20883"/>
                  </a:cubicBezTo>
                  <a:lnTo>
                    <a:pt x="5896" y="20260"/>
                  </a:lnTo>
                  <a:lnTo>
                    <a:pt x="5958" y="20385"/>
                  </a:lnTo>
                  <a:cubicBezTo>
                    <a:pt x="6082" y="19991"/>
                    <a:pt x="6290" y="19410"/>
                    <a:pt x="6497" y="18766"/>
                  </a:cubicBezTo>
                  <a:cubicBezTo>
                    <a:pt x="6788" y="17957"/>
                    <a:pt x="7120" y="17064"/>
                    <a:pt x="7411" y="16338"/>
                  </a:cubicBezTo>
                  <a:cubicBezTo>
                    <a:pt x="7577" y="15923"/>
                    <a:pt x="7723" y="15569"/>
                    <a:pt x="7847" y="15320"/>
                  </a:cubicBezTo>
                  <a:cubicBezTo>
                    <a:pt x="8822" y="15300"/>
                    <a:pt x="12290" y="15195"/>
                    <a:pt x="14468" y="15071"/>
                  </a:cubicBezTo>
                  <a:close/>
                  <a:moveTo>
                    <a:pt x="15680" y="27169"/>
                  </a:moveTo>
                  <a:cubicBezTo>
                    <a:pt x="15924" y="27169"/>
                    <a:pt x="16098" y="27187"/>
                    <a:pt x="16151" y="27235"/>
                  </a:cubicBezTo>
                  <a:cubicBezTo>
                    <a:pt x="16400" y="27484"/>
                    <a:pt x="18185" y="29166"/>
                    <a:pt x="18185" y="29166"/>
                  </a:cubicBezTo>
                  <a:cubicBezTo>
                    <a:pt x="18185" y="29166"/>
                    <a:pt x="16400" y="27816"/>
                    <a:pt x="15880" y="27692"/>
                  </a:cubicBezTo>
                  <a:cubicBezTo>
                    <a:pt x="15420" y="27577"/>
                    <a:pt x="13082" y="27426"/>
                    <a:pt x="12728" y="27404"/>
                  </a:cubicBezTo>
                  <a:lnTo>
                    <a:pt x="12728" y="27404"/>
                  </a:lnTo>
                  <a:cubicBezTo>
                    <a:pt x="13058" y="27403"/>
                    <a:pt x="14812" y="27169"/>
                    <a:pt x="15680" y="27169"/>
                  </a:cubicBezTo>
                  <a:close/>
                  <a:moveTo>
                    <a:pt x="24869" y="18475"/>
                  </a:moveTo>
                  <a:cubicBezTo>
                    <a:pt x="25138" y="18704"/>
                    <a:pt x="25470" y="18995"/>
                    <a:pt x="25844" y="19305"/>
                  </a:cubicBezTo>
                  <a:cubicBezTo>
                    <a:pt x="26903" y="20260"/>
                    <a:pt x="28252" y="21506"/>
                    <a:pt x="28979" y="22358"/>
                  </a:cubicBezTo>
                  <a:cubicBezTo>
                    <a:pt x="28750" y="23997"/>
                    <a:pt x="27899" y="25721"/>
                    <a:pt x="27338" y="26717"/>
                  </a:cubicBezTo>
                  <a:cubicBezTo>
                    <a:pt x="24889" y="28813"/>
                    <a:pt x="20986" y="29374"/>
                    <a:pt x="19762" y="29498"/>
                  </a:cubicBezTo>
                  <a:cubicBezTo>
                    <a:pt x="19306" y="29186"/>
                    <a:pt x="18475" y="28585"/>
                    <a:pt x="17728" y="27796"/>
                  </a:cubicBezTo>
                  <a:cubicBezTo>
                    <a:pt x="17374" y="27443"/>
                    <a:pt x="17064" y="27049"/>
                    <a:pt x="16793" y="26634"/>
                  </a:cubicBezTo>
                  <a:lnTo>
                    <a:pt x="16773" y="26634"/>
                  </a:lnTo>
                  <a:lnTo>
                    <a:pt x="16793" y="26612"/>
                  </a:lnTo>
                  <a:cubicBezTo>
                    <a:pt x="17707" y="24434"/>
                    <a:pt x="19243" y="20676"/>
                    <a:pt x="19492" y="20074"/>
                  </a:cubicBezTo>
                  <a:cubicBezTo>
                    <a:pt x="20613" y="19784"/>
                    <a:pt x="23665" y="19015"/>
                    <a:pt x="24869" y="18475"/>
                  </a:cubicBezTo>
                  <a:close/>
                  <a:moveTo>
                    <a:pt x="2595" y="19845"/>
                  </a:moveTo>
                  <a:cubicBezTo>
                    <a:pt x="3135" y="20136"/>
                    <a:pt x="4277" y="20676"/>
                    <a:pt x="5398" y="20842"/>
                  </a:cubicBezTo>
                  <a:cubicBezTo>
                    <a:pt x="5376" y="20800"/>
                    <a:pt x="5356" y="20780"/>
                    <a:pt x="5356" y="20780"/>
                  </a:cubicBezTo>
                  <a:lnTo>
                    <a:pt x="5356" y="20780"/>
                  </a:lnTo>
                  <a:lnTo>
                    <a:pt x="5772" y="20883"/>
                  </a:lnTo>
                  <a:cubicBezTo>
                    <a:pt x="5647" y="20883"/>
                    <a:pt x="5523" y="20863"/>
                    <a:pt x="5398" y="20842"/>
                  </a:cubicBezTo>
                  <a:lnTo>
                    <a:pt x="5398" y="20842"/>
                  </a:lnTo>
                  <a:cubicBezTo>
                    <a:pt x="5750" y="21464"/>
                    <a:pt x="8138" y="25471"/>
                    <a:pt x="10006" y="26966"/>
                  </a:cubicBezTo>
                  <a:cubicBezTo>
                    <a:pt x="10006" y="27443"/>
                    <a:pt x="9985" y="28211"/>
                    <a:pt x="9985" y="28896"/>
                  </a:cubicBezTo>
                  <a:cubicBezTo>
                    <a:pt x="9985" y="29249"/>
                    <a:pt x="9985" y="29560"/>
                    <a:pt x="10006" y="29809"/>
                  </a:cubicBezTo>
                  <a:cubicBezTo>
                    <a:pt x="8885" y="29789"/>
                    <a:pt x="7764" y="29374"/>
                    <a:pt x="7079" y="29042"/>
                  </a:cubicBezTo>
                  <a:cubicBezTo>
                    <a:pt x="6497" y="28585"/>
                    <a:pt x="5958" y="28107"/>
                    <a:pt x="5459" y="27567"/>
                  </a:cubicBezTo>
                  <a:cubicBezTo>
                    <a:pt x="3965" y="26011"/>
                    <a:pt x="2824" y="24143"/>
                    <a:pt x="2097" y="22129"/>
                  </a:cubicBezTo>
                  <a:cubicBezTo>
                    <a:pt x="2180" y="21464"/>
                    <a:pt x="2387" y="20592"/>
                    <a:pt x="2595" y="19845"/>
                  </a:cubicBezTo>
                  <a:close/>
                  <a:moveTo>
                    <a:pt x="27131" y="27713"/>
                  </a:moveTo>
                  <a:lnTo>
                    <a:pt x="27670" y="28024"/>
                  </a:lnTo>
                  <a:cubicBezTo>
                    <a:pt x="25242" y="30370"/>
                    <a:pt x="22107" y="31865"/>
                    <a:pt x="18766" y="32300"/>
                  </a:cubicBezTo>
                  <a:cubicBezTo>
                    <a:pt x="17873" y="32280"/>
                    <a:pt x="17230" y="32175"/>
                    <a:pt x="16793" y="32051"/>
                  </a:cubicBezTo>
                  <a:cubicBezTo>
                    <a:pt x="16732" y="32031"/>
                    <a:pt x="16669" y="32009"/>
                    <a:pt x="16627" y="31989"/>
                  </a:cubicBezTo>
                  <a:cubicBezTo>
                    <a:pt x="16461" y="31948"/>
                    <a:pt x="16317" y="31885"/>
                    <a:pt x="16212" y="31823"/>
                  </a:cubicBezTo>
                  <a:cubicBezTo>
                    <a:pt x="16337" y="31782"/>
                    <a:pt x="16461" y="31719"/>
                    <a:pt x="16627" y="31636"/>
                  </a:cubicBezTo>
                  <a:cubicBezTo>
                    <a:pt x="16669" y="31616"/>
                    <a:pt x="16732" y="31594"/>
                    <a:pt x="16793" y="31553"/>
                  </a:cubicBezTo>
                  <a:cubicBezTo>
                    <a:pt x="17624" y="31179"/>
                    <a:pt x="18808" y="30619"/>
                    <a:pt x="19492" y="30183"/>
                  </a:cubicBezTo>
                  <a:cubicBezTo>
                    <a:pt x="20178" y="30141"/>
                    <a:pt x="24225" y="29767"/>
                    <a:pt x="27131" y="27713"/>
                  </a:cubicBezTo>
                  <a:close/>
                  <a:moveTo>
                    <a:pt x="9071" y="30390"/>
                  </a:moveTo>
                  <a:lnTo>
                    <a:pt x="9071" y="30390"/>
                  </a:lnTo>
                  <a:cubicBezTo>
                    <a:pt x="9405" y="30446"/>
                    <a:pt x="9738" y="30474"/>
                    <a:pt x="10072" y="30474"/>
                  </a:cubicBezTo>
                  <a:cubicBezTo>
                    <a:pt x="10237" y="30474"/>
                    <a:pt x="10401" y="30467"/>
                    <a:pt x="10566" y="30453"/>
                  </a:cubicBezTo>
                  <a:cubicBezTo>
                    <a:pt x="11625" y="30847"/>
                    <a:pt x="14012" y="31699"/>
                    <a:pt x="15279" y="31948"/>
                  </a:cubicBezTo>
                  <a:cubicBezTo>
                    <a:pt x="15403" y="32092"/>
                    <a:pt x="15569" y="32238"/>
                    <a:pt x="15838" y="32405"/>
                  </a:cubicBezTo>
                  <a:cubicBezTo>
                    <a:pt x="14448" y="32322"/>
                    <a:pt x="13037" y="32031"/>
                    <a:pt x="11645" y="31553"/>
                  </a:cubicBezTo>
                  <a:cubicBezTo>
                    <a:pt x="10753" y="31242"/>
                    <a:pt x="9882" y="30847"/>
                    <a:pt x="9071" y="30390"/>
                  </a:cubicBezTo>
                  <a:close/>
                  <a:moveTo>
                    <a:pt x="16799" y="1"/>
                  </a:moveTo>
                  <a:cubicBezTo>
                    <a:pt x="12651" y="1"/>
                    <a:pt x="8663" y="1559"/>
                    <a:pt x="5606" y="4298"/>
                  </a:cubicBezTo>
                  <a:cubicBezTo>
                    <a:pt x="4111" y="5627"/>
                    <a:pt x="2844" y="7246"/>
                    <a:pt x="1889" y="9093"/>
                  </a:cubicBezTo>
                  <a:lnTo>
                    <a:pt x="1869" y="9093"/>
                  </a:lnTo>
                  <a:lnTo>
                    <a:pt x="1869" y="9156"/>
                  </a:lnTo>
                  <a:cubicBezTo>
                    <a:pt x="1515" y="9820"/>
                    <a:pt x="1205" y="10526"/>
                    <a:pt x="956" y="11273"/>
                  </a:cubicBezTo>
                  <a:cubicBezTo>
                    <a:pt x="541" y="12477"/>
                    <a:pt x="250" y="13722"/>
                    <a:pt x="125" y="14946"/>
                  </a:cubicBezTo>
                  <a:cubicBezTo>
                    <a:pt x="62" y="15445"/>
                    <a:pt x="42" y="15923"/>
                    <a:pt x="21" y="16399"/>
                  </a:cubicBezTo>
                  <a:cubicBezTo>
                    <a:pt x="1" y="17479"/>
                    <a:pt x="84" y="18558"/>
                    <a:pt x="270" y="19618"/>
                  </a:cubicBezTo>
                  <a:lnTo>
                    <a:pt x="311" y="19887"/>
                  </a:lnTo>
                  <a:cubicBezTo>
                    <a:pt x="1412" y="25574"/>
                    <a:pt x="5418" y="30578"/>
                    <a:pt x="11293" y="32612"/>
                  </a:cubicBezTo>
                  <a:cubicBezTo>
                    <a:pt x="13057" y="33213"/>
                    <a:pt x="14842" y="33525"/>
                    <a:pt x="16627" y="33525"/>
                  </a:cubicBezTo>
                  <a:cubicBezTo>
                    <a:pt x="16669" y="33545"/>
                    <a:pt x="16732" y="33545"/>
                    <a:pt x="16793" y="33545"/>
                  </a:cubicBezTo>
                  <a:cubicBezTo>
                    <a:pt x="23726" y="33525"/>
                    <a:pt x="30224" y="29186"/>
                    <a:pt x="32632" y="22275"/>
                  </a:cubicBezTo>
                  <a:cubicBezTo>
                    <a:pt x="32694" y="22067"/>
                    <a:pt x="32757" y="21879"/>
                    <a:pt x="32818" y="21672"/>
                  </a:cubicBezTo>
                  <a:cubicBezTo>
                    <a:pt x="32840" y="21589"/>
                    <a:pt x="32881" y="21486"/>
                    <a:pt x="32901" y="21381"/>
                  </a:cubicBezTo>
                  <a:cubicBezTo>
                    <a:pt x="32901" y="21381"/>
                    <a:pt x="32923" y="21361"/>
                    <a:pt x="32923" y="21340"/>
                  </a:cubicBezTo>
                  <a:cubicBezTo>
                    <a:pt x="33380" y="19701"/>
                    <a:pt x="33587" y="18040"/>
                    <a:pt x="33546" y="16399"/>
                  </a:cubicBezTo>
                  <a:cubicBezTo>
                    <a:pt x="33546" y="15923"/>
                    <a:pt x="33504" y="15425"/>
                    <a:pt x="33463" y="14946"/>
                  </a:cubicBezTo>
                  <a:cubicBezTo>
                    <a:pt x="33006" y="10816"/>
                    <a:pt x="31013" y="6975"/>
                    <a:pt x="27899" y="4215"/>
                  </a:cubicBezTo>
                  <a:cubicBezTo>
                    <a:pt x="26300" y="2804"/>
                    <a:pt x="24412" y="1661"/>
                    <a:pt x="22295" y="936"/>
                  </a:cubicBezTo>
                  <a:cubicBezTo>
                    <a:pt x="20476" y="302"/>
                    <a:pt x="18622" y="1"/>
                    <a:pt x="1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8"/>
            <p:cNvSpPr/>
            <p:nvPr/>
          </p:nvSpPr>
          <p:spPr>
            <a:xfrm rot="10800000">
              <a:off x="1968690" y="2243800"/>
              <a:ext cx="831300" cy="38700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53" name="Google Shape;953;p28"/>
          <p:cNvGrpSpPr/>
          <p:nvPr/>
        </p:nvGrpSpPr>
        <p:grpSpPr>
          <a:xfrm>
            <a:off x="8822867" y="4385534"/>
            <a:ext cx="2674000" cy="1005033"/>
            <a:chOff x="6617150" y="3289150"/>
            <a:chExt cx="2005500" cy="753775"/>
          </a:xfrm>
        </p:grpSpPr>
        <p:sp>
          <p:nvSpPr>
            <p:cNvPr id="954" name="Google Shape;954;p28"/>
            <p:cNvSpPr txBox="1"/>
            <p:nvPr/>
          </p:nvSpPr>
          <p:spPr>
            <a:xfrm>
              <a:off x="6617150" y="3289150"/>
              <a:ext cx="1485900" cy="1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b="1" kern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400" b="1" kern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55" name="Google Shape;955;p28"/>
            <p:cNvSpPr txBox="1"/>
            <p:nvPr/>
          </p:nvSpPr>
          <p:spPr>
            <a:xfrm>
              <a:off x="6617150" y="3571025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spcAft>
                  <a:spcPts val="2133"/>
                </a:spcAft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aphicFrame>
        <p:nvGraphicFramePr>
          <p:cNvPr id="956" name="Google Shape;956;p28"/>
          <p:cNvGraphicFramePr/>
          <p:nvPr/>
        </p:nvGraphicFramePr>
        <p:xfrm>
          <a:off x="898584" y="1693701"/>
          <a:ext cx="5354531" cy="4170633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49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49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49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49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49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49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49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071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Mon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Tue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Wed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Thu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Fri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Sat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Sun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01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02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03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04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05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06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07</a:t>
                      </a:r>
                      <a:endParaRPr sz="1600">
                        <a:solidFill>
                          <a:schemeClr val="accent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08</a:t>
                      </a:r>
                      <a:endParaRPr sz="1600">
                        <a:solidFill>
                          <a:schemeClr val="accent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09</a:t>
                      </a:r>
                      <a:endParaRPr sz="1600">
                        <a:solidFill>
                          <a:schemeClr val="accent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sz="1600">
                        <a:solidFill>
                          <a:schemeClr val="accent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11</a:t>
                      </a:r>
                      <a:endParaRPr sz="1600">
                        <a:solidFill>
                          <a:schemeClr val="accent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13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</a:t>
                      </a:r>
                      <a:endParaRPr sz="1600">
                        <a:solidFill>
                          <a:schemeClr val="accent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23</a:t>
                      </a:r>
                      <a:endParaRPr sz="1600">
                        <a:solidFill>
                          <a:schemeClr val="accent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24</a:t>
                      </a:r>
                      <a:endParaRPr sz="1600">
                        <a:solidFill>
                          <a:schemeClr val="accent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25</a:t>
                      </a:r>
                      <a:endParaRPr sz="1600">
                        <a:solidFill>
                          <a:schemeClr val="accent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26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28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29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31</a:t>
                      </a: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2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grpSp>
        <p:nvGrpSpPr>
          <p:cNvPr id="962" name="Google Shape;962;p29"/>
          <p:cNvGrpSpPr/>
          <p:nvPr/>
        </p:nvGrpSpPr>
        <p:grpSpPr>
          <a:xfrm rot="-5400000">
            <a:off x="5488124" y="501077"/>
            <a:ext cx="4501048" cy="6598528"/>
            <a:chOff x="5616181" y="1223810"/>
            <a:chExt cx="2261985" cy="3316065"/>
          </a:xfrm>
        </p:grpSpPr>
        <p:sp>
          <p:nvSpPr>
            <p:cNvPr id="963" name="Google Shape;963;p29"/>
            <p:cNvSpPr/>
            <p:nvPr/>
          </p:nvSpPr>
          <p:spPr>
            <a:xfrm>
              <a:off x="5616181" y="1223810"/>
              <a:ext cx="2261985" cy="3316065"/>
            </a:xfrm>
            <a:custGeom>
              <a:avLst/>
              <a:gdLst/>
              <a:ahLst/>
              <a:cxnLst/>
              <a:rect l="l" t="t" r="r" b="b"/>
              <a:pathLst>
                <a:path w="142960" h="209546" extrusionOk="0">
                  <a:moveTo>
                    <a:pt x="0" y="0"/>
                  </a:moveTo>
                  <a:lnTo>
                    <a:pt x="0" y="209546"/>
                  </a:lnTo>
                  <a:lnTo>
                    <a:pt x="142960" y="209546"/>
                  </a:lnTo>
                  <a:lnTo>
                    <a:pt x="1429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29"/>
            <p:cNvSpPr/>
            <p:nvPr/>
          </p:nvSpPr>
          <p:spPr>
            <a:xfrm>
              <a:off x="5757792" y="1411162"/>
              <a:ext cx="1967939" cy="2952185"/>
            </a:xfrm>
            <a:custGeom>
              <a:avLst/>
              <a:gdLst/>
              <a:ahLst/>
              <a:cxnLst/>
              <a:rect l="l" t="t" r="r" b="b"/>
              <a:pathLst>
                <a:path w="124376" h="186552" extrusionOk="0">
                  <a:moveTo>
                    <a:pt x="0" y="1"/>
                  </a:moveTo>
                  <a:lnTo>
                    <a:pt x="0" y="186551"/>
                  </a:lnTo>
                  <a:lnTo>
                    <a:pt x="124376" y="186551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9"/>
            <p:cNvSpPr/>
            <p:nvPr/>
          </p:nvSpPr>
          <p:spPr>
            <a:xfrm>
              <a:off x="5757792" y="1411162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1"/>
                  </a:moveTo>
                  <a:lnTo>
                    <a:pt x="0" y="10934"/>
                  </a:lnTo>
                  <a:lnTo>
                    <a:pt x="124376" y="10934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9"/>
            <p:cNvSpPr/>
            <p:nvPr/>
          </p:nvSpPr>
          <p:spPr>
            <a:xfrm>
              <a:off x="5757792" y="1740623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29"/>
            <p:cNvSpPr/>
            <p:nvPr/>
          </p:nvSpPr>
          <p:spPr>
            <a:xfrm>
              <a:off x="5757792" y="2069846"/>
              <a:ext cx="1967939" cy="172999"/>
            </a:xfrm>
            <a:custGeom>
              <a:avLst/>
              <a:gdLst/>
              <a:ahLst/>
              <a:cxnLst/>
              <a:rect l="l" t="t" r="r" b="b"/>
              <a:pathLst>
                <a:path w="124376" h="10932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29"/>
            <p:cNvSpPr/>
            <p:nvPr/>
          </p:nvSpPr>
          <p:spPr>
            <a:xfrm>
              <a:off x="5757792" y="2399275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0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9"/>
            <p:cNvSpPr/>
            <p:nvPr/>
          </p:nvSpPr>
          <p:spPr>
            <a:xfrm>
              <a:off x="5757792" y="2728720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9"/>
            <p:cNvSpPr/>
            <p:nvPr/>
          </p:nvSpPr>
          <p:spPr>
            <a:xfrm>
              <a:off x="5757792" y="3057944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9"/>
            <p:cNvSpPr/>
            <p:nvPr/>
          </p:nvSpPr>
          <p:spPr>
            <a:xfrm>
              <a:off x="5757792" y="3387373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0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9"/>
            <p:cNvSpPr/>
            <p:nvPr/>
          </p:nvSpPr>
          <p:spPr>
            <a:xfrm>
              <a:off x="5757792" y="3716817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1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29"/>
            <p:cNvSpPr/>
            <p:nvPr/>
          </p:nvSpPr>
          <p:spPr>
            <a:xfrm>
              <a:off x="5757792" y="4046041"/>
              <a:ext cx="1967939" cy="173236"/>
            </a:xfrm>
            <a:custGeom>
              <a:avLst/>
              <a:gdLst/>
              <a:ahLst/>
              <a:cxnLst/>
              <a:rect l="l" t="t" r="r" b="b"/>
              <a:pathLst>
                <a:path w="124376" h="10947" extrusionOk="0">
                  <a:moveTo>
                    <a:pt x="0" y="0"/>
                  </a:moveTo>
                  <a:lnTo>
                    <a:pt x="0" y="10947"/>
                  </a:lnTo>
                  <a:lnTo>
                    <a:pt x="124376" y="10947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29"/>
            <p:cNvSpPr/>
            <p:nvPr/>
          </p:nvSpPr>
          <p:spPr>
            <a:xfrm>
              <a:off x="5750925" y="1404326"/>
              <a:ext cx="1981642" cy="2965858"/>
            </a:xfrm>
            <a:custGeom>
              <a:avLst/>
              <a:gdLst/>
              <a:ahLst/>
              <a:cxnLst/>
              <a:rect l="l" t="t" r="r" b="b"/>
              <a:pathLst>
                <a:path w="125242" h="187416" extrusionOk="0">
                  <a:moveTo>
                    <a:pt x="4065" y="866"/>
                  </a:moveTo>
                  <a:cubicBezTo>
                    <a:pt x="4065" y="1382"/>
                    <a:pt x="3966" y="2360"/>
                    <a:pt x="3311" y="3156"/>
                  </a:cubicBezTo>
                  <a:cubicBezTo>
                    <a:pt x="2780" y="3812"/>
                    <a:pt x="1956" y="4231"/>
                    <a:pt x="867" y="4385"/>
                  </a:cubicBezTo>
                  <a:lnTo>
                    <a:pt x="867" y="866"/>
                  </a:lnTo>
                  <a:close/>
                  <a:moveTo>
                    <a:pt x="124376" y="866"/>
                  </a:moveTo>
                  <a:lnTo>
                    <a:pt x="124376" y="4385"/>
                  </a:lnTo>
                  <a:cubicBezTo>
                    <a:pt x="123287" y="4231"/>
                    <a:pt x="122464" y="3812"/>
                    <a:pt x="121933" y="3156"/>
                  </a:cubicBezTo>
                  <a:cubicBezTo>
                    <a:pt x="121291" y="2374"/>
                    <a:pt x="121180" y="1382"/>
                    <a:pt x="121180" y="866"/>
                  </a:cubicBezTo>
                  <a:close/>
                  <a:moveTo>
                    <a:pt x="81987" y="866"/>
                  </a:moveTo>
                  <a:lnTo>
                    <a:pt x="81987" y="12539"/>
                  </a:lnTo>
                  <a:lnTo>
                    <a:pt x="43256" y="12539"/>
                  </a:lnTo>
                  <a:lnTo>
                    <a:pt x="43256" y="866"/>
                  </a:lnTo>
                  <a:close/>
                  <a:moveTo>
                    <a:pt x="101785" y="866"/>
                  </a:moveTo>
                  <a:lnTo>
                    <a:pt x="101785" y="32421"/>
                  </a:lnTo>
                  <a:lnTo>
                    <a:pt x="23444" y="32421"/>
                  </a:lnTo>
                  <a:lnTo>
                    <a:pt x="23444" y="866"/>
                  </a:lnTo>
                  <a:lnTo>
                    <a:pt x="42390" y="866"/>
                  </a:lnTo>
                  <a:lnTo>
                    <a:pt x="42390" y="13404"/>
                  </a:lnTo>
                  <a:lnTo>
                    <a:pt x="82853" y="13404"/>
                  </a:lnTo>
                  <a:lnTo>
                    <a:pt x="82853" y="866"/>
                  </a:lnTo>
                  <a:close/>
                  <a:moveTo>
                    <a:pt x="76961" y="33287"/>
                  </a:moveTo>
                  <a:cubicBezTo>
                    <a:pt x="73540" y="37727"/>
                    <a:pt x="68248" y="40352"/>
                    <a:pt x="62622" y="40352"/>
                  </a:cubicBezTo>
                  <a:cubicBezTo>
                    <a:pt x="56995" y="40352"/>
                    <a:pt x="51704" y="37727"/>
                    <a:pt x="48282" y="33287"/>
                  </a:cubicBezTo>
                  <a:close/>
                  <a:moveTo>
                    <a:pt x="62622" y="75620"/>
                  </a:moveTo>
                  <a:cubicBezTo>
                    <a:pt x="72451" y="75620"/>
                    <a:pt x="80466" y="83508"/>
                    <a:pt x="80703" y="93282"/>
                  </a:cubicBezTo>
                  <a:lnTo>
                    <a:pt x="63795" y="93282"/>
                  </a:lnTo>
                  <a:cubicBezTo>
                    <a:pt x="63627" y="92794"/>
                    <a:pt x="63166" y="92444"/>
                    <a:pt x="62622" y="92444"/>
                  </a:cubicBezTo>
                  <a:cubicBezTo>
                    <a:pt x="62077" y="92444"/>
                    <a:pt x="61617" y="92794"/>
                    <a:pt x="61449" y="93282"/>
                  </a:cubicBezTo>
                  <a:lnTo>
                    <a:pt x="44540" y="93282"/>
                  </a:lnTo>
                  <a:cubicBezTo>
                    <a:pt x="44778" y="83508"/>
                    <a:pt x="52793" y="75620"/>
                    <a:pt x="62622" y="75620"/>
                  </a:cubicBezTo>
                  <a:close/>
                  <a:moveTo>
                    <a:pt x="120314" y="866"/>
                  </a:moveTo>
                  <a:cubicBezTo>
                    <a:pt x="120314" y="1522"/>
                    <a:pt x="120453" y="2695"/>
                    <a:pt x="121249" y="3700"/>
                  </a:cubicBezTo>
                  <a:cubicBezTo>
                    <a:pt x="121961" y="4566"/>
                    <a:pt x="123008" y="5083"/>
                    <a:pt x="124376" y="5251"/>
                  </a:cubicBezTo>
                  <a:lnTo>
                    <a:pt x="124376" y="93282"/>
                  </a:lnTo>
                  <a:lnTo>
                    <a:pt x="81555" y="93282"/>
                  </a:lnTo>
                  <a:cubicBezTo>
                    <a:pt x="81331" y="83020"/>
                    <a:pt x="72926" y="74755"/>
                    <a:pt x="62622" y="74755"/>
                  </a:cubicBezTo>
                  <a:cubicBezTo>
                    <a:pt x="52318" y="74755"/>
                    <a:pt x="43913" y="83020"/>
                    <a:pt x="43675" y="93282"/>
                  </a:cubicBezTo>
                  <a:lnTo>
                    <a:pt x="867" y="93282"/>
                  </a:lnTo>
                  <a:lnTo>
                    <a:pt x="867" y="5251"/>
                  </a:lnTo>
                  <a:cubicBezTo>
                    <a:pt x="2235" y="5083"/>
                    <a:pt x="3283" y="4566"/>
                    <a:pt x="3981" y="3700"/>
                  </a:cubicBezTo>
                  <a:cubicBezTo>
                    <a:pt x="4791" y="2695"/>
                    <a:pt x="4930" y="1522"/>
                    <a:pt x="4930" y="866"/>
                  </a:cubicBezTo>
                  <a:lnTo>
                    <a:pt x="22578" y="866"/>
                  </a:lnTo>
                  <a:lnTo>
                    <a:pt x="22578" y="33287"/>
                  </a:lnTo>
                  <a:lnTo>
                    <a:pt x="47208" y="33287"/>
                  </a:lnTo>
                  <a:cubicBezTo>
                    <a:pt x="50768" y="38257"/>
                    <a:pt x="56507" y="41217"/>
                    <a:pt x="62622" y="41217"/>
                  </a:cubicBezTo>
                  <a:cubicBezTo>
                    <a:pt x="68737" y="41217"/>
                    <a:pt x="74475" y="38257"/>
                    <a:pt x="78022" y="33287"/>
                  </a:cubicBezTo>
                  <a:lnTo>
                    <a:pt x="102651" y="33287"/>
                  </a:lnTo>
                  <a:lnTo>
                    <a:pt x="102651" y="866"/>
                  </a:lnTo>
                  <a:close/>
                  <a:moveTo>
                    <a:pt x="80703" y="94134"/>
                  </a:moveTo>
                  <a:cubicBezTo>
                    <a:pt x="80466" y="103908"/>
                    <a:pt x="72451" y="111796"/>
                    <a:pt x="62622" y="111796"/>
                  </a:cubicBezTo>
                  <a:cubicBezTo>
                    <a:pt x="52793" y="111796"/>
                    <a:pt x="44778" y="103908"/>
                    <a:pt x="44540" y="94134"/>
                  </a:cubicBezTo>
                  <a:lnTo>
                    <a:pt x="61449" y="94134"/>
                  </a:lnTo>
                  <a:cubicBezTo>
                    <a:pt x="61617" y="94622"/>
                    <a:pt x="62077" y="94972"/>
                    <a:pt x="62622" y="94972"/>
                  </a:cubicBezTo>
                  <a:cubicBezTo>
                    <a:pt x="63166" y="94972"/>
                    <a:pt x="63627" y="94622"/>
                    <a:pt x="63795" y="94134"/>
                  </a:cubicBezTo>
                  <a:close/>
                  <a:moveTo>
                    <a:pt x="62622" y="147065"/>
                  </a:moveTo>
                  <a:cubicBezTo>
                    <a:pt x="68248" y="147065"/>
                    <a:pt x="73540" y="149690"/>
                    <a:pt x="76961" y="154130"/>
                  </a:cubicBezTo>
                  <a:lnTo>
                    <a:pt x="48282" y="154130"/>
                  </a:lnTo>
                  <a:cubicBezTo>
                    <a:pt x="51704" y="149690"/>
                    <a:pt x="56995" y="147065"/>
                    <a:pt x="62622" y="147065"/>
                  </a:cubicBezTo>
                  <a:close/>
                  <a:moveTo>
                    <a:pt x="867" y="183031"/>
                  </a:moveTo>
                  <a:cubicBezTo>
                    <a:pt x="1956" y="183186"/>
                    <a:pt x="2765" y="183604"/>
                    <a:pt x="3311" y="184260"/>
                  </a:cubicBezTo>
                  <a:cubicBezTo>
                    <a:pt x="3953" y="185042"/>
                    <a:pt x="4050" y="186034"/>
                    <a:pt x="4065" y="186550"/>
                  </a:cubicBezTo>
                  <a:lnTo>
                    <a:pt x="867" y="186550"/>
                  </a:lnTo>
                  <a:lnTo>
                    <a:pt x="867" y="183031"/>
                  </a:lnTo>
                  <a:close/>
                  <a:moveTo>
                    <a:pt x="81987" y="174877"/>
                  </a:moveTo>
                  <a:lnTo>
                    <a:pt x="81987" y="186550"/>
                  </a:lnTo>
                  <a:lnTo>
                    <a:pt x="43256" y="186550"/>
                  </a:lnTo>
                  <a:lnTo>
                    <a:pt x="43256" y="174877"/>
                  </a:lnTo>
                  <a:close/>
                  <a:moveTo>
                    <a:pt x="101785" y="154995"/>
                  </a:moveTo>
                  <a:lnTo>
                    <a:pt x="101785" y="186550"/>
                  </a:lnTo>
                  <a:lnTo>
                    <a:pt x="82853" y="186550"/>
                  </a:lnTo>
                  <a:lnTo>
                    <a:pt x="82853" y="174012"/>
                  </a:lnTo>
                  <a:lnTo>
                    <a:pt x="42390" y="174012"/>
                  </a:lnTo>
                  <a:lnTo>
                    <a:pt x="42390" y="186550"/>
                  </a:lnTo>
                  <a:lnTo>
                    <a:pt x="23444" y="186550"/>
                  </a:lnTo>
                  <a:lnTo>
                    <a:pt x="23444" y="154995"/>
                  </a:lnTo>
                  <a:close/>
                  <a:moveTo>
                    <a:pt x="124376" y="94134"/>
                  </a:moveTo>
                  <a:lnTo>
                    <a:pt x="124376" y="182166"/>
                  </a:lnTo>
                  <a:cubicBezTo>
                    <a:pt x="123008" y="182333"/>
                    <a:pt x="121961" y="182850"/>
                    <a:pt x="121249" y="183716"/>
                  </a:cubicBezTo>
                  <a:cubicBezTo>
                    <a:pt x="120453" y="184721"/>
                    <a:pt x="120314" y="185894"/>
                    <a:pt x="120314" y="186550"/>
                  </a:cubicBezTo>
                  <a:lnTo>
                    <a:pt x="102651" y="186550"/>
                  </a:lnTo>
                  <a:lnTo>
                    <a:pt x="102651" y="154130"/>
                  </a:lnTo>
                  <a:lnTo>
                    <a:pt x="78022" y="154130"/>
                  </a:lnTo>
                  <a:cubicBezTo>
                    <a:pt x="74475" y="149159"/>
                    <a:pt x="68737" y="146199"/>
                    <a:pt x="62622" y="146199"/>
                  </a:cubicBezTo>
                  <a:cubicBezTo>
                    <a:pt x="56507" y="146199"/>
                    <a:pt x="50768" y="149159"/>
                    <a:pt x="47208" y="154130"/>
                  </a:cubicBezTo>
                  <a:lnTo>
                    <a:pt x="22578" y="154130"/>
                  </a:lnTo>
                  <a:lnTo>
                    <a:pt x="22578" y="186550"/>
                  </a:lnTo>
                  <a:lnTo>
                    <a:pt x="4930" y="186550"/>
                  </a:lnTo>
                  <a:cubicBezTo>
                    <a:pt x="4930" y="185894"/>
                    <a:pt x="4791" y="184721"/>
                    <a:pt x="3981" y="183716"/>
                  </a:cubicBezTo>
                  <a:cubicBezTo>
                    <a:pt x="3283" y="182850"/>
                    <a:pt x="2235" y="182333"/>
                    <a:pt x="867" y="182166"/>
                  </a:cubicBezTo>
                  <a:lnTo>
                    <a:pt x="867" y="94134"/>
                  </a:lnTo>
                  <a:lnTo>
                    <a:pt x="43675" y="94134"/>
                  </a:lnTo>
                  <a:cubicBezTo>
                    <a:pt x="43913" y="104396"/>
                    <a:pt x="52318" y="112662"/>
                    <a:pt x="62622" y="112662"/>
                  </a:cubicBezTo>
                  <a:cubicBezTo>
                    <a:pt x="72926" y="112662"/>
                    <a:pt x="81331" y="104396"/>
                    <a:pt x="81555" y="94134"/>
                  </a:cubicBezTo>
                  <a:close/>
                  <a:moveTo>
                    <a:pt x="124376" y="183031"/>
                  </a:moveTo>
                  <a:lnTo>
                    <a:pt x="124376" y="186550"/>
                  </a:lnTo>
                  <a:lnTo>
                    <a:pt x="121180" y="186550"/>
                  </a:lnTo>
                  <a:cubicBezTo>
                    <a:pt x="121180" y="186034"/>
                    <a:pt x="121277" y="185056"/>
                    <a:pt x="121919" y="184260"/>
                  </a:cubicBezTo>
                  <a:cubicBezTo>
                    <a:pt x="122464" y="183604"/>
                    <a:pt x="123287" y="183186"/>
                    <a:pt x="124376" y="183031"/>
                  </a:cubicBezTo>
                  <a:close/>
                  <a:moveTo>
                    <a:pt x="1" y="1"/>
                  </a:moveTo>
                  <a:lnTo>
                    <a:pt x="1" y="187416"/>
                  </a:lnTo>
                  <a:lnTo>
                    <a:pt x="125242" y="187416"/>
                  </a:lnTo>
                  <a:lnTo>
                    <a:pt x="1252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75" name="Google Shape;975;p29"/>
          <p:cNvGrpSpPr/>
          <p:nvPr/>
        </p:nvGrpSpPr>
        <p:grpSpPr>
          <a:xfrm>
            <a:off x="1184002" y="1549819"/>
            <a:ext cx="1242561" cy="961269"/>
            <a:chOff x="713225" y="1330025"/>
            <a:chExt cx="1604823" cy="1241737"/>
          </a:xfrm>
        </p:grpSpPr>
        <p:sp>
          <p:nvSpPr>
            <p:cNvPr id="976" name="Google Shape;976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82" name="Google Shape;982;p29"/>
          <p:cNvGrpSpPr/>
          <p:nvPr/>
        </p:nvGrpSpPr>
        <p:grpSpPr>
          <a:xfrm>
            <a:off x="6012364" y="3943979"/>
            <a:ext cx="764537" cy="591397"/>
            <a:chOff x="713225" y="1330025"/>
            <a:chExt cx="1604823" cy="1241737"/>
          </a:xfrm>
        </p:grpSpPr>
        <p:sp>
          <p:nvSpPr>
            <p:cNvPr id="983" name="Google Shape;983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89" name="Google Shape;989;p29"/>
          <p:cNvGrpSpPr/>
          <p:nvPr/>
        </p:nvGrpSpPr>
        <p:grpSpPr>
          <a:xfrm>
            <a:off x="6012364" y="3065932"/>
            <a:ext cx="764537" cy="591397"/>
            <a:chOff x="713225" y="1330025"/>
            <a:chExt cx="1604823" cy="1241737"/>
          </a:xfrm>
        </p:grpSpPr>
        <p:sp>
          <p:nvSpPr>
            <p:cNvPr id="990" name="Google Shape;990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96" name="Google Shape;996;p29"/>
          <p:cNvGrpSpPr/>
          <p:nvPr/>
        </p:nvGrpSpPr>
        <p:grpSpPr>
          <a:xfrm>
            <a:off x="6012364" y="2187930"/>
            <a:ext cx="764537" cy="591397"/>
            <a:chOff x="713225" y="1330025"/>
            <a:chExt cx="1604823" cy="1241737"/>
          </a:xfrm>
        </p:grpSpPr>
        <p:sp>
          <p:nvSpPr>
            <p:cNvPr id="997" name="Google Shape;997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03" name="Google Shape;1003;p29"/>
          <p:cNvGrpSpPr/>
          <p:nvPr/>
        </p:nvGrpSpPr>
        <p:grpSpPr>
          <a:xfrm>
            <a:off x="7223536" y="3475695"/>
            <a:ext cx="764537" cy="591397"/>
            <a:chOff x="713225" y="1330025"/>
            <a:chExt cx="1604823" cy="1241737"/>
          </a:xfrm>
        </p:grpSpPr>
        <p:sp>
          <p:nvSpPr>
            <p:cNvPr id="1004" name="Google Shape;1004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10" name="Google Shape;1010;p29"/>
          <p:cNvGrpSpPr/>
          <p:nvPr/>
        </p:nvGrpSpPr>
        <p:grpSpPr>
          <a:xfrm>
            <a:off x="7680900" y="4905243"/>
            <a:ext cx="764537" cy="591397"/>
            <a:chOff x="713225" y="1330025"/>
            <a:chExt cx="1604823" cy="1241737"/>
          </a:xfrm>
        </p:grpSpPr>
        <p:sp>
          <p:nvSpPr>
            <p:cNvPr id="1011" name="Google Shape;1011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17" name="Google Shape;1017;p29"/>
          <p:cNvGrpSpPr/>
          <p:nvPr/>
        </p:nvGrpSpPr>
        <p:grpSpPr>
          <a:xfrm>
            <a:off x="7680900" y="2187930"/>
            <a:ext cx="764537" cy="591397"/>
            <a:chOff x="713225" y="1330025"/>
            <a:chExt cx="1604823" cy="1241737"/>
          </a:xfrm>
        </p:grpSpPr>
        <p:sp>
          <p:nvSpPr>
            <p:cNvPr id="1018" name="Google Shape;1018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24" name="Google Shape;1024;p29"/>
          <p:cNvGrpSpPr/>
          <p:nvPr/>
        </p:nvGrpSpPr>
        <p:grpSpPr>
          <a:xfrm>
            <a:off x="9300146" y="2894487"/>
            <a:ext cx="764537" cy="591397"/>
            <a:chOff x="713225" y="1330025"/>
            <a:chExt cx="1604823" cy="1241737"/>
          </a:xfrm>
        </p:grpSpPr>
        <p:sp>
          <p:nvSpPr>
            <p:cNvPr id="1025" name="Google Shape;1025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31" name="Google Shape;1031;p29"/>
          <p:cNvGrpSpPr/>
          <p:nvPr/>
        </p:nvGrpSpPr>
        <p:grpSpPr>
          <a:xfrm>
            <a:off x="9634657" y="4067126"/>
            <a:ext cx="764537" cy="591397"/>
            <a:chOff x="713225" y="1330025"/>
            <a:chExt cx="1604823" cy="1241737"/>
          </a:xfrm>
        </p:grpSpPr>
        <p:sp>
          <p:nvSpPr>
            <p:cNvPr id="1032" name="Google Shape;1032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38" name="Google Shape;1038;p29"/>
          <p:cNvGrpSpPr/>
          <p:nvPr/>
        </p:nvGrpSpPr>
        <p:grpSpPr>
          <a:xfrm>
            <a:off x="4976340" y="3475712"/>
            <a:ext cx="764537" cy="591397"/>
            <a:chOff x="713225" y="1330025"/>
            <a:chExt cx="1604823" cy="1241737"/>
          </a:xfrm>
        </p:grpSpPr>
        <p:sp>
          <p:nvSpPr>
            <p:cNvPr id="1039" name="Google Shape;1039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45" name="Google Shape;1045;p29"/>
          <p:cNvGrpSpPr/>
          <p:nvPr/>
        </p:nvGrpSpPr>
        <p:grpSpPr>
          <a:xfrm>
            <a:off x="8408080" y="3504960"/>
            <a:ext cx="764537" cy="591397"/>
            <a:chOff x="713225" y="1330025"/>
            <a:chExt cx="1604823" cy="1241737"/>
          </a:xfrm>
        </p:grpSpPr>
        <p:sp>
          <p:nvSpPr>
            <p:cNvPr id="1046" name="Google Shape;1046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52" name="Google Shape;1052;p29"/>
          <p:cNvGrpSpPr/>
          <p:nvPr/>
        </p:nvGrpSpPr>
        <p:grpSpPr>
          <a:xfrm>
            <a:off x="6012364" y="4822002"/>
            <a:ext cx="764537" cy="591397"/>
            <a:chOff x="713225" y="1330025"/>
            <a:chExt cx="1604823" cy="1241737"/>
          </a:xfrm>
        </p:grpSpPr>
        <p:sp>
          <p:nvSpPr>
            <p:cNvPr id="1053" name="Google Shape;1053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59" name="Google Shape;1059;p29"/>
          <p:cNvGrpSpPr/>
          <p:nvPr/>
        </p:nvGrpSpPr>
        <p:grpSpPr>
          <a:xfrm>
            <a:off x="1184017" y="4152828"/>
            <a:ext cx="1242561" cy="961104"/>
            <a:chOff x="713225" y="1330025"/>
            <a:chExt cx="1604823" cy="1241737"/>
          </a:xfrm>
        </p:grpSpPr>
        <p:sp>
          <p:nvSpPr>
            <p:cNvPr id="1060" name="Google Shape;1060;p29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29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29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29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29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29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66" name="Google Shape;1066;p29"/>
          <p:cNvGrpSpPr/>
          <p:nvPr/>
        </p:nvGrpSpPr>
        <p:grpSpPr>
          <a:xfrm>
            <a:off x="1387200" y="5187851"/>
            <a:ext cx="2674000" cy="983067"/>
            <a:chOff x="1040400" y="3890888"/>
            <a:chExt cx="2005500" cy="737300"/>
          </a:xfrm>
        </p:grpSpPr>
        <p:sp>
          <p:nvSpPr>
            <p:cNvPr id="1067" name="Google Shape;1067;p29"/>
            <p:cNvSpPr txBox="1"/>
            <p:nvPr/>
          </p:nvSpPr>
          <p:spPr>
            <a:xfrm>
              <a:off x="1040400" y="389088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b="1" kern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400" b="1" kern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8" name="Google Shape;1068;p29"/>
            <p:cNvSpPr txBox="1"/>
            <p:nvPr/>
          </p:nvSpPr>
          <p:spPr>
            <a:xfrm>
              <a:off x="1040400" y="4156288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it’s hot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69" name="Google Shape;1069;p29"/>
          <p:cNvGrpSpPr/>
          <p:nvPr/>
        </p:nvGrpSpPr>
        <p:grpSpPr>
          <a:xfrm>
            <a:off x="1387200" y="2612700"/>
            <a:ext cx="2674000" cy="983067"/>
            <a:chOff x="1040400" y="1959525"/>
            <a:chExt cx="2005500" cy="737300"/>
          </a:xfrm>
        </p:grpSpPr>
        <p:sp>
          <p:nvSpPr>
            <p:cNvPr id="1070" name="Google Shape;1070;p29"/>
            <p:cNvSpPr txBox="1"/>
            <p:nvPr/>
          </p:nvSpPr>
          <p:spPr>
            <a:xfrm>
              <a:off x="1040400" y="195952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b="1" kern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2400" b="1" kern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71" name="Google Shape;1071;p29"/>
            <p:cNvSpPr txBox="1"/>
            <p:nvPr/>
          </p:nvSpPr>
          <p:spPr>
            <a:xfrm>
              <a:off x="1040400" y="2224925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The Earth is the only planet that harbors life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30"/>
          <p:cNvSpPr/>
          <p:nvPr/>
        </p:nvSpPr>
        <p:spPr>
          <a:xfrm>
            <a:off x="1388631" y="4798100"/>
            <a:ext cx="1879600" cy="25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077" name="Google Shape;1077;p3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1078" name="Google Shape;1078;p30"/>
          <p:cNvGrpSpPr/>
          <p:nvPr/>
        </p:nvGrpSpPr>
        <p:grpSpPr>
          <a:xfrm>
            <a:off x="4364035" y="2045767"/>
            <a:ext cx="3810000" cy="3838133"/>
            <a:chOff x="3273026" y="1534325"/>
            <a:chExt cx="2857500" cy="2878600"/>
          </a:xfrm>
        </p:grpSpPr>
        <p:sp>
          <p:nvSpPr>
            <p:cNvPr id="1079" name="Google Shape;1079;p30"/>
            <p:cNvSpPr/>
            <p:nvPr/>
          </p:nvSpPr>
          <p:spPr>
            <a:xfrm>
              <a:off x="3273026" y="4004325"/>
              <a:ext cx="2857500" cy="408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080" name="Google Shape;1080;p30"/>
            <p:cNvGrpSpPr/>
            <p:nvPr/>
          </p:nvGrpSpPr>
          <p:grpSpPr>
            <a:xfrm>
              <a:off x="3336025" y="1534325"/>
              <a:ext cx="2471938" cy="2694401"/>
              <a:chOff x="3336025" y="1326525"/>
              <a:chExt cx="2471938" cy="2694401"/>
            </a:xfrm>
          </p:grpSpPr>
          <p:sp>
            <p:nvSpPr>
              <p:cNvPr id="1081" name="Google Shape;1081;p30"/>
              <p:cNvSpPr/>
              <p:nvPr/>
            </p:nvSpPr>
            <p:spPr>
              <a:xfrm>
                <a:off x="3405109" y="3670768"/>
                <a:ext cx="349166" cy="349166"/>
              </a:xfrm>
              <a:custGeom>
                <a:avLst/>
                <a:gdLst/>
                <a:ahLst/>
                <a:cxnLst/>
                <a:rect l="l" t="t" r="r" b="b"/>
                <a:pathLst>
                  <a:path w="12165" h="12165" extrusionOk="0">
                    <a:moveTo>
                      <a:pt x="6083" y="1"/>
                    </a:moveTo>
                    <a:cubicBezTo>
                      <a:pt x="5280" y="1"/>
                      <a:pt x="4531" y="143"/>
                      <a:pt x="3817" y="429"/>
                    </a:cubicBezTo>
                    <a:cubicBezTo>
                      <a:pt x="2997" y="768"/>
                      <a:pt x="2248" y="1268"/>
                      <a:pt x="1642" y="1927"/>
                    </a:cubicBezTo>
                    <a:cubicBezTo>
                      <a:pt x="626" y="3016"/>
                      <a:pt x="1" y="4478"/>
                      <a:pt x="1" y="6083"/>
                    </a:cubicBezTo>
                    <a:cubicBezTo>
                      <a:pt x="1" y="6190"/>
                      <a:pt x="1" y="6279"/>
                      <a:pt x="19" y="6386"/>
                    </a:cubicBezTo>
                    <a:cubicBezTo>
                      <a:pt x="55" y="7313"/>
                      <a:pt x="322" y="8188"/>
                      <a:pt x="733" y="8954"/>
                    </a:cubicBezTo>
                    <a:cubicBezTo>
                      <a:pt x="1499" y="10399"/>
                      <a:pt x="2837" y="11486"/>
                      <a:pt x="4442" y="11933"/>
                    </a:cubicBezTo>
                    <a:cubicBezTo>
                      <a:pt x="4959" y="12076"/>
                      <a:pt x="5512" y="12164"/>
                      <a:pt x="6083" y="12164"/>
                    </a:cubicBezTo>
                    <a:cubicBezTo>
                      <a:pt x="6493" y="12164"/>
                      <a:pt x="6885" y="12129"/>
                      <a:pt x="7277" y="12040"/>
                    </a:cubicBezTo>
                    <a:cubicBezTo>
                      <a:pt x="8901" y="11719"/>
                      <a:pt x="10292" y="10756"/>
                      <a:pt x="11166" y="9418"/>
                    </a:cubicBezTo>
                    <a:cubicBezTo>
                      <a:pt x="11701" y="8633"/>
                      <a:pt x="12040" y="7705"/>
                      <a:pt x="12147" y="6725"/>
                    </a:cubicBezTo>
                    <a:lnTo>
                      <a:pt x="12147" y="6707"/>
                    </a:lnTo>
                    <a:cubicBezTo>
                      <a:pt x="12164" y="6511"/>
                      <a:pt x="12164" y="6297"/>
                      <a:pt x="12164" y="6083"/>
                    </a:cubicBezTo>
                    <a:cubicBezTo>
                      <a:pt x="12164" y="4602"/>
                      <a:pt x="11648" y="3247"/>
                      <a:pt x="10773" y="2195"/>
                    </a:cubicBezTo>
                    <a:cubicBezTo>
                      <a:pt x="10185" y="1482"/>
                      <a:pt x="9453" y="928"/>
                      <a:pt x="8616" y="536"/>
                    </a:cubicBezTo>
                    <a:cubicBezTo>
                      <a:pt x="7831" y="198"/>
                      <a:pt x="6992" y="1"/>
                      <a:pt x="60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30"/>
              <p:cNvSpPr/>
              <p:nvPr/>
            </p:nvSpPr>
            <p:spPr>
              <a:xfrm>
                <a:off x="3426118" y="3694849"/>
                <a:ext cx="275946" cy="275429"/>
              </a:xfrm>
              <a:custGeom>
                <a:avLst/>
                <a:gdLst/>
                <a:ahLst/>
                <a:cxnLst/>
                <a:rect l="l" t="t" r="r" b="b"/>
                <a:pathLst>
                  <a:path w="9614" h="9596" extrusionOk="0">
                    <a:moveTo>
                      <a:pt x="4798" y="1"/>
                    </a:moveTo>
                    <a:cubicBezTo>
                      <a:pt x="4174" y="1"/>
                      <a:pt x="3568" y="125"/>
                      <a:pt x="3014" y="339"/>
                    </a:cubicBezTo>
                    <a:cubicBezTo>
                      <a:pt x="2355" y="607"/>
                      <a:pt x="1766" y="999"/>
                      <a:pt x="1302" y="1516"/>
                    </a:cubicBezTo>
                    <a:cubicBezTo>
                      <a:pt x="482" y="2372"/>
                      <a:pt x="1" y="3532"/>
                      <a:pt x="1" y="4798"/>
                    </a:cubicBezTo>
                    <a:lnTo>
                      <a:pt x="1" y="5047"/>
                    </a:lnTo>
                    <a:cubicBezTo>
                      <a:pt x="36" y="5779"/>
                      <a:pt x="250" y="6474"/>
                      <a:pt x="571" y="7080"/>
                    </a:cubicBezTo>
                    <a:cubicBezTo>
                      <a:pt x="1178" y="8205"/>
                      <a:pt x="2229" y="9061"/>
                      <a:pt x="3496" y="9418"/>
                    </a:cubicBezTo>
                    <a:cubicBezTo>
                      <a:pt x="3906" y="9542"/>
                      <a:pt x="4352" y="9596"/>
                      <a:pt x="4798" y="9596"/>
                    </a:cubicBezTo>
                    <a:cubicBezTo>
                      <a:pt x="5119" y="9596"/>
                      <a:pt x="5440" y="9560"/>
                      <a:pt x="5744" y="9506"/>
                    </a:cubicBezTo>
                    <a:cubicBezTo>
                      <a:pt x="7028" y="9256"/>
                      <a:pt x="8115" y="8490"/>
                      <a:pt x="8811" y="7437"/>
                    </a:cubicBezTo>
                    <a:cubicBezTo>
                      <a:pt x="9239" y="6814"/>
                      <a:pt x="9489" y="6082"/>
                      <a:pt x="9577" y="5297"/>
                    </a:cubicBezTo>
                    <a:cubicBezTo>
                      <a:pt x="9596" y="5137"/>
                      <a:pt x="9613" y="4976"/>
                      <a:pt x="9613" y="4798"/>
                    </a:cubicBezTo>
                    <a:cubicBezTo>
                      <a:pt x="9613" y="3639"/>
                      <a:pt x="9185" y="2569"/>
                      <a:pt x="8507" y="1730"/>
                    </a:cubicBezTo>
                    <a:cubicBezTo>
                      <a:pt x="8044" y="1178"/>
                      <a:pt x="7456" y="731"/>
                      <a:pt x="6795" y="429"/>
                    </a:cubicBezTo>
                    <a:cubicBezTo>
                      <a:pt x="6189" y="143"/>
                      <a:pt x="5511" y="1"/>
                      <a:pt x="47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30"/>
              <p:cNvSpPr/>
              <p:nvPr/>
            </p:nvSpPr>
            <p:spPr>
              <a:xfrm>
                <a:off x="3611930" y="3881982"/>
                <a:ext cx="39954" cy="75488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2630" extrusionOk="0">
                    <a:moveTo>
                      <a:pt x="83" y="1"/>
                    </a:moveTo>
                    <a:cubicBezTo>
                      <a:pt x="74" y="1"/>
                      <a:pt x="64" y="3"/>
                      <a:pt x="54" y="8"/>
                    </a:cubicBezTo>
                    <a:cubicBezTo>
                      <a:pt x="19" y="25"/>
                      <a:pt x="0" y="80"/>
                      <a:pt x="19" y="115"/>
                    </a:cubicBezTo>
                    <a:lnTo>
                      <a:pt x="304" y="615"/>
                    </a:lnTo>
                    <a:lnTo>
                      <a:pt x="821" y="1792"/>
                    </a:lnTo>
                    <a:lnTo>
                      <a:pt x="1231" y="2594"/>
                    </a:lnTo>
                    <a:cubicBezTo>
                      <a:pt x="1249" y="2612"/>
                      <a:pt x="1267" y="2629"/>
                      <a:pt x="1303" y="2629"/>
                    </a:cubicBezTo>
                    <a:cubicBezTo>
                      <a:pt x="1320" y="2629"/>
                      <a:pt x="1320" y="2629"/>
                      <a:pt x="1338" y="2612"/>
                    </a:cubicBezTo>
                    <a:cubicBezTo>
                      <a:pt x="1374" y="2594"/>
                      <a:pt x="1391" y="2558"/>
                      <a:pt x="1374" y="2522"/>
                    </a:cubicBezTo>
                    <a:lnTo>
                      <a:pt x="946" y="1738"/>
                    </a:lnTo>
                    <a:lnTo>
                      <a:pt x="447" y="543"/>
                    </a:lnTo>
                    <a:lnTo>
                      <a:pt x="143" y="44"/>
                    </a:lnTo>
                    <a:cubicBezTo>
                      <a:pt x="130" y="18"/>
                      <a:pt x="108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30"/>
              <p:cNvSpPr/>
              <p:nvPr/>
            </p:nvSpPr>
            <p:spPr>
              <a:xfrm>
                <a:off x="3623181" y="3813070"/>
                <a:ext cx="83984" cy="6171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215" extrusionOk="0">
                    <a:moveTo>
                      <a:pt x="2837" y="1"/>
                    </a:moveTo>
                    <a:lnTo>
                      <a:pt x="90" y="72"/>
                    </a:lnTo>
                    <a:cubicBezTo>
                      <a:pt x="36" y="72"/>
                      <a:pt x="0" y="108"/>
                      <a:pt x="0" y="144"/>
                    </a:cubicBezTo>
                    <a:cubicBezTo>
                      <a:pt x="0" y="179"/>
                      <a:pt x="36" y="215"/>
                      <a:pt x="90" y="215"/>
                    </a:cubicBezTo>
                    <a:lnTo>
                      <a:pt x="2837" y="162"/>
                    </a:lnTo>
                    <a:cubicBezTo>
                      <a:pt x="2890" y="162"/>
                      <a:pt x="2925" y="126"/>
                      <a:pt x="2908" y="72"/>
                    </a:cubicBezTo>
                    <a:cubicBezTo>
                      <a:pt x="2908" y="37"/>
                      <a:pt x="2873" y="1"/>
                      <a:pt x="28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30"/>
              <p:cNvSpPr/>
              <p:nvPr/>
            </p:nvSpPr>
            <p:spPr>
              <a:xfrm>
                <a:off x="3577632" y="3718900"/>
                <a:ext cx="7692" cy="6607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302" extrusionOk="0">
                    <a:moveTo>
                      <a:pt x="196" y="0"/>
                    </a:moveTo>
                    <a:cubicBezTo>
                      <a:pt x="144" y="0"/>
                      <a:pt x="108" y="36"/>
                      <a:pt x="108" y="72"/>
                    </a:cubicBezTo>
                    <a:lnTo>
                      <a:pt x="1" y="2230"/>
                    </a:lnTo>
                    <a:cubicBezTo>
                      <a:pt x="1" y="2266"/>
                      <a:pt x="37" y="2302"/>
                      <a:pt x="72" y="2302"/>
                    </a:cubicBezTo>
                    <a:cubicBezTo>
                      <a:pt x="125" y="2302"/>
                      <a:pt x="144" y="2283"/>
                      <a:pt x="161" y="2230"/>
                    </a:cubicBezTo>
                    <a:lnTo>
                      <a:pt x="268" y="90"/>
                    </a:lnTo>
                    <a:cubicBezTo>
                      <a:pt x="268" y="36"/>
                      <a:pt x="232" y="0"/>
                      <a:pt x="1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30"/>
              <p:cNvSpPr/>
              <p:nvPr/>
            </p:nvSpPr>
            <p:spPr>
              <a:xfrm>
                <a:off x="3465525" y="3800297"/>
                <a:ext cx="58381" cy="23048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803" extrusionOk="0">
                    <a:moveTo>
                      <a:pt x="107" y="1"/>
                    </a:moveTo>
                    <a:cubicBezTo>
                      <a:pt x="72" y="1"/>
                      <a:pt x="19" y="18"/>
                      <a:pt x="0" y="53"/>
                    </a:cubicBezTo>
                    <a:cubicBezTo>
                      <a:pt x="0" y="89"/>
                      <a:pt x="19" y="143"/>
                      <a:pt x="54" y="143"/>
                    </a:cubicBezTo>
                    <a:lnTo>
                      <a:pt x="1909" y="803"/>
                    </a:lnTo>
                    <a:lnTo>
                      <a:pt x="1945" y="803"/>
                    </a:lnTo>
                    <a:cubicBezTo>
                      <a:pt x="1981" y="803"/>
                      <a:pt x="1998" y="785"/>
                      <a:pt x="2016" y="750"/>
                    </a:cubicBezTo>
                    <a:cubicBezTo>
                      <a:pt x="2033" y="714"/>
                      <a:pt x="1998" y="660"/>
                      <a:pt x="1962" y="660"/>
                    </a:cubicBezTo>
                    <a:lnTo>
                      <a:pt x="1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30"/>
              <p:cNvSpPr/>
              <p:nvPr/>
            </p:nvSpPr>
            <p:spPr>
              <a:xfrm>
                <a:off x="3501890" y="3881867"/>
                <a:ext cx="45063" cy="62284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2170" extrusionOk="0">
                    <a:moveTo>
                      <a:pt x="1484" y="0"/>
                    </a:moveTo>
                    <a:cubicBezTo>
                      <a:pt x="1460" y="0"/>
                      <a:pt x="1437" y="9"/>
                      <a:pt x="1427" y="29"/>
                    </a:cubicBezTo>
                    <a:lnTo>
                      <a:pt x="36" y="2045"/>
                    </a:lnTo>
                    <a:cubicBezTo>
                      <a:pt x="0" y="2081"/>
                      <a:pt x="17" y="2117"/>
                      <a:pt x="53" y="2153"/>
                    </a:cubicBezTo>
                    <a:cubicBezTo>
                      <a:pt x="53" y="2153"/>
                      <a:pt x="72" y="2170"/>
                      <a:pt x="89" y="2170"/>
                    </a:cubicBezTo>
                    <a:cubicBezTo>
                      <a:pt x="124" y="2170"/>
                      <a:pt x="143" y="2153"/>
                      <a:pt x="160" y="2134"/>
                    </a:cubicBezTo>
                    <a:lnTo>
                      <a:pt x="1551" y="119"/>
                    </a:lnTo>
                    <a:cubicBezTo>
                      <a:pt x="1570" y="84"/>
                      <a:pt x="1570" y="48"/>
                      <a:pt x="1534" y="12"/>
                    </a:cubicBezTo>
                    <a:cubicBezTo>
                      <a:pt x="1519" y="5"/>
                      <a:pt x="1501" y="0"/>
                      <a:pt x="14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30"/>
              <p:cNvSpPr/>
              <p:nvPr/>
            </p:nvSpPr>
            <p:spPr>
              <a:xfrm>
                <a:off x="3510557" y="3766516"/>
                <a:ext cx="138777" cy="132118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603" extrusionOk="0">
                    <a:moveTo>
                      <a:pt x="2409" y="1"/>
                    </a:moveTo>
                    <a:lnTo>
                      <a:pt x="1" y="1766"/>
                    </a:lnTo>
                    <a:lnTo>
                      <a:pt x="911" y="4602"/>
                    </a:lnTo>
                    <a:lnTo>
                      <a:pt x="3907" y="4602"/>
                    </a:lnTo>
                    <a:lnTo>
                      <a:pt x="4835" y="1766"/>
                    </a:lnTo>
                    <a:lnTo>
                      <a:pt x="24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30"/>
              <p:cNvSpPr/>
              <p:nvPr/>
            </p:nvSpPr>
            <p:spPr>
              <a:xfrm>
                <a:off x="3513628" y="3670768"/>
                <a:ext cx="138777" cy="6659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320" extrusionOk="0">
                    <a:moveTo>
                      <a:pt x="2302" y="1"/>
                    </a:moveTo>
                    <a:cubicBezTo>
                      <a:pt x="1499" y="1"/>
                      <a:pt x="750" y="143"/>
                      <a:pt x="36" y="429"/>
                    </a:cubicBezTo>
                    <a:lnTo>
                      <a:pt x="1" y="571"/>
                    </a:lnTo>
                    <a:lnTo>
                      <a:pt x="2409" y="2319"/>
                    </a:lnTo>
                    <a:lnTo>
                      <a:pt x="4835" y="571"/>
                    </a:lnTo>
                    <a:lnTo>
                      <a:pt x="4835" y="536"/>
                    </a:lnTo>
                    <a:cubicBezTo>
                      <a:pt x="4050" y="198"/>
                      <a:pt x="3211" y="1"/>
                      <a:pt x="2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30"/>
              <p:cNvSpPr/>
              <p:nvPr/>
            </p:nvSpPr>
            <p:spPr>
              <a:xfrm>
                <a:off x="3405109" y="3726047"/>
                <a:ext cx="73737" cy="131084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4567" extrusionOk="0">
                    <a:moveTo>
                      <a:pt x="1642" y="1"/>
                    </a:moveTo>
                    <a:cubicBezTo>
                      <a:pt x="626" y="1090"/>
                      <a:pt x="1" y="2552"/>
                      <a:pt x="1" y="4157"/>
                    </a:cubicBezTo>
                    <a:cubicBezTo>
                      <a:pt x="1" y="4264"/>
                      <a:pt x="1" y="4353"/>
                      <a:pt x="19" y="4460"/>
                    </a:cubicBezTo>
                    <a:lnTo>
                      <a:pt x="143" y="4567"/>
                    </a:lnTo>
                    <a:lnTo>
                      <a:pt x="2569" y="2802"/>
                    </a:ln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30"/>
              <p:cNvSpPr/>
              <p:nvPr/>
            </p:nvSpPr>
            <p:spPr>
              <a:xfrm>
                <a:off x="3426118" y="3927244"/>
                <a:ext cx="112657" cy="86050"/>
              </a:xfrm>
              <a:custGeom>
                <a:avLst/>
                <a:gdLst/>
                <a:ahLst/>
                <a:cxnLst/>
                <a:rect l="l" t="t" r="r" b="b"/>
                <a:pathLst>
                  <a:path w="3925" h="2998" extrusionOk="0">
                    <a:moveTo>
                      <a:pt x="1" y="1"/>
                    </a:moveTo>
                    <a:lnTo>
                      <a:pt x="1" y="18"/>
                    </a:lnTo>
                    <a:cubicBezTo>
                      <a:pt x="767" y="1463"/>
                      <a:pt x="2105" y="2550"/>
                      <a:pt x="3710" y="2997"/>
                    </a:cubicBezTo>
                    <a:lnTo>
                      <a:pt x="3924" y="2836"/>
                    </a:lnTo>
                    <a:lnTo>
                      <a:pt x="29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30"/>
              <p:cNvSpPr/>
              <p:nvPr/>
            </p:nvSpPr>
            <p:spPr>
              <a:xfrm>
                <a:off x="3610897" y="3932381"/>
                <a:ext cx="114695" cy="83984"/>
              </a:xfrm>
              <a:custGeom>
                <a:avLst/>
                <a:gdLst/>
                <a:ahLst/>
                <a:cxnLst/>
                <a:rect l="l" t="t" r="r" b="b"/>
                <a:pathLst>
                  <a:path w="3996" h="2926" extrusionOk="0">
                    <a:moveTo>
                      <a:pt x="911" y="0"/>
                    </a:moveTo>
                    <a:lnTo>
                      <a:pt x="0" y="2854"/>
                    </a:lnTo>
                    <a:lnTo>
                      <a:pt x="107" y="2925"/>
                    </a:lnTo>
                    <a:cubicBezTo>
                      <a:pt x="1731" y="2604"/>
                      <a:pt x="3122" y="1641"/>
                      <a:pt x="3996" y="303"/>
                    </a:cubicBezTo>
                    <a:lnTo>
                      <a:pt x="39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30"/>
              <p:cNvSpPr/>
              <p:nvPr/>
            </p:nvSpPr>
            <p:spPr>
              <a:xfrm>
                <a:off x="3681043" y="3733768"/>
                <a:ext cx="73220" cy="132089"/>
              </a:xfrm>
              <a:custGeom>
                <a:avLst/>
                <a:gdLst/>
                <a:ahLst/>
                <a:cxnLst/>
                <a:rect l="l" t="t" r="r" b="b"/>
                <a:pathLst>
                  <a:path w="2551" h="4602" extrusionOk="0">
                    <a:moveTo>
                      <a:pt x="928" y="0"/>
                    </a:moveTo>
                    <a:lnTo>
                      <a:pt x="1" y="2835"/>
                    </a:lnTo>
                    <a:lnTo>
                      <a:pt x="2426" y="4602"/>
                    </a:lnTo>
                    <a:lnTo>
                      <a:pt x="2533" y="4530"/>
                    </a:lnTo>
                    <a:lnTo>
                      <a:pt x="2533" y="4512"/>
                    </a:lnTo>
                    <a:cubicBezTo>
                      <a:pt x="2550" y="4316"/>
                      <a:pt x="2550" y="4102"/>
                      <a:pt x="2550" y="3888"/>
                    </a:cubicBezTo>
                    <a:cubicBezTo>
                      <a:pt x="2550" y="2407"/>
                      <a:pt x="2034" y="1052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30"/>
              <p:cNvSpPr/>
              <p:nvPr/>
            </p:nvSpPr>
            <p:spPr>
              <a:xfrm>
                <a:off x="3370294" y="2210355"/>
                <a:ext cx="601030" cy="659670"/>
              </a:xfrm>
              <a:custGeom>
                <a:avLst/>
                <a:gdLst/>
                <a:ahLst/>
                <a:cxnLst/>
                <a:rect l="l" t="t" r="r" b="b"/>
                <a:pathLst>
                  <a:path w="20940" h="22983" extrusionOk="0">
                    <a:moveTo>
                      <a:pt x="14697" y="1"/>
                    </a:moveTo>
                    <a:lnTo>
                      <a:pt x="12450" y="2141"/>
                    </a:lnTo>
                    <a:cubicBezTo>
                      <a:pt x="12450" y="2141"/>
                      <a:pt x="10880" y="7758"/>
                      <a:pt x="4122" y="14928"/>
                    </a:cubicBezTo>
                    <a:cubicBezTo>
                      <a:pt x="3568" y="15517"/>
                      <a:pt x="2926" y="16070"/>
                      <a:pt x="2284" y="16659"/>
                    </a:cubicBezTo>
                    <a:cubicBezTo>
                      <a:pt x="1553" y="17282"/>
                      <a:pt x="804" y="17943"/>
                      <a:pt x="1" y="18585"/>
                    </a:cubicBezTo>
                    <a:lnTo>
                      <a:pt x="3337" y="22723"/>
                    </a:lnTo>
                    <a:cubicBezTo>
                      <a:pt x="3337" y="22723"/>
                      <a:pt x="3760" y="22983"/>
                      <a:pt x="4372" y="22983"/>
                    </a:cubicBezTo>
                    <a:cubicBezTo>
                      <a:pt x="5247" y="22983"/>
                      <a:pt x="6509" y="22451"/>
                      <a:pt x="7475" y="19869"/>
                    </a:cubicBezTo>
                    <a:cubicBezTo>
                      <a:pt x="7475" y="19869"/>
                      <a:pt x="18497" y="11487"/>
                      <a:pt x="20939" y="4156"/>
                    </a:cubicBezTo>
                    <a:lnTo>
                      <a:pt x="146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30"/>
              <p:cNvSpPr/>
              <p:nvPr/>
            </p:nvSpPr>
            <p:spPr>
              <a:xfrm>
                <a:off x="3749639" y="2817476"/>
                <a:ext cx="483752" cy="1036619"/>
              </a:xfrm>
              <a:custGeom>
                <a:avLst/>
                <a:gdLst/>
                <a:ahLst/>
                <a:cxnLst/>
                <a:rect l="l" t="t" r="r" b="b"/>
                <a:pathLst>
                  <a:path w="16854" h="36116" extrusionOk="0">
                    <a:moveTo>
                      <a:pt x="9684" y="0"/>
                    </a:moveTo>
                    <a:lnTo>
                      <a:pt x="4245" y="2533"/>
                    </a:lnTo>
                    <a:cubicBezTo>
                      <a:pt x="4245" y="2533"/>
                      <a:pt x="0" y="6635"/>
                      <a:pt x="874" y="12164"/>
                    </a:cubicBezTo>
                    <a:cubicBezTo>
                      <a:pt x="928" y="12485"/>
                      <a:pt x="981" y="12842"/>
                      <a:pt x="1052" y="13215"/>
                    </a:cubicBezTo>
                    <a:cubicBezTo>
                      <a:pt x="1178" y="13876"/>
                      <a:pt x="1320" y="14625"/>
                      <a:pt x="1480" y="15446"/>
                    </a:cubicBezTo>
                    <a:cubicBezTo>
                      <a:pt x="2943" y="22615"/>
                      <a:pt x="7544" y="35046"/>
                      <a:pt x="7544" y="35046"/>
                    </a:cubicBezTo>
                    <a:cubicBezTo>
                      <a:pt x="7544" y="35046"/>
                      <a:pt x="8186" y="36116"/>
                      <a:pt x="9370" y="36116"/>
                    </a:cubicBezTo>
                    <a:cubicBezTo>
                      <a:pt x="9962" y="36116"/>
                      <a:pt x="10689" y="35848"/>
                      <a:pt x="11539" y="35046"/>
                    </a:cubicBezTo>
                    <a:cubicBezTo>
                      <a:pt x="11539" y="35046"/>
                      <a:pt x="11539" y="28001"/>
                      <a:pt x="11682" y="25861"/>
                    </a:cubicBezTo>
                    <a:cubicBezTo>
                      <a:pt x="11772" y="24327"/>
                      <a:pt x="12324" y="20992"/>
                      <a:pt x="11717" y="16996"/>
                    </a:cubicBezTo>
                    <a:cubicBezTo>
                      <a:pt x="11610" y="16212"/>
                      <a:pt x="11432" y="15374"/>
                      <a:pt x="11201" y="14535"/>
                    </a:cubicBezTo>
                    <a:cubicBezTo>
                      <a:pt x="11004" y="13750"/>
                      <a:pt x="10737" y="12966"/>
                      <a:pt x="10416" y="12164"/>
                    </a:cubicBezTo>
                    <a:lnTo>
                      <a:pt x="16854" y="8989"/>
                    </a:lnTo>
                    <a:lnTo>
                      <a:pt x="16052" y="3603"/>
                    </a:lnTo>
                    <a:lnTo>
                      <a:pt x="96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30"/>
              <p:cNvSpPr/>
              <p:nvPr/>
            </p:nvSpPr>
            <p:spPr>
              <a:xfrm>
                <a:off x="3781870" y="3823316"/>
                <a:ext cx="306686" cy="142881"/>
              </a:xfrm>
              <a:custGeom>
                <a:avLst/>
                <a:gdLst/>
                <a:ahLst/>
                <a:cxnLst/>
                <a:rect l="l" t="t" r="r" b="b"/>
                <a:pathLst>
                  <a:path w="10685" h="4978" extrusionOk="0">
                    <a:moveTo>
                      <a:pt x="6421" y="1"/>
                    </a:moveTo>
                    <a:lnTo>
                      <a:pt x="6154" y="286"/>
                    </a:lnTo>
                    <a:cubicBezTo>
                      <a:pt x="5976" y="464"/>
                      <a:pt x="5779" y="625"/>
                      <a:pt x="5565" y="768"/>
                    </a:cubicBezTo>
                    <a:cubicBezTo>
                      <a:pt x="5137" y="1035"/>
                      <a:pt x="4656" y="1232"/>
                      <a:pt x="4157" y="1303"/>
                    </a:cubicBezTo>
                    <a:cubicBezTo>
                      <a:pt x="4067" y="1320"/>
                      <a:pt x="3960" y="1339"/>
                      <a:pt x="3871" y="1356"/>
                    </a:cubicBezTo>
                    <a:cubicBezTo>
                      <a:pt x="3603" y="1410"/>
                      <a:pt x="3353" y="1482"/>
                      <a:pt x="3104" y="1570"/>
                    </a:cubicBezTo>
                    <a:cubicBezTo>
                      <a:pt x="2890" y="1660"/>
                      <a:pt x="2676" y="1748"/>
                      <a:pt x="2462" y="1855"/>
                    </a:cubicBezTo>
                    <a:cubicBezTo>
                      <a:pt x="2176" y="2017"/>
                      <a:pt x="1891" y="2195"/>
                      <a:pt x="1641" y="2409"/>
                    </a:cubicBezTo>
                    <a:cubicBezTo>
                      <a:pt x="1427" y="2569"/>
                      <a:pt x="1249" y="2766"/>
                      <a:pt x="1070" y="2961"/>
                    </a:cubicBezTo>
                    <a:cubicBezTo>
                      <a:pt x="590" y="3532"/>
                      <a:pt x="214" y="4210"/>
                      <a:pt x="0" y="4977"/>
                    </a:cubicBezTo>
                    <a:lnTo>
                      <a:pt x="10684" y="4977"/>
                    </a:lnTo>
                    <a:lnTo>
                      <a:pt x="10523" y="2105"/>
                    </a:lnTo>
                    <a:lnTo>
                      <a:pt x="104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30"/>
              <p:cNvSpPr/>
              <p:nvPr/>
            </p:nvSpPr>
            <p:spPr>
              <a:xfrm>
                <a:off x="3990213" y="3883732"/>
                <a:ext cx="98335" cy="82462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873" extrusionOk="0">
                    <a:moveTo>
                      <a:pt x="3247" y="0"/>
                    </a:moveTo>
                    <a:cubicBezTo>
                      <a:pt x="1570" y="0"/>
                      <a:pt x="196" y="1249"/>
                      <a:pt x="1" y="2872"/>
                    </a:cubicBezTo>
                    <a:lnTo>
                      <a:pt x="3425" y="2872"/>
                    </a:lnTo>
                    <a:lnTo>
                      <a:pt x="32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30"/>
              <p:cNvSpPr/>
              <p:nvPr/>
            </p:nvSpPr>
            <p:spPr>
              <a:xfrm>
                <a:off x="3892973" y="3845359"/>
                <a:ext cx="70666" cy="52726"/>
              </a:xfrm>
              <a:custGeom>
                <a:avLst/>
                <a:gdLst/>
                <a:ahLst/>
                <a:cxnLst/>
                <a:rect l="l" t="t" r="r" b="b"/>
                <a:pathLst>
                  <a:path w="2462" h="1837" extrusionOk="0">
                    <a:moveTo>
                      <a:pt x="1694" y="0"/>
                    </a:moveTo>
                    <a:cubicBezTo>
                      <a:pt x="1266" y="267"/>
                      <a:pt x="785" y="464"/>
                      <a:pt x="286" y="535"/>
                    </a:cubicBezTo>
                    <a:cubicBezTo>
                      <a:pt x="196" y="552"/>
                      <a:pt x="89" y="571"/>
                      <a:pt x="0" y="588"/>
                    </a:cubicBezTo>
                    <a:lnTo>
                      <a:pt x="999" y="1587"/>
                    </a:lnTo>
                    <a:cubicBezTo>
                      <a:pt x="1159" y="1748"/>
                      <a:pt x="1373" y="1836"/>
                      <a:pt x="1570" y="1836"/>
                    </a:cubicBezTo>
                    <a:cubicBezTo>
                      <a:pt x="1784" y="1836"/>
                      <a:pt x="1998" y="1748"/>
                      <a:pt x="2141" y="1587"/>
                    </a:cubicBezTo>
                    <a:cubicBezTo>
                      <a:pt x="2462" y="1284"/>
                      <a:pt x="2462" y="766"/>
                      <a:pt x="2141" y="445"/>
                    </a:cubicBezTo>
                    <a:lnTo>
                      <a:pt x="16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30"/>
              <p:cNvSpPr/>
              <p:nvPr/>
            </p:nvSpPr>
            <p:spPr>
              <a:xfrm>
                <a:off x="3828969" y="3868377"/>
                <a:ext cx="87571" cy="76808"/>
              </a:xfrm>
              <a:custGeom>
                <a:avLst/>
                <a:gdLst/>
                <a:ahLst/>
                <a:cxnLst/>
                <a:rect l="l" t="t" r="r" b="b"/>
                <a:pathLst>
                  <a:path w="3051" h="2676" extrusionOk="0">
                    <a:moveTo>
                      <a:pt x="1463" y="0"/>
                    </a:moveTo>
                    <a:cubicBezTo>
                      <a:pt x="1249" y="90"/>
                      <a:pt x="1035" y="178"/>
                      <a:pt x="821" y="285"/>
                    </a:cubicBezTo>
                    <a:cubicBezTo>
                      <a:pt x="535" y="447"/>
                      <a:pt x="250" y="625"/>
                      <a:pt x="0" y="839"/>
                    </a:cubicBezTo>
                    <a:lnTo>
                      <a:pt x="1588" y="2426"/>
                    </a:lnTo>
                    <a:cubicBezTo>
                      <a:pt x="1748" y="2587"/>
                      <a:pt x="1962" y="2675"/>
                      <a:pt x="2159" y="2675"/>
                    </a:cubicBezTo>
                    <a:cubicBezTo>
                      <a:pt x="2373" y="2675"/>
                      <a:pt x="2587" y="2587"/>
                      <a:pt x="2747" y="2426"/>
                    </a:cubicBezTo>
                    <a:cubicBezTo>
                      <a:pt x="3051" y="2123"/>
                      <a:pt x="3051" y="1605"/>
                      <a:pt x="2747" y="1284"/>
                    </a:cubicBezTo>
                    <a:lnTo>
                      <a:pt x="146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30"/>
              <p:cNvSpPr/>
              <p:nvPr/>
            </p:nvSpPr>
            <p:spPr>
              <a:xfrm>
                <a:off x="3781870" y="3966163"/>
                <a:ext cx="306686" cy="31774"/>
              </a:xfrm>
              <a:custGeom>
                <a:avLst/>
                <a:gdLst/>
                <a:ahLst/>
                <a:cxnLst/>
                <a:rect l="l" t="t" r="r" b="b"/>
                <a:pathLst>
                  <a:path w="10685" h="1107" extrusionOk="0">
                    <a:moveTo>
                      <a:pt x="0" y="0"/>
                    </a:moveTo>
                    <a:lnTo>
                      <a:pt x="0" y="1106"/>
                    </a:lnTo>
                    <a:lnTo>
                      <a:pt x="10684" y="1106"/>
                    </a:lnTo>
                    <a:lnTo>
                      <a:pt x="106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30"/>
              <p:cNvSpPr/>
              <p:nvPr/>
            </p:nvSpPr>
            <p:spPr>
              <a:xfrm>
                <a:off x="3781870" y="3997906"/>
                <a:ext cx="52784" cy="23019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802" extrusionOk="0">
                    <a:moveTo>
                      <a:pt x="0" y="0"/>
                    </a:moveTo>
                    <a:lnTo>
                      <a:pt x="393" y="802"/>
                    </a:lnTo>
                    <a:lnTo>
                      <a:pt x="1446" y="802"/>
                    </a:lnTo>
                    <a:lnTo>
                      <a:pt x="18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30"/>
              <p:cNvSpPr/>
              <p:nvPr/>
            </p:nvSpPr>
            <p:spPr>
              <a:xfrm>
                <a:off x="3899603" y="3997906"/>
                <a:ext cx="52784" cy="23019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802" extrusionOk="0">
                    <a:moveTo>
                      <a:pt x="0" y="0"/>
                    </a:moveTo>
                    <a:lnTo>
                      <a:pt x="393" y="802"/>
                    </a:lnTo>
                    <a:lnTo>
                      <a:pt x="1446" y="802"/>
                    </a:lnTo>
                    <a:lnTo>
                      <a:pt x="18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30"/>
              <p:cNvSpPr/>
              <p:nvPr/>
            </p:nvSpPr>
            <p:spPr>
              <a:xfrm>
                <a:off x="4017336" y="3997906"/>
                <a:ext cx="52239" cy="23019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802" extrusionOk="0">
                    <a:moveTo>
                      <a:pt x="1" y="0"/>
                    </a:moveTo>
                    <a:lnTo>
                      <a:pt x="376" y="802"/>
                    </a:lnTo>
                    <a:lnTo>
                      <a:pt x="1427" y="802"/>
                    </a:lnTo>
                    <a:lnTo>
                      <a:pt x="18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30"/>
              <p:cNvSpPr/>
              <p:nvPr/>
            </p:nvSpPr>
            <p:spPr>
              <a:xfrm>
                <a:off x="3779833" y="3193895"/>
                <a:ext cx="306141" cy="111423"/>
              </a:xfrm>
              <a:custGeom>
                <a:avLst/>
                <a:gdLst/>
                <a:ahLst/>
                <a:cxnLst/>
                <a:rect l="l" t="t" r="r" b="b"/>
                <a:pathLst>
                  <a:path w="10666" h="3882" extrusionOk="0">
                    <a:moveTo>
                      <a:pt x="2172" y="0"/>
                    </a:moveTo>
                    <a:cubicBezTo>
                      <a:pt x="1296" y="0"/>
                      <a:pt x="556" y="48"/>
                      <a:pt x="0" y="100"/>
                    </a:cubicBezTo>
                    <a:cubicBezTo>
                      <a:pt x="126" y="761"/>
                      <a:pt x="268" y="1510"/>
                      <a:pt x="428" y="2331"/>
                    </a:cubicBezTo>
                    <a:cubicBezTo>
                      <a:pt x="915" y="2294"/>
                      <a:pt x="1500" y="2266"/>
                      <a:pt x="2162" y="2266"/>
                    </a:cubicBezTo>
                    <a:cubicBezTo>
                      <a:pt x="4385" y="2266"/>
                      <a:pt x="7477" y="2576"/>
                      <a:pt x="10665" y="3881"/>
                    </a:cubicBezTo>
                    <a:cubicBezTo>
                      <a:pt x="10558" y="3097"/>
                      <a:pt x="10380" y="2259"/>
                      <a:pt x="10149" y="1420"/>
                    </a:cubicBezTo>
                    <a:cubicBezTo>
                      <a:pt x="7153" y="275"/>
                      <a:pt x="4272" y="0"/>
                      <a:pt x="21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30"/>
              <p:cNvSpPr/>
              <p:nvPr/>
            </p:nvSpPr>
            <p:spPr>
              <a:xfrm>
                <a:off x="3792117" y="3258903"/>
                <a:ext cx="311250" cy="580164"/>
              </a:xfrm>
              <a:custGeom>
                <a:avLst/>
                <a:gdLst/>
                <a:ahLst/>
                <a:cxnLst/>
                <a:rect l="l" t="t" r="r" b="b"/>
                <a:pathLst>
                  <a:path w="10844" h="20213" extrusionOk="0">
                    <a:moveTo>
                      <a:pt x="1734" y="1"/>
                    </a:moveTo>
                    <a:cubicBezTo>
                      <a:pt x="1072" y="1"/>
                      <a:pt x="487" y="29"/>
                      <a:pt x="0" y="66"/>
                    </a:cubicBezTo>
                    <a:cubicBezTo>
                      <a:pt x="1463" y="7235"/>
                      <a:pt x="6064" y="19666"/>
                      <a:pt x="6064" y="19666"/>
                    </a:cubicBezTo>
                    <a:cubicBezTo>
                      <a:pt x="6064" y="19666"/>
                      <a:pt x="6968" y="20213"/>
                      <a:pt x="8151" y="20213"/>
                    </a:cubicBezTo>
                    <a:cubicBezTo>
                      <a:pt x="8743" y="20213"/>
                      <a:pt x="9405" y="20076"/>
                      <a:pt x="10059" y="19666"/>
                    </a:cubicBezTo>
                    <a:cubicBezTo>
                      <a:pt x="10059" y="19666"/>
                      <a:pt x="10059" y="12621"/>
                      <a:pt x="10202" y="10481"/>
                    </a:cubicBezTo>
                    <a:cubicBezTo>
                      <a:pt x="10292" y="8947"/>
                      <a:pt x="10844" y="5612"/>
                      <a:pt x="10237" y="1616"/>
                    </a:cubicBezTo>
                    <a:cubicBezTo>
                      <a:pt x="7049" y="311"/>
                      <a:pt x="3957" y="1"/>
                      <a:pt x="17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30"/>
              <p:cNvSpPr/>
              <p:nvPr/>
            </p:nvSpPr>
            <p:spPr>
              <a:xfrm>
                <a:off x="4645434" y="2880418"/>
                <a:ext cx="999306" cy="917074"/>
              </a:xfrm>
              <a:custGeom>
                <a:avLst/>
                <a:gdLst/>
                <a:ahLst/>
                <a:cxnLst/>
                <a:rect l="l" t="t" r="r" b="b"/>
                <a:pathLst>
                  <a:path w="34816" h="31951" extrusionOk="0">
                    <a:moveTo>
                      <a:pt x="3425" y="0"/>
                    </a:moveTo>
                    <a:lnTo>
                      <a:pt x="1" y="8187"/>
                    </a:lnTo>
                    <a:cubicBezTo>
                      <a:pt x="1" y="8187"/>
                      <a:pt x="7563" y="14233"/>
                      <a:pt x="12966" y="17550"/>
                    </a:cubicBezTo>
                    <a:cubicBezTo>
                      <a:pt x="13342" y="17783"/>
                      <a:pt x="13715" y="18014"/>
                      <a:pt x="14072" y="18211"/>
                    </a:cubicBezTo>
                    <a:cubicBezTo>
                      <a:pt x="14233" y="18318"/>
                      <a:pt x="14412" y="18406"/>
                      <a:pt x="14590" y="18532"/>
                    </a:cubicBezTo>
                    <a:cubicBezTo>
                      <a:pt x="20029" y="21813"/>
                      <a:pt x="28287" y="29019"/>
                      <a:pt x="30071" y="31908"/>
                    </a:cubicBezTo>
                    <a:cubicBezTo>
                      <a:pt x="30071" y="31908"/>
                      <a:pt x="30333" y="31951"/>
                      <a:pt x="30737" y="31951"/>
                    </a:cubicBezTo>
                    <a:cubicBezTo>
                      <a:pt x="31853" y="31951"/>
                      <a:pt x="34055" y="31624"/>
                      <a:pt x="34815" y="29161"/>
                    </a:cubicBezTo>
                    <a:cubicBezTo>
                      <a:pt x="34815" y="29161"/>
                      <a:pt x="27591" y="17443"/>
                      <a:pt x="22348" y="12735"/>
                    </a:cubicBezTo>
                    <a:cubicBezTo>
                      <a:pt x="21581" y="12057"/>
                      <a:pt x="20849" y="11522"/>
                      <a:pt x="20190" y="11184"/>
                    </a:cubicBezTo>
                    <a:cubicBezTo>
                      <a:pt x="20100" y="11148"/>
                      <a:pt x="20029" y="11112"/>
                      <a:pt x="19941" y="11077"/>
                    </a:cubicBezTo>
                    <a:cubicBezTo>
                      <a:pt x="16944" y="9453"/>
                      <a:pt x="13145" y="3800"/>
                      <a:pt x="12788" y="1035"/>
                    </a:cubicBezTo>
                    <a:lnTo>
                      <a:pt x="34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30"/>
              <p:cNvSpPr/>
              <p:nvPr/>
            </p:nvSpPr>
            <p:spPr>
              <a:xfrm>
                <a:off x="5495680" y="3692839"/>
                <a:ext cx="267249" cy="326835"/>
              </a:xfrm>
              <a:custGeom>
                <a:avLst/>
                <a:gdLst/>
                <a:ahLst/>
                <a:cxnLst/>
                <a:rect l="l" t="t" r="r" b="b"/>
                <a:pathLst>
                  <a:path w="9311" h="11387" extrusionOk="0">
                    <a:moveTo>
                      <a:pt x="3365" y="0"/>
                    </a:moveTo>
                    <a:cubicBezTo>
                      <a:pt x="2857" y="0"/>
                      <a:pt x="2434" y="165"/>
                      <a:pt x="2195" y="285"/>
                    </a:cubicBezTo>
                    <a:cubicBezTo>
                      <a:pt x="2069" y="337"/>
                      <a:pt x="1981" y="392"/>
                      <a:pt x="1927" y="427"/>
                    </a:cubicBezTo>
                    <a:cubicBezTo>
                      <a:pt x="1874" y="444"/>
                      <a:pt x="1767" y="480"/>
                      <a:pt x="1660" y="534"/>
                    </a:cubicBezTo>
                    <a:cubicBezTo>
                      <a:pt x="1142" y="784"/>
                      <a:pt x="0" y="1550"/>
                      <a:pt x="269" y="3262"/>
                    </a:cubicBezTo>
                    <a:cubicBezTo>
                      <a:pt x="340" y="3690"/>
                      <a:pt x="483" y="4119"/>
                      <a:pt x="732" y="4565"/>
                    </a:cubicBezTo>
                    <a:cubicBezTo>
                      <a:pt x="982" y="5029"/>
                      <a:pt x="1427" y="5921"/>
                      <a:pt x="1606" y="6670"/>
                    </a:cubicBezTo>
                    <a:cubicBezTo>
                      <a:pt x="1624" y="6812"/>
                      <a:pt x="2409" y="10165"/>
                      <a:pt x="4423" y="11128"/>
                    </a:cubicBezTo>
                    <a:cubicBezTo>
                      <a:pt x="4785" y="11301"/>
                      <a:pt x="5162" y="11386"/>
                      <a:pt x="5550" y="11386"/>
                    </a:cubicBezTo>
                    <a:cubicBezTo>
                      <a:pt x="6005" y="11386"/>
                      <a:pt x="6475" y="11269"/>
                      <a:pt x="6956" y="11039"/>
                    </a:cubicBezTo>
                    <a:cubicBezTo>
                      <a:pt x="7010" y="11003"/>
                      <a:pt x="7046" y="10986"/>
                      <a:pt x="7063" y="10967"/>
                    </a:cubicBezTo>
                    <a:cubicBezTo>
                      <a:pt x="7117" y="10950"/>
                      <a:pt x="7206" y="10914"/>
                      <a:pt x="7206" y="10914"/>
                    </a:cubicBezTo>
                    <a:cubicBezTo>
                      <a:pt x="8098" y="10468"/>
                      <a:pt x="8651" y="9826"/>
                      <a:pt x="8829" y="8970"/>
                    </a:cubicBezTo>
                    <a:cubicBezTo>
                      <a:pt x="9310" y="6794"/>
                      <a:pt x="7153" y="4119"/>
                      <a:pt x="7063" y="4011"/>
                    </a:cubicBezTo>
                    <a:cubicBezTo>
                      <a:pt x="6582" y="3405"/>
                      <a:pt x="6154" y="2513"/>
                      <a:pt x="5940" y="2033"/>
                    </a:cubicBezTo>
                    <a:cubicBezTo>
                      <a:pt x="5726" y="1569"/>
                      <a:pt x="5476" y="1176"/>
                      <a:pt x="5191" y="855"/>
                    </a:cubicBezTo>
                    <a:cubicBezTo>
                      <a:pt x="4568" y="195"/>
                      <a:pt x="3917" y="0"/>
                      <a:pt x="3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30"/>
              <p:cNvSpPr/>
              <p:nvPr/>
            </p:nvSpPr>
            <p:spPr>
              <a:xfrm>
                <a:off x="5515140" y="3700273"/>
                <a:ext cx="292823" cy="303271"/>
              </a:xfrm>
              <a:custGeom>
                <a:avLst/>
                <a:gdLst/>
                <a:ahLst/>
                <a:cxnLst/>
                <a:rect l="l" t="t" r="r" b="b"/>
                <a:pathLst>
                  <a:path w="10202" h="10566" extrusionOk="0">
                    <a:moveTo>
                      <a:pt x="2979" y="1"/>
                    </a:moveTo>
                    <a:cubicBezTo>
                      <a:pt x="2267" y="1"/>
                      <a:pt x="1731" y="382"/>
                      <a:pt x="1731" y="382"/>
                    </a:cubicBezTo>
                    <a:cubicBezTo>
                      <a:pt x="1731" y="382"/>
                      <a:pt x="0" y="882"/>
                      <a:pt x="304" y="2789"/>
                    </a:cubicBezTo>
                    <a:cubicBezTo>
                      <a:pt x="357" y="3200"/>
                      <a:pt x="518" y="3593"/>
                      <a:pt x="714" y="3967"/>
                    </a:cubicBezTo>
                    <a:cubicBezTo>
                      <a:pt x="963" y="4449"/>
                      <a:pt x="1445" y="5376"/>
                      <a:pt x="1624" y="6178"/>
                    </a:cubicBezTo>
                    <a:cubicBezTo>
                      <a:pt x="1624" y="6178"/>
                      <a:pt x="2617" y="10565"/>
                      <a:pt x="5176" y="10565"/>
                    </a:cubicBezTo>
                    <a:cubicBezTo>
                      <a:pt x="5586" y="10565"/>
                      <a:pt x="6035" y="10453"/>
                      <a:pt x="6528" y="10192"/>
                    </a:cubicBezTo>
                    <a:cubicBezTo>
                      <a:pt x="10202" y="8551"/>
                      <a:pt x="6368" y="3860"/>
                      <a:pt x="6368" y="3860"/>
                    </a:cubicBezTo>
                    <a:cubicBezTo>
                      <a:pt x="5850" y="3217"/>
                      <a:pt x="5405" y="2273"/>
                      <a:pt x="5191" y="1791"/>
                    </a:cubicBezTo>
                    <a:cubicBezTo>
                      <a:pt x="5012" y="1398"/>
                      <a:pt x="4798" y="1024"/>
                      <a:pt x="4513" y="721"/>
                    </a:cubicBezTo>
                    <a:cubicBezTo>
                      <a:pt x="3995" y="167"/>
                      <a:pt x="3449" y="1"/>
                      <a:pt x="29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30"/>
              <p:cNvSpPr/>
              <p:nvPr/>
            </p:nvSpPr>
            <p:spPr>
              <a:xfrm>
                <a:off x="5578110" y="3821221"/>
                <a:ext cx="119288" cy="77554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702" extrusionOk="0">
                    <a:moveTo>
                      <a:pt x="3281" y="1"/>
                    </a:moveTo>
                    <a:cubicBezTo>
                      <a:pt x="3174" y="1"/>
                      <a:pt x="3065" y="24"/>
                      <a:pt x="2961" y="74"/>
                    </a:cubicBezTo>
                    <a:lnTo>
                      <a:pt x="536" y="1269"/>
                    </a:lnTo>
                    <a:cubicBezTo>
                      <a:pt x="160" y="1448"/>
                      <a:pt x="1" y="1893"/>
                      <a:pt x="179" y="2285"/>
                    </a:cubicBezTo>
                    <a:cubicBezTo>
                      <a:pt x="306" y="2552"/>
                      <a:pt x="577" y="2701"/>
                      <a:pt x="857" y="2701"/>
                    </a:cubicBezTo>
                    <a:cubicBezTo>
                      <a:pt x="971" y="2701"/>
                      <a:pt x="1087" y="2676"/>
                      <a:pt x="1195" y="2625"/>
                    </a:cubicBezTo>
                    <a:lnTo>
                      <a:pt x="3620" y="1448"/>
                    </a:lnTo>
                    <a:cubicBezTo>
                      <a:pt x="3996" y="1251"/>
                      <a:pt x="4155" y="806"/>
                      <a:pt x="3960" y="430"/>
                    </a:cubicBezTo>
                    <a:cubicBezTo>
                      <a:pt x="3831" y="160"/>
                      <a:pt x="3562" y="1"/>
                      <a:pt x="32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30"/>
              <p:cNvSpPr/>
              <p:nvPr/>
            </p:nvSpPr>
            <p:spPr>
              <a:xfrm>
                <a:off x="5543784" y="3751505"/>
                <a:ext cx="119345" cy="77353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2695" extrusionOk="0">
                    <a:moveTo>
                      <a:pt x="3297" y="1"/>
                    </a:moveTo>
                    <a:cubicBezTo>
                      <a:pt x="3184" y="1"/>
                      <a:pt x="3070" y="25"/>
                      <a:pt x="2961" y="77"/>
                    </a:cubicBezTo>
                    <a:lnTo>
                      <a:pt x="536" y="1254"/>
                    </a:lnTo>
                    <a:cubicBezTo>
                      <a:pt x="162" y="1451"/>
                      <a:pt x="1" y="1896"/>
                      <a:pt x="179" y="2271"/>
                    </a:cubicBezTo>
                    <a:cubicBezTo>
                      <a:pt x="319" y="2536"/>
                      <a:pt x="582" y="2694"/>
                      <a:pt x="858" y="2694"/>
                    </a:cubicBezTo>
                    <a:cubicBezTo>
                      <a:pt x="971" y="2694"/>
                      <a:pt x="1087" y="2667"/>
                      <a:pt x="1197" y="2610"/>
                    </a:cubicBezTo>
                    <a:lnTo>
                      <a:pt x="3622" y="1432"/>
                    </a:lnTo>
                    <a:cubicBezTo>
                      <a:pt x="3996" y="1254"/>
                      <a:pt x="4157" y="790"/>
                      <a:pt x="3979" y="417"/>
                    </a:cubicBezTo>
                    <a:cubicBezTo>
                      <a:pt x="3839" y="150"/>
                      <a:pt x="3574" y="1"/>
                      <a:pt x="32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30"/>
              <p:cNvSpPr/>
              <p:nvPr/>
            </p:nvSpPr>
            <p:spPr>
              <a:xfrm>
                <a:off x="5017575" y="3201386"/>
                <a:ext cx="269287" cy="210935"/>
              </a:xfrm>
              <a:custGeom>
                <a:avLst/>
                <a:gdLst/>
                <a:ahLst/>
                <a:cxnLst/>
                <a:rect l="l" t="t" r="r" b="b"/>
                <a:pathLst>
                  <a:path w="9382" h="7349" extrusionOk="0">
                    <a:moveTo>
                      <a:pt x="7224" y="1"/>
                    </a:moveTo>
                    <a:cubicBezTo>
                      <a:pt x="1945" y="1587"/>
                      <a:pt x="428" y="4619"/>
                      <a:pt x="0" y="6367"/>
                    </a:cubicBezTo>
                    <a:cubicBezTo>
                      <a:pt x="376" y="6600"/>
                      <a:pt x="749" y="6831"/>
                      <a:pt x="1106" y="7028"/>
                    </a:cubicBezTo>
                    <a:cubicBezTo>
                      <a:pt x="1267" y="7135"/>
                      <a:pt x="1446" y="7223"/>
                      <a:pt x="1624" y="7349"/>
                    </a:cubicBezTo>
                    <a:cubicBezTo>
                      <a:pt x="2337" y="5475"/>
                      <a:pt x="4264" y="2854"/>
                      <a:pt x="9382" y="1552"/>
                    </a:cubicBezTo>
                    <a:cubicBezTo>
                      <a:pt x="8615" y="874"/>
                      <a:pt x="7883" y="339"/>
                      <a:pt x="7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30"/>
              <p:cNvSpPr/>
              <p:nvPr/>
            </p:nvSpPr>
            <p:spPr>
              <a:xfrm>
                <a:off x="5064185" y="3245901"/>
                <a:ext cx="580537" cy="551576"/>
              </a:xfrm>
              <a:custGeom>
                <a:avLst/>
                <a:gdLst/>
                <a:ahLst/>
                <a:cxnLst/>
                <a:rect l="l" t="t" r="r" b="b"/>
                <a:pathLst>
                  <a:path w="20226" h="19217" extrusionOk="0">
                    <a:moveTo>
                      <a:pt x="7758" y="1"/>
                    </a:moveTo>
                    <a:cubicBezTo>
                      <a:pt x="2640" y="1303"/>
                      <a:pt x="713" y="3924"/>
                      <a:pt x="0" y="5798"/>
                    </a:cubicBezTo>
                    <a:cubicBezTo>
                      <a:pt x="5439" y="9079"/>
                      <a:pt x="13697" y="16285"/>
                      <a:pt x="15481" y="19174"/>
                    </a:cubicBezTo>
                    <a:cubicBezTo>
                      <a:pt x="15481" y="19174"/>
                      <a:pt x="15743" y="19217"/>
                      <a:pt x="16147" y="19217"/>
                    </a:cubicBezTo>
                    <a:cubicBezTo>
                      <a:pt x="17263" y="19217"/>
                      <a:pt x="19465" y="18890"/>
                      <a:pt x="20225" y="16427"/>
                    </a:cubicBezTo>
                    <a:cubicBezTo>
                      <a:pt x="20225" y="16427"/>
                      <a:pt x="13001" y="4709"/>
                      <a:pt x="7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30"/>
              <p:cNvSpPr/>
              <p:nvPr/>
            </p:nvSpPr>
            <p:spPr>
              <a:xfrm>
                <a:off x="3871476" y="2519556"/>
                <a:ext cx="1141039" cy="595893"/>
              </a:xfrm>
              <a:custGeom>
                <a:avLst/>
                <a:gdLst/>
                <a:ahLst/>
                <a:cxnLst/>
                <a:rect l="l" t="t" r="r" b="b"/>
                <a:pathLst>
                  <a:path w="39754" h="20761" extrusionOk="0">
                    <a:moveTo>
                      <a:pt x="28340" y="0"/>
                    </a:moveTo>
                    <a:lnTo>
                      <a:pt x="10362" y="2426"/>
                    </a:lnTo>
                    <a:lnTo>
                      <a:pt x="8293" y="3905"/>
                    </a:lnTo>
                    <a:lnTo>
                      <a:pt x="1551" y="11218"/>
                    </a:lnTo>
                    <a:lnTo>
                      <a:pt x="0" y="12913"/>
                    </a:lnTo>
                    <a:cubicBezTo>
                      <a:pt x="4512" y="18798"/>
                      <a:pt x="12609" y="19369"/>
                      <a:pt x="12609" y="19369"/>
                    </a:cubicBezTo>
                    <a:lnTo>
                      <a:pt x="14856" y="17745"/>
                    </a:lnTo>
                    <a:lnTo>
                      <a:pt x="20278" y="13840"/>
                    </a:lnTo>
                    <a:lnTo>
                      <a:pt x="25272" y="19013"/>
                    </a:lnTo>
                    <a:lnTo>
                      <a:pt x="26967" y="20760"/>
                    </a:lnTo>
                    <a:cubicBezTo>
                      <a:pt x="35385" y="20190"/>
                      <a:pt x="39754" y="13608"/>
                      <a:pt x="39754" y="13608"/>
                    </a:cubicBezTo>
                    <a:lnTo>
                      <a:pt x="38239" y="11503"/>
                    </a:lnTo>
                    <a:lnTo>
                      <a:pt x="30159" y="357"/>
                    </a:lnTo>
                    <a:lnTo>
                      <a:pt x="2834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30"/>
              <p:cNvSpPr/>
              <p:nvPr/>
            </p:nvSpPr>
            <p:spPr>
              <a:xfrm>
                <a:off x="4596785" y="2849708"/>
                <a:ext cx="415698" cy="265728"/>
              </a:xfrm>
              <a:custGeom>
                <a:avLst/>
                <a:gdLst/>
                <a:ahLst/>
                <a:cxnLst/>
                <a:rect l="l" t="t" r="r" b="b"/>
                <a:pathLst>
                  <a:path w="14483" h="9258" extrusionOk="0">
                    <a:moveTo>
                      <a:pt x="12968" y="0"/>
                    </a:moveTo>
                    <a:cubicBezTo>
                      <a:pt x="8687" y="5422"/>
                      <a:pt x="2284" y="7063"/>
                      <a:pt x="1" y="7510"/>
                    </a:cubicBezTo>
                    <a:lnTo>
                      <a:pt x="1696" y="9257"/>
                    </a:lnTo>
                    <a:cubicBezTo>
                      <a:pt x="10114" y="8687"/>
                      <a:pt x="14483" y="2105"/>
                      <a:pt x="14483" y="2105"/>
                    </a:cubicBezTo>
                    <a:lnTo>
                      <a:pt x="129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30"/>
              <p:cNvSpPr/>
              <p:nvPr/>
            </p:nvSpPr>
            <p:spPr>
              <a:xfrm>
                <a:off x="3871476" y="2841499"/>
                <a:ext cx="426433" cy="234011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8153" extrusionOk="0">
                    <a:moveTo>
                      <a:pt x="1551" y="1"/>
                    </a:moveTo>
                    <a:lnTo>
                      <a:pt x="0" y="1696"/>
                    </a:lnTo>
                    <a:cubicBezTo>
                      <a:pt x="4512" y="7581"/>
                      <a:pt x="12609" y="8152"/>
                      <a:pt x="12609" y="8152"/>
                    </a:cubicBezTo>
                    <a:lnTo>
                      <a:pt x="14856" y="6528"/>
                    </a:lnTo>
                    <a:cubicBezTo>
                      <a:pt x="8240" y="5406"/>
                      <a:pt x="3442" y="1677"/>
                      <a:pt x="15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30"/>
              <p:cNvSpPr/>
              <p:nvPr/>
            </p:nvSpPr>
            <p:spPr>
              <a:xfrm>
                <a:off x="4658235" y="1989240"/>
                <a:ext cx="368598" cy="882774"/>
              </a:xfrm>
              <a:custGeom>
                <a:avLst/>
                <a:gdLst/>
                <a:ahLst/>
                <a:cxnLst/>
                <a:rect l="l" t="t" r="r" b="b"/>
                <a:pathLst>
                  <a:path w="12842" h="30756" extrusionOk="0">
                    <a:moveTo>
                      <a:pt x="6563" y="0"/>
                    </a:moveTo>
                    <a:lnTo>
                      <a:pt x="1481" y="4388"/>
                    </a:lnTo>
                    <a:lnTo>
                      <a:pt x="0" y="6652"/>
                    </a:lnTo>
                    <a:cubicBezTo>
                      <a:pt x="3531" y="10095"/>
                      <a:pt x="4495" y="16461"/>
                      <a:pt x="4763" y="19547"/>
                    </a:cubicBezTo>
                    <a:cubicBezTo>
                      <a:pt x="4834" y="20439"/>
                      <a:pt x="4780" y="21331"/>
                      <a:pt x="4637" y="22223"/>
                    </a:cubicBezTo>
                    <a:cubicBezTo>
                      <a:pt x="4459" y="23293"/>
                      <a:pt x="4495" y="24772"/>
                      <a:pt x="5101" y="26146"/>
                    </a:cubicBezTo>
                    <a:cubicBezTo>
                      <a:pt x="6098" y="28383"/>
                      <a:pt x="9188" y="30756"/>
                      <a:pt x="10057" y="30756"/>
                    </a:cubicBezTo>
                    <a:cubicBezTo>
                      <a:pt x="10137" y="30756"/>
                      <a:pt x="10198" y="30736"/>
                      <a:pt x="10237" y="30694"/>
                    </a:cubicBezTo>
                    <a:cubicBezTo>
                      <a:pt x="10701" y="30194"/>
                      <a:pt x="7867" y="27717"/>
                      <a:pt x="7866" y="27716"/>
                    </a:cubicBezTo>
                    <a:lnTo>
                      <a:pt x="7866" y="27716"/>
                    </a:lnTo>
                    <a:cubicBezTo>
                      <a:pt x="7867" y="27717"/>
                      <a:pt x="10416" y="29801"/>
                      <a:pt x="11246" y="29801"/>
                    </a:cubicBezTo>
                    <a:cubicBezTo>
                      <a:pt x="11350" y="29801"/>
                      <a:pt x="11427" y="29768"/>
                      <a:pt x="11469" y="29695"/>
                    </a:cubicBezTo>
                    <a:cubicBezTo>
                      <a:pt x="11861" y="29053"/>
                      <a:pt x="8848" y="26397"/>
                      <a:pt x="8846" y="26396"/>
                    </a:cubicBezTo>
                    <a:lnTo>
                      <a:pt x="8846" y="26396"/>
                    </a:lnTo>
                    <a:cubicBezTo>
                      <a:pt x="8847" y="26397"/>
                      <a:pt x="10780" y="27979"/>
                      <a:pt x="11580" y="27979"/>
                    </a:cubicBezTo>
                    <a:cubicBezTo>
                      <a:pt x="11683" y="27979"/>
                      <a:pt x="11767" y="27953"/>
                      <a:pt x="11826" y="27894"/>
                    </a:cubicBezTo>
                    <a:cubicBezTo>
                      <a:pt x="12360" y="27359"/>
                      <a:pt x="9561" y="24827"/>
                      <a:pt x="9560" y="24827"/>
                    </a:cubicBezTo>
                    <a:lnTo>
                      <a:pt x="9560" y="24827"/>
                    </a:lnTo>
                    <a:cubicBezTo>
                      <a:pt x="9561" y="24827"/>
                      <a:pt x="11324" y="26270"/>
                      <a:pt x="12179" y="26270"/>
                    </a:cubicBezTo>
                    <a:cubicBezTo>
                      <a:pt x="12334" y="26270"/>
                      <a:pt x="12459" y="26223"/>
                      <a:pt x="12539" y="26111"/>
                    </a:cubicBezTo>
                    <a:cubicBezTo>
                      <a:pt x="12841" y="25683"/>
                      <a:pt x="9899" y="23239"/>
                      <a:pt x="9899" y="23239"/>
                    </a:cubicBezTo>
                    <a:cubicBezTo>
                      <a:pt x="9899" y="23239"/>
                      <a:pt x="10666" y="15819"/>
                      <a:pt x="9899" y="10880"/>
                    </a:cubicBezTo>
                    <a:cubicBezTo>
                      <a:pt x="9079" y="5600"/>
                      <a:pt x="6563" y="0"/>
                      <a:pt x="6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30"/>
              <p:cNvSpPr/>
              <p:nvPr/>
            </p:nvSpPr>
            <p:spPr>
              <a:xfrm>
                <a:off x="3824865" y="1667698"/>
                <a:ext cx="912252" cy="1001028"/>
              </a:xfrm>
              <a:custGeom>
                <a:avLst/>
                <a:gdLst/>
                <a:ahLst/>
                <a:cxnLst/>
                <a:rect l="l" t="t" r="r" b="b"/>
                <a:pathLst>
                  <a:path w="31783" h="34876" extrusionOk="0">
                    <a:moveTo>
                      <a:pt x="12154" y="0"/>
                    </a:moveTo>
                    <a:cubicBezTo>
                      <a:pt x="11569" y="0"/>
                      <a:pt x="11043" y="29"/>
                      <a:pt x="10613" y="91"/>
                    </a:cubicBezTo>
                    <a:cubicBezTo>
                      <a:pt x="10345" y="145"/>
                      <a:pt x="10095" y="198"/>
                      <a:pt x="9917" y="270"/>
                    </a:cubicBezTo>
                    <a:cubicBezTo>
                      <a:pt x="8651" y="733"/>
                      <a:pt x="7527" y="1251"/>
                      <a:pt x="6547" y="1786"/>
                    </a:cubicBezTo>
                    <a:cubicBezTo>
                      <a:pt x="3693" y="3356"/>
                      <a:pt x="2105" y="4978"/>
                      <a:pt x="2105" y="4978"/>
                    </a:cubicBezTo>
                    <a:cubicBezTo>
                      <a:pt x="1" y="16946"/>
                      <a:pt x="5298" y="20602"/>
                      <a:pt x="6939" y="22760"/>
                    </a:cubicBezTo>
                    <a:cubicBezTo>
                      <a:pt x="8561" y="24918"/>
                      <a:pt x="9917" y="33585"/>
                      <a:pt x="9917" y="33585"/>
                    </a:cubicBezTo>
                    <a:cubicBezTo>
                      <a:pt x="12865" y="34521"/>
                      <a:pt x="15557" y="34875"/>
                      <a:pt x="17966" y="34875"/>
                    </a:cubicBezTo>
                    <a:cubicBezTo>
                      <a:pt x="18545" y="34875"/>
                      <a:pt x="19108" y="34855"/>
                      <a:pt x="19655" y="34817"/>
                    </a:cubicBezTo>
                    <a:cubicBezTo>
                      <a:pt x="20101" y="34781"/>
                      <a:pt x="20547" y="34745"/>
                      <a:pt x="20958" y="34691"/>
                    </a:cubicBezTo>
                    <a:cubicBezTo>
                      <a:pt x="22152" y="34531"/>
                      <a:pt x="23240" y="34299"/>
                      <a:pt x="24239" y="34014"/>
                    </a:cubicBezTo>
                    <a:cubicBezTo>
                      <a:pt x="25595" y="33621"/>
                      <a:pt x="26772" y="33140"/>
                      <a:pt x="27771" y="32658"/>
                    </a:cubicBezTo>
                    <a:cubicBezTo>
                      <a:pt x="30392" y="31374"/>
                      <a:pt x="31783" y="30037"/>
                      <a:pt x="31783" y="30037"/>
                    </a:cubicBezTo>
                    <a:cubicBezTo>
                      <a:pt x="30374" y="25721"/>
                      <a:pt x="25844" y="20977"/>
                      <a:pt x="25844" y="20977"/>
                    </a:cubicBezTo>
                    <a:cubicBezTo>
                      <a:pt x="26308" y="19229"/>
                      <a:pt x="26558" y="17588"/>
                      <a:pt x="26646" y="16071"/>
                    </a:cubicBezTo>
                    <a:cubicBezTo>
                      <a:pt x="26718" y="14823"/>
                      <a:pt x="26682" y="13646"/>
                      <a:pt x="26575" y="12559"/>
                    </a:cubicBezTo>
                    <a:cubicBezTo>
                      <a:pt x="25826" y="5335"/>
                      <a:pt x="21545" y="1572"/>
                      <a:pt x="21136" y="1216"/>
                    </a:cubicBezTo>
                    <a:cubicBezTo>
                      <a:pt x="21117" y="1197"/>
                      <a:pt x="21100" y="1197"/>
                      <a:pt x="21100" y="1197"/>
                    </a:cubicBezTo>
                    <a:cubicBezTo>
                      <a:pt x="20796" y="1108"/>
                      <a:pt x="20368" y="1001"/>
                      <a:pt x="19852" y="894"/>
                    </a:cubicBezTo>
                    <a:cubicBezTo>
                      <a:pt x="19726" y="876"/>
                      <a:pt x="19619" y="859"/>
                      <a:pt x="19531" y="823"/>
                    </a:cubicBezTo>
                    <a:cubicBezTo>
                      <a:pt x="19281" y="787"/>
                      <a:pt x="19013" y="733"/>
                      <a:pt x="18727" y="680"/>
                    </a:cubicBezTo>
                    <a:cubicBezTo>
                      <a:pt x="18656" y="662"/>
                      <a:pt x="18603" y="662"/>
                      <a:pt x="18568" y="662"/>
                    </a:cubicBezTo>
                    <a:cubicBezTo>
                      <a:pt x="17372" y="448"/>
                      <a:pt x="15964" y="252"/>
                      <a:pt x="14608" y="127"/>
                    </a:cubicBezTo>
                    <a:cubicBezTo>
                      <a:pt x="13747" y="47"/>
                      <a:pt x="12902" y="0"/>
                      <a:pt x="12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30"/>
              <p:cNvSpPr/>
              <p:nvPr/>
            </p:nvSpPr>
            <p:spPr>
              <a:xfrm>
                <a:off x="4356211" y="1686182"/>
                <a:ext cx="527839" cy="493999"/>
              </a:xfrm>
              <a:custGeom>
                <a:avLst/>
                <a:gdLst/>
                <a:ahLst/>
                <a:cxnLst/>
                <a:rect l="l" t="t" r="r" b="b"/>
                <a:pathLst>
                  <a:path w="18390" h="17211" extrusionOk="0">
                    <a:moveTo>
                      <a:pt x="0" y="1"/>
                    </a:moveTo>
                    <a:lnTo>
                      <a:pt x="4050" y="11701"/>
                    </a:lnTo>
                    <a:lnTo>
                      <a:pt x="4371" y="12628"/>
                    </a:lnTo>
                    <a:lnTo>
                      <a:pt x="8133" y="15427"/>
                    </a:lnTo>
                    <a:lnTo>
                      <a:pt x="8597" y="15784"/>
                    </a:lnTo>
                    <a:lnTo>
                      <a:pt x="10523" y="17211"/>
                    </a:lnTo>
                    <a:cubicBezTo>
                      <a:pt x="17943" y="15731"/>
                      <a:pt x="18389" y="9953"/>
                      <a:pt x="18389" y="9953"/>
                    </a:cubicBezTo>
                    <a:cubicBezTo>
                      <a:pt x="17907" y="9453"/>
                      <a:pt x="17426" y="8971"/>
                      <a:pt x="16927" y="8526"/>
                    </a:cubicBezTo>
                    <a:cubicBezTo>
                      <a:pt x="16820" y="8419"/>
                      <a:pt x="16694" y="8312"/>
                      <a:pt x="16570" y="8205"/>
                    </a:cubicBezTo>
                    <a:cubicBezTo>
                      <a:pt x="11308" y="3514"/>
                      <a:pt x="5779" y="1445"/>
                      <a:pt x="2623" y="572"/>
                    </a:cubicBezTo>
                    <a:lnTo>
                      <a:pt x="1339" y="250"/>
                    </a:lnTo>
                    <a:cubicBezTo>
                      <a:pt x="1213" y="232"/>
                      <a:pt x="1106" y="215"/>
                      <a:pt x="1018" y="179"/>
                    </a:cubicBezTo>
                    <a:cubicBezTo>
                      <a:pt x="661" y="108"/>
                      <a:pt x="393" y="72"/>
                      <a:pt x="214" y="36"/>
                    </a:cubicBezTo>
                    <a:cubicBezTo>
                      <a:pt x="143" y="18"/>
                      <a:pt x="90" y="18"/>
                      <a:pt x="55" y="18"/>
                    </a:cubicBezTo>
                    <a:cubicBezTo>
                      <a:pt x="19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30"/>
              <p:cNvSpPr/>
              <p:nvPr/>
            </p:nvSpPr>
            <p:spPr>
              <a:xfrm>
                <a:off x="4602927" y="1930861"/>
                <a:ext cx="281112" cy="249310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8686" extrusionOk="0">
                    <a:moveTo>
                      <a:pt x="8331" y="1"/>
                    </a:moveTo>
                    <a:cubicBezTo>
                      <a:pt x="6832" y="4781"/>
                      <a:pt x="1" y="7259"/>
                      <a:pt x="1" y="7259"/>
                    </a:cubicBezTo>
                    <a:lnTo>
                      <a:pt x="1927" y="8686"/>
                    </a:lnTo>
                    <a:cubicBezTo>
                      <a:pt x="9347" y="7206"/>
                      <a:pt x="9793" y="1428"/>
                      <a:pt x="9793" y="1428"/>
                    </a:cubicBezTo>
                    <a:cubicBezTo>
                      <a:pt x="9311" y="928"/>
                      <a:pt x="8830" y="446"/>
                      <a:pt x="8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30"/>
              <p:cNvSpPr/>
              <p:nvPr/>
            </p:nvSpPr>
            <p:spPr>
              <a:xfrm>
                <a:off x="3727596" y="1784484"/>
                <a:ext cx="260619" cy="549308"/>
              </a:xfrm>
              <a:custGeom>
                <a:avLst/>
                <a:gdLst/>
                <a:ahLst/>
                <a:cxnLst/>
                <a:rect l="l" t="t" r="r" b="b"/>
                <a:pathLst>
                  <a:path w="9080" h="19138" extrusionOk="0">
                    <a:moveTo>
                      <a:pt x="6529" y="0"/>
                    </a:moveTo>
                    <a:cubicBezTo>
                      <a:pt x="6529" y="0"/>
                      <a:pt x="1339" y="2961"/>
                      <a:pt x="1" y="16979"/>
                    </a:cubicBezTo>
                    <a:cubicBezTo>
                      <a:pt x="1" y="16979"/>
                      <a:pt x="1996" y="19138"/>
                      <a:pt x="6440" y="19138"/>
                    </a:cubicBezTo>
                    <a:cubicBezTo>
                      <a:pt x="7073" y="19138"/>
                      <a:pt x="7756" y="19094"/>
                      <a:pt x="8490" y="18994"/>
                    </a:cubicBezTo>
                    <a:cubicBezTo>
                      <a:pt x="9080" y="15659"/>
                      <a:pt x="9025" y="11629"/>
                      <a:pt x="8490" y="7116"/>
                    </a:cubicBezTo>
                    <a:lnTo>
                      <a:pt x="65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30"/>
              <p:cNvSpPr/>
              <p:nvPr/>
            </p:nvSpPr>
            <p:spPr>
              <a:xfrm>
                <a:off x="3727596" y="2220602"/>
                <a:ext cx="250889" cy="113174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3943" extrusionOk="0">
                    <a:moveTo>
                      <a:pt x="215" y="1"/>
                    </a:moveTo>
                    <a:cubicBezTo>
                      <a:pt x="126" y="588"/>
                      <a:pt x="72" y="1178"/>
                      <a:pt x="1" y="1784"/>
                    </a:cubicBezTo>
                    <a:cubicBezTo>
                      <a:pt x="1" y="1784"/>
                      <a:pt x="1996" y="3943"/>
                      <a:pt x="6440" y="3943"/>
                    </a:cubicBezTo>
                    <a:cubicBezTo>
                      <a:pt x="7073" y="3943"/>
                      <a:pt x="7756" y="3899"/>
                      <a:pt x="8490" y="3799"/>
                    </a:cubicBezTo>
                    <a:cubicBezTo>
                      <a:pt x="8597" y="3211"/>
                      <a:pt x="8687" y="2605"/>
                      <a:pt x="8740" y="1962"/>
                    </a:cubicBezTo>
                    <a:lnTo>
                      <a:pt x="8740" y="1962"/>
                    </a:lnTo>
                    <a:cubicBezTo>
                      <a:pt x="8038" y="2051"/>
                      <a:pt x="7382" y="2090"/>
                      <a:pt x="6770" y="2090"/>
                    </a:cubicBezTo>
                    <a:cubicBezTo>
                      <a:pt x="2931" y="2090"/>
                      <a:pt x="830" y="55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30"/>
              <p:cNvSpPr/>
              <p:nvPr/>
            </p:nvSpPr>
            <p:spPr>
              <a:xfrm>
                <a:off x="3824865" y="1670310"/>
                <a:ext cx="564148" cy="998416"/>
              </a:xfrm>
              <a:custGeom>
                <a:avLst/>
                <a:gdLst/>
                <a:ahLst/>
                <a:cxnLst/>
                <a:rect l="l" t="t" r="r" b="b"/>
                <a:pathLst>
                  <a:path w="19655" h="34785" extrusionOk="0">
                    <a:moveTo>
                      <a:pt x="10613" y="0"/>
                    </a:moveTo>
                    <a:cubicBezTo>
                      <a:pt x="10345" y="54"/>
                      <a:pt x="10095" y="107"/>
                      <a:pt x="9917" y="179"/>
                    </a:cubicBezTo>
                    <a:cubicBezTo>
                      <a:pt x="8651" y="642"/>
                      <a:pt x="7527" y="1160"/>
                      <a:pt x="6547" y="1695"/>
                    </a:cubicBezTo>
                    <a:cubicBezTo>
                      <a:pt x="3693" y="3265"/>
                      <a:pt x="2105" y="4887"/>
                      <a:pt x="2105" y="4887"/>
                    </a:cubicBezTo>
                    <a:cubicBezTo>
                      <a:pt x="1" y="16855"/>
                      <a:pt x="5298" y="20511"/>
                      <a:pt x="6939" y="22669"/>
                    </a:cubicBezTo>
                    <a:cubicBezTo>
                      <a:pt x="8561" y="24827"/>
                      <a:pt x="9917" y="33494"/>
                      <a:pt x="9917" y="33494"/>
                    </a:cubicBezTo>
                    <a:cubicBezTo>
                      <a:pt x="12865" y="34430"/>
                      <a:pt x="15557" y="34784"/>
                      <a:pt x="17966" y="34784"/>
                    </a:cubicBezTo>
                    <a:cubicBezTo>
                      <a:pt x="18545" y="34784"/>
                      <a:pt x="19108" y="34764"/>
                      <a:pt x="19655" y="34726"/>
                    </a:cubicBezTo>
                    <a:cubicBezTo>
                      <a:pt x="17462" y="23775"/>
                      <a:pt x="10042" y="6190"/>
                      <a:pt x="10042" y="6190"/>
                    </a:cubicBezTo>
                    <a:lnTo>
                      <a:pt x="10613" y="3068"/>
                    </a:lnTo>
                    <a:lnTo>
                      <a:pt x="106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30"/>
              <p:cNvSpPr/>
              <p:nvPr/>
            </p:nvSpPr>
            <p:spPr>
              <a:xfrm>
                <a:off x="4374150" y="2244654"/>
                <a:ext cx="247789" cy="399309"/>
              </a:xfrm>
              <a:custGeom>
                <a:avLst/>
                <a:gdLst/>
                <a:ahLst/>
                <a:cxnLst/>
                <a:rect l="l" t="t" r="r" b="b"/>
                <a:pathLst>
                  <a:path w="8633" h="13912" extrusionOk="0">
                    <a:moveTo>
                      <a:pt x="3228" y="0"/>
                    </a:moveTo>
                    <a:lnTo>
                      <a:pt x="0" y="1142"/>
                    </a:lnTo>
                    <a:cubicBezTo>
                      <a:pt x="2890" y="5993"/>
                      <a:pt x="4369" y="10808"/>
                      <a:pt x="5101" y="13912"/>
                    </a:cubicBezTo>
                    <a:cubicBezTo>
                      <a:pt x="6457" y="13519"/>
                      <a:pt x="7634" y="13038"/>
                      <a:pt x="8633" y="12556"/>
                    </a:cubicBezTo>
                    <a:cubicBezTo>
                      <a:pt x="6492" y="4798"/>
                      <a:pt x="3228" y="0"/>
                      <a:pt x="32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30"/>
              <p:cNvSpPr/>
              <p:nvPr/>
            </p:nvSpPr>
            <p:spPr>
              <a:xfrm>
                <a:off x="4006085" y="1667727"/>
                <a:ext cx="247789" cy="181285"/>
              </a:xfrm>
              <a:custGeom>
                <a:avLst/>
                <a:gdLst/>
                <a:ahLst/>
                <a:cxnLst/>
                <a:rect l="l" t="t" r="r" b="b"/>
                <a:pathLst>
                  <a:path w="8633" h="6316" extrusionOk="0">
                    <a:moveTo>
                      <a:pt x="5858" y="1"/>
                    </a:moveTo>
                    <a:cubicBezTo>
                      <a:pt x="4905" y="1"/>
                      <a:pt x="4104" y="78"/>
                      <a:pt x="3603" y="269"/>
                    </a:cubicBezTo>
                    <a:cubicBezTo>
                      <a:pt x="2337" y="732"/>
                      <a:pt x="1213" y="1250"/>
                      <a:pt x="233" y="1785"/>
                    </a:cubicBezTo>
                    <a:lnTo>
                      <a:pt x="250" y="1928"/>
                    </a:lnTo>
                    <a:cubicBezTo>
                      <a:pt x="250" y="2052"/>
                      <a:pt x="233" y="2302"/>
                      <a:pt x="214" y="2534"/>
                    </a:cubicBezTo>
                    <a:cubicBezTo>
                      <a:pt x="126" y="3390"/>
                      <a:pt x="0" y="4549"/>
                      <a:pt x="821" y="5441"/>
                    </a:cubicBezTo>
                    <a:cubicBezTo>
                      <a:pt x="1339" y="6011"/>
                      <a:pt x="2105" y="6315"/>
                      <a:pt x="3103" y="6315"/>
                    </a:cubicBezTo>
                    <a:cubicBezTo>
                      <a:pt x="3300" y="6315"/>
                      <a:pt x="3514" y="6297"/>
                      <a:pt x="3728" y="6280"/>
                    </a:cubicBezTo>
                    <a:cubicBezTo>
                      <a:pt x="5334" y="6118"/>
                      <a:pt x="6670" y="5298"/>
                      <a:pt x="7652" y="3925"/>
                    </a:cubicBezTo>
                    <a:cubicBezTo>
                      <a:pt x="8401" y="2837"/>
                      <a:pt x="8632" y="1446"/>
                      <a:pt x="8294" y="126"/>
                    </a:cubicBezTo>
                    <a:cubicBezTo>
                      <a:pt x="7435" y="48"/>
                      <a:pt x="6600" y="1"/>
                      <a:pt x="58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30"/>
              <p:cNvSpPr/>
              <p:nvPr/>
            </p:nvSpPr>
            <p:spPr>
              <a:xfrm>
                <a:off x="4040526" y="1593017"/>
                <a:ext cx="173421" cy="217852"/>
              </a:xfrm>
              <a:custGeom>
                <a:avLst/>
                <a:gdLst/>
                <a:ahLst/>
                <a:cxnLst/>
                <a:rect l="l" t="t" r="r" b="b"/>
                <a:pathLst>
                  <a:path w="6042" h="7590" extrusionOk="0">
                    <a:moveTo>
                      <a:pt x="4383" y="1"/>
                    </a:moveTo>
                    <a:lnTo>
                      <a:pt x="388" y="4441"/>
                    </a:lnTo>
                    <a:cubicBezTo>
                      <a:pt x="405" y="4638"/>
                      <a:pt x="388" y="4852"/>
                      <a:pt x="353" y="5083"/>
                    </a:cubicBezTo>
                    <a:cubicBezTo>
                      <a:pt x="253" y="6191"/>
                      <a:pt x="1" y="7590"/>
                      <a:pt x="1909" y="7590"/>
                    </a:cubicBezTo>
                    <a:cubicBezTo>
                      <a:pt x="2060" y="7590"/>
                      <a:pt x="2224" y="7581"/>
                      <a:pt x="2403" y="7563"/>
                    </a:cubicBezTo>
                    <a:cubicBezTo>
                      <a:pt x="3865" y="7402"/>
                      <a:pt x="4793" y="6564"/>
                      <a:pt x="5346" y="5761"/>
                    </a:cubicBezTo>
                    <a:cubicBezTo>
                      <a:pt x="5881" y="4995"/>
                      <a:pt x="6041" y="4013"/>
                      <a:pt x="5810" y="3104"/>
                    </a:cubicBezTo>
                    <a:cubicBezTo>
                      <a:pt x="5810" y="3104"/>
                      <a:pt x="5792" y="3086"/>
                      <a:pt x="5792" y="3068"/>
                    </a:cubicBezTo>
                    <a:lnTo>
                      <a:pt x="5168" y="714"/>
                    </a:lnTo>
                    <a:lnTo>
                      <a:pt x="43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30"/>
              <p:cNvSpPr/>
              <p:nvPr/>
            </p:nvSpPr>
            <p:spPr>
              <a:xfrm>
                <a:off x="4050629" y="1593017"/>
                <a:ext cx="156687" cy="167307"/>
              </a:xfrm>
              <a:custGeom>
                <a:avLst/>
                <a:gdLst/>
                <a:ahLst/>
                <a:cxnLst/>
                <a:rect l="l" t="t" r="r" b="b"/>
                <a:pathLst>
                  <a:path w="5459" h="5829" extrusionOk="0">
                    <a:moveTo>
                      <a:pt x="4031" y="1"/>
                    </a:moveTo>
                    <a:lnTo>
                      <a:pt x="36" y="4441"/>
                    </a:lnTo>
                    <a:cubicBezTo>
                      <a:pt x="53" y="4638"/>
                      <a:pt x="36" y="4852"/>
                      <a:pt x="1" y="5083"/>
                    </a:cubicBezTo>
                    <a:cubicBezTo>
                      <a:pt x="620" y="5558"/>
                      <a:pt x="1338" y="5828"/>
                      <a:pt x="2074" y="5828"/>
                    </a:cubicBezTo>
                    <a:cubicBezTo>
                      <a:pt x="2333" y="5828"/>
                      <a:pt x="2594" y="5795"/>
                      <a:pt x="2854" y="5725"/>
                    </a:cubicBezTo>
                    <a:cubicBezTo>
                      <a:pt x="4352" y="5368"/>
                      <a:pt x="5083" y="4156"/>
                      <a:pt x="5458" y="3104"/>
                    </a:cubicBezTo>
                    <a:cubicBezTo>
                      <a:pt x="5458" y="3104"/>
                      <a:pt x="5440" y="3086"/>
                      <a:pt x="5440" y="3068"/>
                    </a:cubicBezTo>
                    <a:lnTo>
                      <a:pt x="4816" y="714"/>
                    </a:lnTo>
                    <a:lnTo>
                      <a:pt x="4031" y="1"/>
                    </a:ln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30"/>
              <p:cNvSpPr/>
              <p:nvPr/>
            </p:nvSpPr>
            <p:spPr>
              <a:xfrm>
                <a:off x="3935422" y="1537652"/>
                <a:ext cx="61481" cy="76894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679" extrusionOk="0">
                    <a:moveTo>
                      <a:pt x="710" y="1"/>
                    </a:moveTo>
                    <a:cubicBezTo>
                      <a:pt x="607" y="1"/>
                      <a:pt x="505" y="24"/>
                      <a:pt x="412" y="75"/>
                    </a:cubicBezTo>
                    <a:cubicBezTo>
                      <a:pt x="108" y="218"/>
                      <a:pt x="1" y="627"/>
                      <a:pt x="19" y="967"/>
                    </a:cubicBezTo>
                    <a:cubicBezTo>
                      <a:pt x="55" y="1466"/>
                      <a:pt x="322" y="1965"/>
                      <a:pt x="714" y="2286"/>
                    </a:cubicBezTo>
                    <a:cubicBezTo>
                      <a:pt x="1040" y="2537"/>
                      <a:pt x="1464" y="2678"/>
                      <a:pt x="1884" y="2678"/>
                    </a:cubicBezTo>
                    <a:cubicBezTo>
                      <a:pt x="1970" y="2678"/>
                      <a:pt x="2056" y="2672"/>
                      <a:pt x="2141" y="2660"/>
                    </a:cubicBezTo>
                    <a:lnTo>
                      <a:pt x="1535" y="449"/>
                    </a:lnTo>
                    <a:cubicBezTo>
                      <a:pt x="1392" y="306"/>
                      <a:pt x="1232" y="163"/>
                      <a:pt x="1035" y="75"/>
                    </a:cubicBezTo>
                    <a:cubicBezTo>
                      <a:pt x="933" y="28"/>
                      <a:pt x="821" y="1"/>
                      <a:pt x="7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30"/>
              <p:cNvSpPr/>
              <p:nvPr/>
            </p:nvSpPr>
            <p:spPr>
              <a:xfrm>
                <a:off x="3937489" y="1326525"/>
                <a:ext cx="343540" cy="235303"/>
              </a:xfrm>
              <a:custGeom>
                <a:avLst/>
                <a:gdLst/>
                <a:ahLst/>
                <a:cxnLst/>
                <a:rect l="l" t="t" r="r" b="b"/>
                <a:pathLst>
                  <a:path w="11969" h="8198" extrusionOk="0">
                    <a:moveTo>
                      <a:pt x="6306" y="1"/>
                    </a:moveTo>
                    <a:cubicBezTo>
                      <a:pt x="6214" y="1"/>
                      <a:pt x="6121" y="4"/>
                      <a:pt x="6029" y="12"/>
                    </a:cubicBezTo>
                    <a:cubicBezTo>
                      <a:pt x="5101" y="64"/>
                      <a:pt x="4138" y="599"/>
                      <a:pt x="3871" y="1491"/>
                    </a:cubicBezTo>
                    <a:cubicBezTo>
                      <a:pt x="3746" y="1082"/>
                      <a:pt x="3853" y="564"/>
                      <a:pt x="4209" y="297"/>
                    </a:cubicBezTo>
                    <a:lnTo>
                      <a:pt x="4209" y="297"/>
                    </a:lnTo>
                    <a:cubicBezTo>
                      <a:pt x="3158" y="761"/>
                      <a:pt x="2354" y="1545"/>
                      <a:pt x="2052" y="2651"/>
                    </a:cubicBezTo>
                    <a:cubicBezTo>
                      <a:pt x="2140" y="1991"/>
                      <a:pt x="2373" y="1403"/>
                      <a:pt x="2783" y="885"/>
                    </a:cubicBezTo>
                    <a:lnTo>
                      <a:pt x="2783" y="885"/>
                    </a:lnTo>
                    <a:cubicBezTo>
                      <a:pt x="1981" y="1153"/>
                      <a:pt x="1284" y="1617"/>
                      <a:pt x="963" y="2401"/>
                    </a:cubicBezTo>
                    <a:cubicBezTo>
                      <a:pt x="661" y="3186"/>
                      <a:pt x="697" y="4114"/>
                      <a:pt x="1089" y="4863"/>
                    </a:cubicBezTo>
                    <a:cubicBezTo>
                      <a:pt x="964" y="4800"/>
                      <a:pt x="817" y="4760"/>
                      <a:pt x="676" y="4760"/>
                    </a:cubicBezTo>
                    <a:cubicBezTo>
                      <a:pt x="536" y="4760"/>
                      <a:pt x="402" y="4800"/>
                      <a:pt x="304" y="4898"/>
                    </a:cubicBezTo>
                    <a:cubicBezTo>
                      <a:pt x="90" y="5094"/>
                      <a:pt x="0" y="5398"/>
                      <a:pt x="0" y="5683"/>
                    </a:cubicBezTo>
                    <a:cubicBezTo>
                      <a:pt x="0" y="5968"/>
                      <a:pt x="90" y="6235"/>
                      <a:pt x="214" y="6504"/>
                    </a:cubicBezTo>
                    <a:cubicBezTo>
                      <a:pt x="518" y="7181"/>
                      <a:pt x="1018" y="7769"/>
                      <a:pt x="1624" y="8197"/>
                    </a:cubicBezTo>
                    <a:lnTo>
                      <a:pt x="9685" y="7752"/>
                    </a:lnTo>
                    <a:lnTo>
                      <a:pt x="10006" y="4078"/>
                    </a:lnTo>
                    <a:cubicBezTo>
                      <a:pt x="11077" y="4078"/>
                      <a:pt x="11861" y="2758"/>
                      <a:pt x="11968" y="1688"/>
                    </a:cubicBezTo>
                    <a:cubicBezTo>
                      <a:pt x="10915" y="1313"/>
                      <a:pt x="9792" y="920"/>
                      <a:pt x="8722" y="547"/>
                    </a:cubicBezTo>
                    <a:cubicBezTo>
                      <a:pt x="7937" y="274"/>
                      <a:pt x="7123" y="1"/>
                      <a:pt x="6306" y="1"/>
                    </a:cubicBezTo>
                    <a:close/>
                  </a:path>
                </a:pathLst>
              </a:custGeom>
              <a:solidFill>
                <a:srgbClr val="70310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30"/>
              <p:cNvSpPr/>
              <p:nvPr/>
            </p:nvSpPr>
            <p:spPr>
              <a:xfrm>
                <a:off x="3971270" y="1447616"/>
                <a:ext cx="263145" cy="291388"/>
              </a:xfrm>
              <a:custGeom>
                <a:avLst/>
                <a:gdLst/>
                <a:ahLst/>
                <a:cxnLst/>
                <a:rect l="l" t="t" r="r" b="b"/>
                <a:pathLst>
                  <a:path w="9168" h="10152" extrusionOk="0">
                    <a:moveTo>
                      <a:pt x="4824" y="0"/>
                    </a:moveTo>
                    <a:cubicBezTo>
                      <a:pt x="2118" y="0"/>
                      <a:pt x="0" y="1053"/>
                      <a:pt x="0" y="1053"/>
                    </a:cubicBezTo>
                    <a:cubicBezTo>
                      <a:pt x="0" y="1053"/>
                      <a:pt x="0" y="3336"/>
                      <a:pt x="162" y="6101"/>
                    </a:cubicBezTo>
                    <a:cubicBezTo>
                      <a:pt x="319" y="8521"/>
                      <a:pt x="2055" y="10152"/>
                      <a:pt x="3905" y="10152"/>
                    </a:cubicBezTo>
                    <a:cubicBezTo>
                      <a:pt x="4154" y="10152"/>
                      <a:pt x="4406" y="10122"/>
                      <a:pt x="4656" y="10061"/>
                    </a:cubicBezTo>
                    <a:cubicBezTo>
                      <a:pt x="7420" y="9364"/>
                      <a:pt x="7598" y="5780"/>
                      <a:pt x="7598" y="5780"/>
                    </a:cubicBezTo>
                    <a:cubicBezTo>
                      <a:pt x="7938" y="5602"/>
                      <a:pt x="8294" y="5405"/>
                      <a:pt x="8580" y="5138"/>
                    </a:cubicBezTo>
                    <a:cubicBezTo>
                      <a:pt x="8865" y="4870"/>
                      <a:pt x="9079" y="4513"/>
                      <a:pt x="9132" y="4139"/>
                    </a:cubicBezTo>
                    <a:cubicBezTo>
                      <a:pt x="9168" y="3747"/>
                      <a:pt x="9008" y="3319"/>
                      <a:pt x="8687" y="3105"/>
                    </a:cubicBezTo>
                    <a:cubicBezTo>
                      <a:pt x="8535" y="3003"/>
                      <a:pt x="8342" y="2946"/>
                      <a:pt x="8155" y="2946"/>
                    </a:cubicBezTo>
                    <a:cubicBezTo>
                      <a:pt x="7948" y="2946"/>
                      <a:pt x="7748" y="3017"/>
                      <a:pt x="7617" y="3176"/>
                    </a:cubicBezTo>
                    <a:lnTo>
                      <a:pt x="7099" y="268"/>
                    </a:lnTo>
                    <a:cubicBezTo>
                      <a:pt x="6318" y="76"/>
                      <a:pt x="5550" y="0"/>
                      <a:pt x="48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30"/>
              <p:cNvSpPr/>
              <p:nvPr/>
            </p:nvSpPr>
            <p:spPr>
              <a:xfrm>
                <a:off x="3417938" y="2638810"/>
                <a:ext cx="88576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3086" h="4445" extrusionOk="0">
                    <a:moveTo>
                      <a:pt x="2462" y="0"/>
                    </a:moveTo>
                    <a:cubicBezTo>
                      <a:pt x="1891" y="571"/>
                      <a:pt x="1266" y="1142"/>
                      <a:pt x="624" y="1731"/>
                    </a:cubicBezTo>
                    <a:cubicBezTo>
                      <a:pt x="338" y="2782"/>
                      <a:pt x="0" y="4263"/>
                      <a:pt x="250" y="4423"/>
                    </a:cubicBezTo>
                    <a:cubicBezTo>
                      <a:pt x="273" y="4437"/>
                      <a:pt x="298" y="4444"/>
                      <a:pt x="324" y="4444"/>
                    </a:cubicBezTo>
                    <a:cubicBezTo>
                      <a:pt x="748" y="4444"/>
                      <a:pt x="1463" y="2604"/>
                      <a:pt x="1463" y="2604"/>
                    </a:cubicBezTo>
                    <a:cubicBezTo>
                      <a:pt x="1587" y="2645"/>
                      <a:pt x="1709" y="2664"/>
                      <a:pt x="1829" y="2664"/>
                    </a:cubicBezTo>
                    <a:cubicBezTo>
                      <a:pt x="2431" y="2664"/>
                      <a:pt x="2940" y="2183"/>
                      <a:pt x="3014" y="1677"/>
                    </a:cubicBezTo>
                    <a:cubicBezTo>
                      <a:pt x="3085" y="1177"/>
                      <a:pt x="2764" y="500"/>
                      <a:pt x="2462" y="0"/>
                    </a:cubicBezTo>
                    <a:close/>
                  </a:path>
                </a:pathLst>
              </a:custGeom>
              <a:solidFill>
                <a:srgbClr val="FFAB6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30"/>
              <p:cNvSpPr/>
              <p:nvPr/>
            </p:nvSpPr>
            <p:spPr>
              <a:xfrm>
                <a:off x="3405109" y="2798504"/>
                <a:ext cx="148507" cy="94948"/>
              </a:xfrm>
              <a:custGeom>
                <a:avLst/>
                <a:gdLst/>
                <a:ahLst/>
                <a:cxnLst/>
                <a:rect l="l" t="t" r="r" b="b"/>
                <a:pathLst>
                  <a:path w="5174" h="3308" extrusionOk="0">
                    <a:moveTo>
                      <a:pt x="3140" y="1"/>
                    </a:moveTo>
                    <a:lnTo>
                      <a:pt x="3140" y="1"/>
                    </a:lnTo>
                    <a:cubicBezTo>
                      <a:pt x="3139" y="1"/>
                      <a:pt x="1" y="1838"/>
                      <a:pt x="714" y="2997"/>
                    </a:cubicBezTo>
                    <a:cubicBezTo>
                      <a:pt x="849" y="3216"/>
                      <a:pt x="1094" y="3308"/>
                      <a:pt x="1401" y="3308"/>
                    </a:cubicBezTo>
                    <a:cubicBezTo>
                      <a:pt x="2718" y="3308"/>
                      <a:pt x="5173" y="1617"/>
                      <a:pt x="4942" y="1054"/>
                    </a:cubicBezTo>
                    <a:cubicBezTo>
                      <a:pt x="4882" y="912"/>
                      <a:pt x="4735" y="856"/>
                      <a:pt x="4538" y="856"/>
                    </a:cubicBezTo>
                    <a:cubicBezTo>
                      <a:pt x="3740" y="856"/>
                      <a:pt x="2124" y="1784"/>
                      <a:pt x="2124" y="1784"/>
                    </a:cubicBezTo>
                    <a:cubicBezTo>
                      <a:pt x="2124" y="1784"/>
                      <a:pt x="3337" y="590"/>
                      <a:pt x="3140" y="1"/>
                    </a:cubicBezTo>
                    <a:close/>
                  </a:path>
                </a:pathLst>
              </a:custGeom>
              <a:solidFill>
                <a:srgbClr val="FFAB6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30"/>
              <p:cNvSpPr/>
              <p:nvPr/>
            </p:nvSpPr>
            <p:spPr>
              <a:xfrm>
                <a:off x="3376982" y="2762685"/>
                <a:ext cx="148363" cy="95465"/>
              </a:xfrm>
              <a:custGeom>
                <a:avLst/>
                <a:gdLst/>
                <a:ahLst/>
                <a:cxnLst/>
                <a:rect l="l" t="t" r="r" b="b"/>
                <a:pathLst>
                  <a:path w="5169" h="3326" extrusionOk="0">
                    <a:moveTo>
                      <a:pt x="3121" y="0"/>
                    </a:moveTo>
                    <a:cubicBezTo>
                      <a:pt x="3121" y="0"/>
                      <a:pt x="1" y="1855"/>
                      <a:pt x="714" y="3015"/>
                    </a:cubicBezTo>
                    <a:cubicBezTo>
                      <a:pt x="849" y="3234"/>
                      <a:pt x="1093" y="3326"/>
                      <a:pt x="1400" y="3326"/>
                    </a:cubicBezTo>
                    <a:cubicBezTo>
                      <a:pt x="2716" y="3326"/>
                      <a:pt x="5168" y="1635"/>
                      <a:pt x="4923" y="1070"/>
                    </a:cubicBezTo>
                    <a:cubicBezTo>
                      <a:pt x="4867" y="929"/>
                      <a:pt x="4723" y="873"/>
                      <a:pt x="4528" y="873"/>
                    </a:cubicBezTo>
                    <a:cubicBezTo>
                      <a:pt x="3740" y="873"/>
                      <a:pt x="2122" y="1802"/>
                      <a:pt x="2122" y="1802"/>
                    </a:cubicBezTo>
                    <a:cubicBezTo>
                      <a:pt x="2122" y="1802"/>
                      <a:pt x="3318" y="590"/>
                      <a:pt x="3121" y="0"/>
                    </a:cubicBezTo>
                    <a:close/>
                  </a:path>
                </a:pathLst>
              </a:custGeom>
              <a:solidFill>
                <a:srgbClr val="FFAB6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30"/>
              <p:cNvSpPr/>
              <p:nvPr/>
            </p:nvSpPr>
            <p:spPr>
              <a:xfrm>
                <a:off x="3352901" y="2732979"/>
                <a:ext cx="147961" cy="95436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3325" extrusionOk="0">
                    <a:moveTo>
                      <a:pt x="3122" y="1"/>
                    </a:moveTo>
                    <a:lnTo>
                      <a:pt x="3122" y="1"/>
                    </a:lnTo>
                    <a:cubicBezTo>
                      <a:pt x="3122" y="1"/>
                      <a:pt x="1" y="1856"/>
                      <a:pt x="714" y="3016"/>
                    </a:cubicBezTo>
                    <a:cubicBezTo>
                      <a:pt x="848" y="3233"/>
                      <a:pt x="1090" y="3324"/>
                      <a:pt x="1393" y="3324"/>
                    </a:cubicBezTo>
                    <a:cubicBezTo>
                      <a:pt x="2704" y="3324"/>
                      <a:pt x="5155" y="1618"/>
                      <a:pt x="4923" y="1054"/>
                    </a:cubicBezTo>
                    <a:cubicBezTo>
                      <a:pt x="4863" y="912"/>
                      <a:pt x="4716" y="856"/>
                      <a:pt x="4520" y="856"/>
                    </a:cubicBezTo>
                    <a:cubicBezTo>
                      <a:pt x="3723" y="856"/>
                      <a:pt x="2105" y="1784"/>
                      <a:pt x="2105" y="1784"/>
                    </a:cubicBezTo>
                    <a:cubicBezTo>
                      <a:pt x="2105" y="1784"/>
                      <a:pt x="3318" y="590"/>
                      <a:pt x="3122" y="1"/>
                    </a:cubicBezTo>
                    <a:close/>
                  </a:path>
                </a:pathLst>
              </a:custGeom>
              <a:solidFill>
                <a:srgbClr val="FFAB6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30"/>
              <p:cNvSpPr/>
              <p:nvPr/>
            </p:nvSpPr>
            <p:spPr>
              <a:xfrm>
                <a:off x="3336025" y="2697160"/>
                <a:ext cx="147961" cy="95465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3326" extrusionOk="0">
                    <a:moveTo>
                      <a:pt x="3121" y="0"/>
                    </a:moveTo>
                    <a:lnTo>
                      <a:pt x="3121" y="0"/>
                    </a:lnTo>
                    <a:cubicBezTo>
                      <a:pt x="3121" y="1"/>
                      <a:pt x="1" y="1855"/>
                      <a:pt x="714" y="3015"/>
                    </a:cubicBezTo>
                    <a:cubicBezTo>
                      <a:pt x="849" y="3234"/>
                      <a:pt x="1093" y="3326"/>
                      <a:pt x="1398" y="3326"/>
                    </a:cubicBezTo>
                    <a:cubicBezTo>
                      <a:pt x="2710" y="3326"/>
                      <a:pt x="5155" y="1632"/>
                      <a:pt x="4923" y="1053"/>
                    </a:cubicBezTo>
                    <a:cubicBezTo>
                      <a:pt x="4863" y="912"/>
                      <a:pt x="4717" y="855"/>
                      <a:pt x="4521" y="855"/>
                    </a:cubicBezTo>
                    <a:cubicBezTo>
                      <a:pt x="3728" y="855"/>
                      <a:pt x="2122" y="1784"/>
                      <a:pt x="2122" y="1784"/>
                    </a:cubicBezTo>
                    <a:cubicBezTo>
                      <a:pt x="2122" y="1784"/>
                      <a:pt x="3318" y="590"/>
                      <a:pt x="3121" y="0"/>
                    </a:cubicBezTo>
                    <a:close/>
                  </a:path>
                </a:pathLst>
              </a:custGeom>
              <a:solidFill>
                <a:srgbClr val="FFAB6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30"/>
              <p:cNvSpPr/>
              <p:nvPr/>
            </p:nvSpPr>
            <p:spPr>
              <a:xfrm>
                <a:off x="3346271" y="2649630"/>
                <a:ext cx="219115" cy="247789"/>
              </a:xfrm>
              <a:custGeom>
                <a:avLst/>
                <a:gdLst/>
                <a:ahLst/>
                <a:cxnLst/>
                <a:rect l="l" t="t" r="r" b="b"/>
                <a:pathLst>
                  <a:path w="7634" h="8633" extrusionOk="0">
                    <a:moveTo>
                      <a:pt x="4262" y="3993"/>
                    </a:moveTo>
                    <a:cubicBezTo>
                      <a:pt x="4887" y="4350"/>
                      <a:pt x="4904" y="4653"/>
                      <a:pt x="4334" y="4885"/>
                    </a:cubicBezTo>
                    <a:cubicBezTo>
                      <a:pt x="4102" y="5064"/>
                      <a:pt x="3870" y="5206"/>
                      <a:pt x="3620" y="5349"/>
                    </a:cubicBezTo>
                    <a:cubicBezTo>
                      <a:pt x="3389" y="5492"/>
                      <a:pt x="3139" y="5616"/>
                      <a:pt x="2890" y="5741"/>
                    </a:cubicBezTo>
                    <a:cubicBezTo>
                      <a:pt x="2640" y="5848"/>
                      <a:pt x="2390" y="5937"/>
                      <a:pt x="2141" y="6008"/>
                    </a:cubicBezTo>
                    <a:cubicBezTo>
                      <a:pt x="1978" y="6068"/>
                      <a:pt x="1833" y="6098"/>
                      <a:pt x="1707" y="6098"/>
                    </a:cubicBezTo>
                    <a:cubicBezTo>
                      <a:pt x="1311" y="6098"/>
                      <a:pt x="1102" y="5798"/>
                      <a:pt x="1088" y="5188"/>
                    </a:cubicBezTo>
                    <a:lnTo>
                      <a:pt x="1088" y="5188"/>
                    </a:lnTo>
                    <a:cubicBezTo>
                      <a:pt x="1163" y="5199"/>
                      <a:pt x="1239" y="5204"/>
                      <a:pt x="1317" y="5204"/>
                    </a:cubicBezTo>
                    <a:cubicBezTo>
                      <a:pt x="1608" y="5204"/>
                      <a:pt x="1912" y="5133"/>
                      <a:pt x="2193" y="5064"/>
                    </a:cubicBezTo>
                    <a:cubicBezTo>
                      <a:pt x="2835" y="4867"/>
                      <a:pt x="3425" y="4529"/>
                      <a:pt x="3924" y="4082"/>
                    </a:cubicBezTo>
                    <a:cubicBezTo>
                      <a:pt x="3946" y="4104"/>
                      <a:pt x="3975" y="4120"/>
                      <a:pt x="4011" y="4120"/>
                    </a:cubicBezTo>
                    <a:cubicBezTo>
                      <a:pt x="4033" y="4120"/>
                      <a:pt x="4057" y="4114"/>
                      <a:pt x="4084" y="4100"/>
                    </a:cubicBezTo>
                    <a:cubicBezTo>
                      <a:pt x="4138" y="4065"/>
                      <a:pt x="4209" y="4029"/>
                      <a:pt x="4262" y="3993"/>
                    </a:cubicBezTo>
                    <a:close/>
                    <a:moveTo>
                      <a:pt x="4531" y="5206"/>
                    </a:moveTo>
                    <a:cubicBezTo>
                      <a:pt x="4556" y="5270"/>
                      <a:pt x="4610" y="5316"/>
                      <a:pt x="4672" y="5316"/>
                    </a:cubicBezTo>
                    <a:cubicBezTo>
                      <a:pt x="4695" y="5316"/>
                      <a:pt x="4720" y="5310"/>
                      <a:pt x="4745" y="5295"/>
                    </a:cubicBezTo>
                    <a:cubicBezTo>
                      <a:pt x="4824" y="5245"/>
                      <a:pt x="4898" y="5224"/>
                      <a:pt x="4962" y="5224"/>
                    </a:cubicBezTo>
                    <a:cubicBezTo>
                      <a:pt x="5244" y="5224"/>
                      <a:pt x="5352" y="5630"/>
                      <a:pt x="5047" y="5848"/>
                    </a:cubicBezTo>
                    <a:cubicBezTo>
                      <a:pt x="4816" y="6008"/>
                      <a:pt x="4583" y="6151"/>
                      <a:pt x="4352" y="6293"/>
                    </a:cubicBezTo>
                    <a:cubicBezTo>
                      <a:pt x="4048" y="6455"/>
                      <a:pt x="3727" y="6597"/>
                      <a:pt x="3406" y="6722"/>
                    </a:cubicBezTo>
                    <a:cubicBezTo>
                      <a:pt x="3274" y="6773"/>
                      <a:pt x="2765" y="6957"/>
                      <a:pt x="2362" y="6957"/>
                    </a:cubicBezTo>
                    <a:cubicBezTo>
                      <a:pt x="2058" y="6957"/>
                      <a:pt x="1814" y="6853"/>
                      <a:pt x="1837" y="6508"/>
                    </a:cubicBezTo>
                    <a:cubicBezTo>
                      <a:pt x="2462" y="6455"/>
                      <a:pt x="3139" y="6062"/>
                      <a:pt x="3585" y="5830"/>
                    </a:cubicBezTo>
                    <a:cubicBezTo>
                      <a:pt x="3870" y="5670"/>
                      <a:pt x="4227" y="5456"/>
                      <a:pt x="4531" y="5206"/>
                    </a:cubicBezTo>
                    <a:close/>
                    <a:moveTo>
                      <a:pt x="6218" y="6421"/>
                    </a:moveTo>
                    <a:cubicBezTo>
                      <a:pt x="6562" y="6421"/>
                      <a:pt x="6786" y="6710"/>
                      <a:pt x="6457" y="7025"/>
                    </a:cubicBezTo>
                    <a:cubicBezTo>
                      <a:pt x="6010" y="7435"/>
                      <a:pt x="5439" y="7720"/>
                      <a:pt x="4887" y="7934"/>
                    </a:cubicBezTo>
                    <a:cubicBezTo>
                      <a:pt x="4746" y="7982"/>
                      <a:pt x="4055" y="8161"/>
                      <a:pt x="3508" y="8161"/>
                    </a:cubicBezTo>
                    <a:cubicBezTo>
                      <a:pt x="3013" y="8161"/>
                      <a:pt x="2636" y="8014"/>
                      <a:pt x="2890" y="7489"/>
                    </a:cubicBezTo>
                    <a:cubicBezTo>
                      <a:pt x="2907" y="7453"/>
                      <a:pt x="2907" y="7418"/>
                      <a:pt x="2907" y="7399"/>
                    </a:cubicBezTo>
                    <a:cubicBezTo>
                      <a:pt x="3299" y="7311"/>
                      <a:pt x="3692" y="7132"/>
                      <a:pt x="4067" y="6936"/>
                    </a:cubicBezTo>
                    <a:cubicBezTo>
                      <a:pt x="4081" y="6965"/>
                      <a:pt x="4120" y="6994"/>
                      <a:pt x="4153" y="6994"/>
                    </a:cubicBezTo>
                    <a:cubicBezTo>
                      <a:pt x="4161" y="6994"/>
                      <a:pt x="4167" y="6993"/>
                      <a:pt x="4174" y="6990"/>
                    </a:cubicBezTo>
                    <a:cubicBezTo>
                      <a:pt x="4602" y="6900"/>
                      <a:pt x="4994" y="6757"/>
                      <a:pt x="5404" y="6650"/>
                    </a:cubicBezTo>
                    <a:cubicBezTo>
                      <a:pt x="5601" y="6579"/>
                      <a:pt x="5815" y="6526"/>
                      <a:pt x="6010" y="6455"/>
                    </a:cubicBezTo>
                    <a:cubicBezTo>
                      <a:pt x="6082" y="6432"/>
                      <a:pt x="6152" y="6421"/>
                      <a:pt x="6218" y="6421"/>
                    </a:cubicBezTo>
                    <a:close/>
                    <a:moveTo>
                      <a:pt x="5210" y="1"/>
                    </a:moveTo>
                    <a:cubicBezTo>
                      <a:pt x="5183" y="1"/>
                      <a:pt x="5159" y="26"/>
                      <a:pt x="5173" y="51"/>
                    </a:cubicBezTo>
                    <a:cubicBezTo>
                      <a:pt x="5225" y="498"/>
                      <a:pt x="5404" y="890"/>
                      <a:pt x="5332" y="1354"/>
                    </a:cubicBezTo>
                    <a:cubicBezTo>
                      <a:pt x="5225" y="2032"/>
                      <a:pt x="4566" y="1996"/>
                      <a:pt x="4048" y="2049"/>
                    </a:cubicBezTo>
                    <a:cubicBezTo>
                      <a:pt x="3853" y="2084"/>
                      <a:pt x="3799" y="2281"/>
                      <a:pt x="3888" y="2388"/>
                    </a:cubicBezTo>
                    <a:cubicBezTo>
                      <a:pt x="3853" y="2531"/>
                      <a:pt x="3799" y="2655"/>
                      <a:pt x="3763" y="2798"/>
                    </a:cubicBezTo>
                    <a:cubicBezTo>
                      <a:pt x="3710" y="2959"/>
                      <a:pt x="3639" y="3102"/>
                      <a:pt x="3567" y="3226"/>
                    </a:cubicBezTo>
                    <a:cubicBezTo>
                      <a:pt x="3532" y="3280"/>
                      <a:pt x="3513" y="3333"/>
                      <a:pt x="3478" y="3387"/>
                    </a:cubicBezTo>
                    <a:cubicBezTo>
                      <a:pt x="3414" y="3522"/>
                      <a:pt x="3347" y="3589"/>
                      <a:pt x="3278" y="3589"/>
                    </a:cubicBezTo>
                    <a:cubicBezTo>
                      <a:pt x="3175" y="3589"/>
                      <a:pt x="3068" y="3437"/>
                      <a:pt x="2961" y="3137"/>
                    </a:cubicBezTo>
                    <a:cubicBezTo>
                      <a:pt x="3049" y="2567"/>
                      <a:pt x="3282" y="1977"/>
                      <a:pt x="3425" y="1425"/>
                    </a:cubicBezTo>
                    <a:cubicBezTo>
                      <a:pt x="3457" y="1283"/>
                      <a:pt x="3344" y="1188"/>
                      <a:pt x="3235" y="1188"/>
                    </a:cubicBezTo>
                    <a:cubicBezTo>
                      <a:pt x="3164" y="1188"/>
                      <a:pt x="3096" y="1227"/>
                      <a:pt x="3068" y="1318"/>
                    </a:cubicBezTo>
                    <a:cubicBezTo>
                      <a:pt x="2907" y="1889"/>
                      <a:pt x="2728" y="2460"/>
                      <a:pt x="2586" y="3030"/>
                    </a:cubicBezTo>
                    <a:cubicBezTo>
                      <a:pt x="2497" y="3351"/>
                      <a:pt x="2550" y="3868"/>
                      <a:pt x="2925" y="3993"/>
                    </a:cubicBezTo>
                    <a:cubicBezTo>
                      <a:pt x="2997" y="4017"/>
                      <a:pt x="3066" y="4027"/>
                      <a:pt x="3132" y="4027"/>
                    </a:cubicBezTo>
                    <a:cubicBezTo>
                      <a:pt x="3677" y="4027"/>
                      <a:pt x="4041" y="3295"/>
                      <a:pt x="4120" y="2691"/>
                    </a:cubicBezTo>
                    <a:lnTo>
                      <a:pt x="4138" y="2709"/>
                    </a:lnTo>
                    <a:cubicBezTo>
                      <a:pt x="4976" y="3066"/>
                      <a:pt x="3478" y="4029"/>
                      <a:pt x="3353" y="4100"/>
                    </a:cubicBezTo>
                    <a:cubicBezTo>
                      <a:pt x="3032" y="4296"/>
                      <a:pt x="2676" y="4457"/>
                      <a:pt x="2319" y="4581"/>
                    </a:cubicBezTo>
                    <a:cubicBezTo>
                      <a:pt x="1979" y="4688"/>
                      <a:pt x="1623" y="4743"/>
                      <a:pt x="1285" y="4760"/>
                    </a:cubicBezTo>
                    <a:cubicBezTo>
                      <a:pt x="303" y="4493"/>
                      <a:pt x="607" y="3922"/>
                      <a:pt x="1106" y="3565"/>
                    </a:cubicBezTo>
                    <a:cubicBezTo>
                      <a:pt x="1159" y="3494"/>
                      <a:pt x="1213" y="3440"/>
                      <a:pt x="1266" y="3369"/>
                    </a:cubicBezTo>
                    <a:cubicBezTo>
                      <a:pt x="1356" y="3234"/>
                      <a:pt x="1218" y="3086"/>
                      <a:pt x="1076" y="3086"/>
                    </a:cubicBezTo>
                    <a:cubicBezTo>
                      <a:pt x="1050" y="3086"/>
                      <a:pt x="1024" y="3091"/>
                      <a:pt x="999" y="3102"/>
                    </a:cubicBezTo>
                    <a:cubicBezTo>
                      <a:pt x="535" y="3369"/>
                      <a:pt x="0" y="4082"/>
                      <a:pt x="303" y="4653"/>
                    </a:cubicBezTo>
                    <a:cubicBezTo>
                      <a:pt x="428" y="4867"/>
                      <a:pt x="588" y="5009"/>
                      <a:pt x="767" y="5099"/>
                    </a:cubicBezTo>
                    <a:cubicBezTo>
                      <a:pt x="393" y="5509"/>
                      <a:pt x="642" y="6062"/>
                      <a:pt x="1088" y="6348"/>
                    </a:cubicBezTo>
                    <a:cubicBezTo>
                      <a:pt x="1195" y="6419"/>
                      <a:pt x="1337" y="6472"/>
                      <a:pt x="1463" y="6490"/>
                    </a:cubicBezTo>
                    <a:cubicBezTo>
                      <a:pt x="1373" y="6936"/>
                      <a:pt x="1730" y="7275"/>
                      <a:pt x="2176" y="7399"/>
                    </a:cubicBezTo>
                    <a:cubicBezTo>
                      <a:pt x="2283" y="7435"/>
                      <a:pt x="2390" y="7435"/>
                      <a:pt x="2497" y="7453"/>
                    </a:cubicBezTo>
                    <a:cubicBezTo>
                      <a:pt x="2283" y="7882"/>
                      <a:pt x="2514" y="8469"/>
                      <a:pt x="3049" y="8576"/>
                    </a:cubicBezTo>
                    <a:cubicBezTo>
                      <a:pt x="3236" y="8615"/>
                      <a:pt x="3425" y="8633"/>
                      <a:pt x="3613" y="8633"/>
                    </a:cubicBezTo>
                    <a:cubicBezTo>
                      <a:pt x="4557" y="8633"/>
                      <a:pt x="5496" y="8181"/>
                      <a:pt x="6224" y="7632"/>
                    </a:cubicBezTo>
                    <a:cubicBezTo>
                      <a:pt x="6652" y="7328"/>
                      <a:pt x="7634" y="6526"/>
                      <a:pt x="6973" y="5991"/>
                    </a:cubicBezTo>
                    <a:cubicBezTo>
                      <a:pt x="6882" y="5923"/>
                      <a:pt x="6772" y="5899"/>
                      <a:pt x="6658" y="5899"/>
                    </a:cubicBezTo>
                    <a:cubicBezTo>
                      <a:pt x="6503" y="5899"/>
                      <a:pt x="6340" y="5942"/>
                      <a:pt x="6207" y="5972"/>
                    </a:cubicBezTo>
                    <a:cubicBezTo>
                      <a:pt x="5796" y="6098"/>
                      <a:pt x="5404" y="6222"/>
                      <a:pt x="4994" y="6383"/>
                    </a:cubicBezTo>
                    <a:cubicBezTo>
                      <a:pt x="5494" y="6062"/>
                      <a:pt x="6100" y="5580"/>
                      <a:pt x="5939" y="4992"/>
                    </a:cubicBezTo>
                    <a:cubicBezTo>
                      <a:pt x="5873" y="4738"/>
                      <a:pt x="5699" y="4648"/>
                      <a:pt x="5493" y="4648"/>
                    </a:cubicBezTo>
                    <a:cubicBezTo>
                      <a:pt x="5309" y="4648"/>
                      <a:pt x="5100" y="4721"/>
                      <a:pt x="4923" y="4814"/>
                    </a:cubicBezTo>
                    <a:cubicBezTo>
                      <a:pt x="5118" y="4581"/>
                      <a:pt x="5261" y="4315"/>
                      <a:pt x="5280" y="4029"/>
                    </a:cubicBezTo>
                    <a:cubicBezTo>
                      <a:pt x="5290" y="3716"/>
                      <a:pt x="5086" y="3616"/>
                      <a:pt x="4833" y="3616"/>
                    </a:cubicBezTo>
                    <a:cubicBezTo>
                      <a:pt x="4654" y="3616"/>
                      <a:pt x="4451" y="3666"/>
                      <a:pt x="4281" y="3725"/>
                    </a:cubicBezTo>
                    <a:cubicBezTo>
                      <a:pt x="4317" y="3672"/>
                      <a:pt x="4369" y="3618"/>
                      <a:pt x="4405" y="3583"/>
                    </a:cubicBezTo>
                    <a:cubicBezTo>
                      <a:pt x="4726" y="3209"/>
                      <a:pt x="4690" y="2691"/>
                      <a:pt x="4227" y="2531"/>
                    </a:cubicBezTo>
                    <a:cubicBezTo>
                      <a:pt x="4216" y="2526"/>
                      <a:pt x="4206" y="2523"/>
                      <a:pt x="4195" y="2523"/>
                    </a:cubicBezTo>
                    <a:cubicBezTo>
                      <a:pt x="4171" y="2523"/>
                      <a:pt x="4150" y="2536"/>
                      <a:pt x="4138" y="2548"/>
                    </a:cubicBezTo>
                    <a:lnTo>
                      <a:pt x="4138" y="2460"/>
                    </a:lnTo>
                    <a:cubicBezTo>
                      <a:pt x="4709" y="2460"/>
                      <a:pt x="5280" y="2246"/>
                      <a:pt x="5529" y="1711"/>
                    </a:cubicBezTo>
                    <a:cubicBezTo>
                      <a:pt x="5779" y="1157"/>
                      <a:pt x="5582" y="479"/>
                      <a:pt x="5244" y="16"/>
                    </a:cubicBezTo>
                    <a:cubicBezTo>
                      <a:pt x="5233" y="5"/>
                      <a:pt x="5221" y="1"/>
                      <a:pt x="52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30"/>
              <p:cNvSpPr/>
              <p:nvPr/>
            </p:nvSpPr>
            <p:spPr>
              <a:xfrm>
                <a:off x="3388405" y="2737571"/>
                <a:ext cx="25775" cy="15471"/>
              </a:xfrm>
              <a:custGeom>
                <a:avLst/>
                <a:gdLst/>
                <a:ahLst/>
                <a:cxnLst/>
                <a:rect l="l" t="t" r="r" b="b"/>
                <a:pathLst>
                  <a:path w="898" h="539" extrusionOk="0">
                    <a:moveTo>
                      <a:pt x="714" y="0"/>
                    </a:moveTo>
                    <a:cubicBezTo>
                      <a:pt x="706" y="0"/>
                      <a:pt x="698" y="1"/>
                      <a:pt x="690" y="2"/>
                    </a:cubicBezTo>
                    <a:cubicBezTo>
                      <a:pt x="459" y="19"/>
                      <a:pt x="226" y="233"/>
                      <a:pt x="66" y="394"/>
                    </a:cubicBezTo>
                    <a:cubicBezTo>
                      <a:pt x="0" y="443"/>
                      <a:pt x="57" y="539"/>
                      <a:pt x="136" y="539"/>
                    </a:cubicBezTo>
                    <a:cubicBezTo>
                      <a:pt x="142" y="539"/>
                      <a:pt x="148" y="538"/>
                      <a:pt x="155" y="537"/>
                    </a:cubicBezTo>
                    <a:cubicBezTo>
                      <a:pt x="369" y="483"/>
                      <a:pt x="673" y="394"/>
                      <a:pt x="815" y="216"/>
                    </a:cubicBezTo>
                    <a:cubicBezTo>
                      <a:pt x="898" y="116"/>
                      <a:pt x="826" y="0"/>
                      <a:pt x="7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30"/>
              <p:cNvSpPr/>
              <p:nvPr/>
            </p:nvSpPr>
            <p:spPr>
              <a:xfrm>
                <a:off x="4096436" y="1531683"/>
                <a:ext cx="66303" cy="25258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880" extrusionOk="0">
                    <a:moveTo>
                      <a:pt x="1750" y="0"/>
                    </a:moveTo>
                    <a:cubicBezTo>
                      <a:pt x="1284" y="0"/>
                      <a:pt x="814" y="131"/>
                      <a:pt x="366" y="229"/>
                    </a:cubicBezTo>
                    <a:cubicBezTo>
                      <a:pt x="0" y="329"/>
                      <a:pt x="38" y="880"/>
                      <a:pt x="364" y="880"/>
                    </a:cubicBezTo>
                    <a:cubicBezTo>
                      <a:pt x="387" y="880"/>
                      <a:pt x="412" y="877"/>
                      <a:pt x="438" y="871"/>
                    </a:cubicBezTo>
                    <a:cubicBezTo>
                      <a:pt x="1044" y="747"/>
                      <a:pt x="1686" y="640"/>
                      <a:pt x="2203" y="283"/>
                    </a:cubicBezTo>
                    <a:cubicBezTo>
                      <a:pt x="2310" y="212"/>
                      <a:pt x="2238" y="50"/>
                      <a:pt x="2131" y="33"/>
                    </a:cubicBezTo>
                    <a:cubicBezTo>
                      <a:pt x="2005" y="10"/>
                      <a:pt x="1878" y="0"/>
                      <a:pt x="1750" y="0"/>
                    </a:cubicBezTo>
                    <a:close/>
                  </a:path>
                </a:pathLst>
              </a:custGeom>
              <a:solidFill>
                <a:srgbClr val="70310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30"/>
              <p:cNvSpPr/>
              <p:nvPr/>
            </p:nvSpPr>
            <p:spPr>
              <a:xfrm>
                <a:off x="4109553" y="1559064"/>
                <a:ext cx="33725" cy="25603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892" extrusionOk="0">
                    <a:moveTo>
                      <a:pt x="644" y="0"/>
                    </a:moveTo>
                    <a:cubicBezTo>
                      <a:pt x="592" y="0"/>
                      <a:pt x="542" y="9"/>
                      <a:pt x="497" y="24"/>
                    </a:cubicBezTo>
                    <a:cubicBezTo>
                      <a:pt x="0" y="169"/>
                      <a:pt x="167" y="891"/>
                      <a:pt x="583" y="891"/>
                    </a:cubicBezTo>
                    <a:cubicBezTo>
                      <a:pt x="629" y="891"/>
                      <a:pt x="678" y="882"/>
                      <a:pt x="730" y="863"/>
                    </a:cubicBezTo>
                    <a:lnTo>
                      <a:pt x="747" y="863"/>
                    </a:lnTo>
                    <a:cubicBezTo>
                      <a:pt x="1104" y="720"/>
                      <a:pt x="1175" y="292"/>
                      <a:pt x="854" y="59"/>
                    </a:cubicBezTo>
                    <a:cubicBezTo>
                      <a:pt x="791" y="18"/>
                      <a:pt x="716" y="0"/>
                      <a:pt x="644" y="0"/>
                    </a:cubicBezTo>
                    <a:close/>
                  </a:path>
                </a:pathLst>
              </a:custGeom>
              <a:solidFill>
                <a:srgbClr val="70310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30"/>
              <p:cNvSpPr/>
              <p:nvPr/>
            </p:nvSpPr>
            <p:spPr>
              <a:xfrm>
                <a:off x="3985592" y="1531683"/>
                <a:ext cx="66331" cy="25258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880" extrusionOk="0">
                    <a:moveTo>
                      <a:pt x="551" y="0"/>
                    </a:moveTo>
                    <a:cubicBezTo>
                      <a:pt x="422" y="0"/>
                      <a:pt x="292" y="10"/>
                      <a:pt x="162" y="33"/>
                    </a:cubicBezTo>
                    <a:cubicBezTo>
                      <a:pt x="55" y="50"/>
                      <a:pt x="1" y="212"/>
                      <a:pt x="91" y="283"/>
                    </a:cubicBezTo>
                    <a:cubicBezTo>
                      <a:pt x="607" y="640"/>
                      <a:pt x="1249" y="747"/>
                      <a:pt x="1856" y="871"/>
                    </a:cubicBezTo>
                    <a:cubicBezTo>
                      <a:pt x="1883" y="877"/>
                      <a:pt x="1909" y="880"/>
                      <a:pt x="1933" y="880"/>
                    </a:cubicBezTo>
                    <a:cubicBezTo>
                      <a:pt x="2274" y="880"/>
                      <a:pt x="2310" y="329"/>
                      <a:pt x="1927" y="229"/>
                    </a:cubicBezTo>
                    <a:cubicBezTo>
                      <a:pt x="1479" y="131"/>
                      <a:pt x="1020" y="0"/>
                      <a:pt x="551" y="0"/>
                    </a:cubicBezTo>
                    <a:close/>
                  </a:path>
                </a:pathLst>
              </a:custGeom>
              <a:solidFill>
                <a:srgbClr val="70310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30"/>
              <p:cNvSpPr/>
              <p:nvPr/>
            </p:nvSpPr>
            <p:spPr>
              <a:xfrm>
                <a:off x="4004564" y="1559064"/>
                <a:ext cx="33783" cy="25603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892" extrusionOk="0">
                    <a:moveTo>
                      <a:pt x="535" y="0"/>
                    </a:moveTo>
                    <a:cubicBezTo>
                      <a:pt x="459" y="0"/>
                      <a:pt x="384" y="18"/>
                      <a:pt x="321" y="59"/>
                    </a:cubicBezTo>
                    <a:cubicBezTo>
                      <a:pt x="0" y="292"/>
                      <a:pt x="72" y="720"/>
                      <a:pt x="428" y="863"/>
                    </a:cubicBezTo>
                    <a:lnTo>
                      <a:pt x="464" y="863"/>
                    </a:lnTo>
                    <a:cubicBezTo>
                      <a:pt x="514" y="882"/>
                      <a:pt x="561" y="891"/>
                      <a:pt x="606" y="891"/>
                    </a:cubicBezTo>
                    <a:cubicBezTo>
                      <a:pt x="1009" y="891"/>
                      <a:pt x="1177" y="169"/>
                      <a:pt x="695" y="24"/>
                    </a:cubicBezTo>
                    <a:cubicBezTo>
                      <a:pt x="644" y="9"/>
                      <a:pt x="589" y="0"/>
                      <a:pt x="535" y="0"/>
                    </a:cubicBezTo>
                    <a:close/>
                  </a:path>
                </a:pathLst>
              </a:custGeom>
              <a:solidFill>
                <a:srgbClr val="70310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30"/>
              <p:cNvSpPr/>
              <p:nvPr/>
            </p:nvSpPr>
            <p:spPr>
              <a:xfrm>
                <a:off x="4055738" y="1572008"/>
                <a:ext cx="32262" cy="63404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2209" extrusionOk="0">
                    <a:moveTo>
                      <a:pt x="803" y="1"/>
                    </a:moveTo>
                    <a:cubicBezTo>
                      <a:pt x="803" y="1"/>
                      <a:pt x="1" y="2141"/>
                      <a:pt x="375" y="2195"/>
                    </a:cubicBezTo>
                    <a:cubicBezTo>
                      <a:pt x="441" y="2205"/>
                      <a:pt x="506" y="2208"/>
                      <a:pt x="570" y="2208"/>
                    </a:cubicBezTo>
                    <a:cubicBezTo>
                      <a:pt x="870" y="2208"/>
                      <a:pt x="1124" y="2124"/>
                      <a:pt x="1124" y="2124"/>
                    </a:cubicBezTo>
                    <a:lnTo>
                      <a:pt x="803" y="1"/>
                    </a:ln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30"/>
              <p:cNvSpPr/>
              <p:nvPr/>
            </p:nvSpPr>
            <p:spPr>
              <a:xfrm>
                <a:off x="4080823" y="1636500"/>
                <a:ext cx="55310" cy="51406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791" extrusionOk="0">
                    <a:moveTo>
                      <a:pt x="1850" y="0"/>
                    </a:moveTo>
                    <a:cubicBezTo>
                      <a:pt x="1388" y="0"/>
                      <a:pt x="932" y="192"/>
                      <a:pt x="589" y="500"/>
                    </a:cubicBezTo>
                    <a:cubicBezTo>
                      <a:pt x="233" y="840"/>
                      <a:pt x="19" y="1304"/>
                      <a:pt x="0" y="1785"/>
                    </a:cubicBezTo>
                    <a:cubicBezTo>
                      <a:pt x="54" y="1788"/>
                      <a:pt x="109" y="1790"/>
                      <a:pt x="164" y="1790"/>
                    </a:cubicBezTo>
                    <a:cubicBezTo>
                      <a:pt x="610" y="1790"/>
                      <a:pt x="1056" y="1657"/>
                      <a:pt x="1374" y="1339"/>
                    </a:cubicBezTo>
                    <a:cubicBezTo>
                      <a:pt x="1731" y="1000"/>
                      <a:pt x="1926" y="500"/>
                      <a:pt x="1909" y="1"/>
                    </a:cubicBezTo>
                    <a:cubicBezTo>
                      <a:pt x="1890" y="0"/>
                      <a:pt x="1870" y="0"/>
                      <a:pt x="18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43" name="Google Shape;1143;p30"/>
          <p:cNvGrpSpPr/>
          <p:nvPr/>
        </p:nvGrpSpPr>
        <p:grpSpPr>
          <a:xfrm>
            <a:off x="950567" y="2783668"/>
            <a:ext cx="2735600" cy="809433"/>
            <a:chOff x="712925" y="2087750"/>
            <a:chExt cx="2051700" cy="607075"/>
          </a:xfrm>
        </p:grpSpPr>
        <p:sp>
          <p:nvSpPr>
            <p:cNvPr id="1144" name="Google Shape;1144;p30"/>
            <p:cNvSpPr txBox="1"/>
            <p:nvPr/>
          </p:nvSpPr>
          <p:spPr>
            <a:xfrm>
              <a:off x="953271" y="2087750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45" name="Google Shape;1145;p30"/>
            <p:cNvSpPr txBox="1"/>
            <p:nvPr/>
          </p:nvSpPr>
          <p:spPr>
            <a:xfrm>
              <a:off x="712925" y="2369925"/>
              <a:ext cx="20517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46" name="Google Shape;1146;p30"/>
          <p:cNvGrpSpPr/>
          <p:nvPr/>
        </p:nvGrpSpPr>
        <p:grpSpPr>
          <a:xfrm>
            <a:off x="8767824" y="2783667"/>
            <a:ext cx="2473600" cy="809423"/>
            <a:chOff x="6575868" y="2087750"/>
            <a:chExt cx="1855200" cy="607067"/>
          </a:xfrm>
        </p:grpSpPr>
        <p:sp>
          <p:nvSpPr>
            <p:cNvPr id="1147" name="Google Shape;1147;p30"/>
            <p:cNvSpPr txBox="1"/>
            <p:nvPr/>
          </p:nvSpPr>
          <p:spPr>
            <a:xfrm>
              <a:off x="6718068" y="2087750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48" name="Google Shape;1148;p30"/>
            <p:cNvSpPr txBox="1"/>
            <p:nvPr/>
          </p:nvSpPr>
          <p:spPr>
            <a:xfrm>
              <a:off x="6575868" y="2369917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planet with several rings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49" name="Google Shape;1149;p30"/>
          <p:cNvGrpSpPr/>
          <p:nvPr/>
        </p:nvGrpSpPr>
        <p:grpSpPr>
          <a:xfrm>
            <a:off x="1081428" y="5296801"/>
            <a:ext cx="2473600" cy="809423"/>
            <a:chOff x="811071" y="3972600"/>
            <a:chExt cx="1855200" cy="607067"/>
          </a:xfrm>
        </p:grpSpPr>
        <p:sp>
          <p:nvSpPr>
            <p:cNvPr id="1150" name="Google Shape;1150;p30"/>
            <p:cNvSpPr txBox="1"/>
            <p:nvPr/>
          </p:nvSpPr>
          <p:spPr>
            <a:xfrm>
              <a:off x="953271" y="3972600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51" name="Google Shape;1151;p30"/>
            <p:cNvSpPr txBox="1"/>
            <p:nvPr/>
          </p:nvSpPr>
          <p:spPr>
            <a:xfrm>
              <a:off x="811071" y="4254767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really beautiful name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52" name="Google Shape;1152;p30"/>
          <p:cNvGrpSpPr/>
          <p:nvPr/>
        </p:nvGrpSpPr>
        <p:grpSpPr>
          <a:xfrm>
            <a:off x="8767824" y="5296801"/>
            <a:ext cx="2473600" cy="809423"/>
            <a:chOff x="6575868" y="3972600"/>
            <a:chExt cx="1855200" cy="607067"/>
          </a:xfrm>
        </p:grpSpPr>
        <p:sp>
          <p:nvSpPr>
            <p:cNvPr id="1153" name="Google Shape;1153;p30"/>
            <p:cNvSpPr txBox="1"/>
            <p:nvPr/>
          </p:nvSpPr>
          <p:spPr>
            <a:xfrm>
              <a:off x="6718068" y="3972600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Earth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54" name="Google Shape;1154;p30"/>
            <p:cNvSpPr txBox="1"/>
            <p:nvPr/>
          </p:nvSpPr>
          <p:spPr>
            <a:xfrm>
              <a:off x="6575868" y="4254767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The Earth is the third planet from the Sun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55" name="Google Shape;1155;p30"/>
          <p:cNvSpPr txBox="1"/>
          <p:nvPr/>
        </p:nvSpPr>
        <p:spPr>
          <a:xfrm>
            <a:off x="1867967" y="1809067"/>
            <a:ext cx="900800" cy="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65 %</a:t>
            </a:r>
            <a:endParaRPr sz="2400" kern="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56" name="Google Shape;1156;p30"/>
          <p:cNvSpPr txBox="1"/>
          <p:nvPr/>
        </p:nvSpPr>
        <p:spPr>
          <a:xfrm>
            <a:off x="9554133" y="1809067"/>
            <a:ext cx="900800" cy="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75 %</a:t>
            </a:r>
            <a:endParaRPr sz="2400" kern="0">
              <a:solidFill>
                <a:srgbClr val="F9D93D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57" name="Google Shape;1157;p30"/>
          <p:cNvSpPr txBox="1"/>
          <p:nvPr/>
        </p:nvSpPr>
        <p:spPr>
          <a:xfrm>
            <a:off x="1867967" y="4322200"/>
            <a:ext cx="900800" cy="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30 %</a:t>
            </a:r>
            <a:endParaRPr sz="2400" kern="0">
              <a:solidFill>
                <a:srgbClr val="CC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58" name="Google Shape;1158;p30"/>
          <p:cNvSpPr txBox="1"/>
          <p:nvPr/>
        </p:nvSpPr>
        <p:spPr>
          <a:xfrm>
            <a:off x="9554133" y="4322200"/>
            <a:ext cx="900800" cy="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8A4F07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55 %</a:t>
            </a:r>
            <a:endParaRPr sz="2400" kern="0">
              <a:solidFill>
                <a:srgbClr val="8A4F07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59" name="Google Shape;1159;p30"/>
          <p:cNvSpPr/>
          <p:nvPr/>
        </p:nvSpPr>
        <p:spPr>
          <a:xfrm>
            <a:off x="1368236" y="4798100"/>
            <a:ext cx="541600" cy="25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60" name="Google Shape;1160;p30"/>
          <p:cNvSpPr/>
          <p:nvPr/>
        </p:nvSpPr>
        <p:spPr>
          <a:xfrm>
            <a:off x="1388764" y="2284967"/>
            <a:ext cx="1879600" cy="25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61" name="Google Shape;1161;p30"/>
          <p:cNvSpPr/>
          <p:nvPr/>
        </p:nvSpPr>
        <p:spPr>
          <a:xfrm>
            <a:off x="1368363" y="2284967"/>
            <a:ext cx="1135200" cy="25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62" name="Google Shape;1162;p30"/>
          <p:cNvSpPr/>
          <p:nvPr/>
        </p:nvSpPr>
        <p:spPr>
          <a:xfrm>
            <a:off x="9074864" y="4798100"/>
            <a:ext cx="1879600" cy="25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63" name="Google Shape;1163;p30"/>
          <p:cNvSpPr/>
          <p:nvPr/>
        </p:nvSpPr>
        <p:spPr>
          <a:xfrm>
            <a:off x="9054469" y="4798100"/>
            <a:ext cx="541600" cy="25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64" name="Google Shape;1164;p30"/>
          <p:cNvSpPr/>
          <p:nvPr/>
        </p:nvSpPr>
        <p:spPr>
          <a:xfrm>
            <a:off x="9074997" y="2284967"/>
            <a:ext cx="1879600" cy="25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65" name="Google Shape;1165;p30"/>
          <p:cNvSpPr/>
          <p:nvPr/>
        </p:nvSpPr>
        <p:spPr>
          <a:xfrm>
            <a:off x="9054596" y="2284967"/>
            <a:ext cx="1135200" cy="25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166" name="Google Shape;1166;p30"/>
          <p:cNvCxnSpPr/>
          <p:nvPr/>
        </p:nvCxnSpPr>
        <p:spPr>
          <a:xfrm>
            <a:off x="3473533" y="2384967"/>
            <a:ext cx="1662400" cy="8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67" name="Google Shape;1167;p30"/>
          <p:cNvCxnSpPr/>
          <p:nvPr/>
        </p:nvCxnSpPr>
        <p:spPr>
          <a:xfrm>
            <a:off x="3473533" y="4924100"/>
            <a:ext cx="898400" cy="3280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68" name="Google Shape;1168;p30"/>
          <p:cNvCxnSpPr/>
          <p:nvPr/>
        </p:nvCxnSpPr>
        <p:spPr>
          <a:xfrm rot="10800000" flipH="1">
            <a:off x="6580700" y="2385633"/>
            <a:ext cx="2202000" cy="397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169" name="Google Shape;1169;p30"/>
          <p:cNvCxnSpPr/>
          <p:nvPr/>
        </p:nvCxnSpPr>
        <p:spPr>
          <a:xfrm rot="10800000" flipH="1">
            <a:off x="7808033" y="4924200"/>
            <a:ext cx="974800" cy="2884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"/>
          <p:cNvSpPr txBox="1">
            <a:spLocks noGrp="1"/>
          </p:cNvSpPr>
          <p:nvPr>
            <p:ph type="title"/>
          </p:nvPr>
        </p:nvSpPr>
        <p:spPr>
          <a:xfrm>
            <a:off x="951000" y="164668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 dirty="0"/>
              <a:t>Motivation</a:t>
            </a:r>
            <a:endParaRPr dirty="0"/>
          </a:p>
        </p:txBody>
      </p:sp>
      <p:grpSp>
        <p:nvGrpSpPr>
          <p:cNvPr id="7" name="Google Shape;167;p19">
            <a:extLst>
              <a:ext uri="{FF2B5EF4-FFF2-40B4-BE49-F238E27FC236}">
                <a16:creationId xmlns:a16="http://schemas.microsoft.com/office/drawing/2014/main" id="{24538E4B-BE67-9031-6AAD-39CA2CB3AE3C}"/>
              </a:ext>
            </a:extLst>
          </p:cNvPr>
          <p:cNvGrpSpPr/>
          <p:nvPr/>
        </p:nvGrpSpPr>
        <p:grpSpPr>
          <a:xfrm>
            <a:off x="-2181482" y="5408815"/>
            <a:ext cx="1701087" cy="1986295"/>
            <a:chOff x="713197" y="948134"/>
            <a:chExt cx="3157424" cy="3686805"/>
          </a:xfrm>
        </p:grpSpPr>
        <p:sp>
          <p:nvSpPr>
            <p:cNvPr id="8" name="Google Shape;168;p19">
              <a:extLst>
                <a:ext uri="{FF2B5EF4-FFF2-40B4-BE49-F238E27FC236}">
                  <a16:creationId xmlns:a16="http://schemas.microsoft.com/office/drawing/2014/main" id="{E73734D8-C0A4-A681-5D1B-FA7D5E6C6AEA}"/>
                </a:ext>
              </a:extLst>
            </p:cNvPr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9" name="Google Shape;169;p19">
              <a:extLst>
                <a:ext uri="{FF2B5EF4-FFF2-40B4-BE49-F238E27FC236}">
                  <a16:creationId xmlns:a16="http://schemas.microsoft.com/office/drawing/2014/main" id="{E02DC3B0-0C7E-8087-6265-658CCE34299E}"/>
                </a:ext>
              </a:extLst>
            </p:cNvPr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10" name="Google Shape;170;p19">
                <a:extLst>
                  <a:ext uri="{FF2B5EF4-FFF2-40B4-BE49-F238E27FC236}">
                    <a16:creationId xmlns:a16="http://schemas.microsoft.com/office/drawing/2014/main" id="{C087CA6E-6F8B-4E1C-77DB-B2E51DB8C206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171;p19">
                <a:extLst>
                  <a:ext uri="{FF2B5EF4-FFF2-40B4-BE49-F238E27FC236}">
                    <a16:creationId xmlns:a16="http://schemas.microsoft.com/office/drawing/2014/main" id="{E061C4C0-5084-F3EF-3960-B16E3F64EE66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172;p19">
                <a:extLst>
                  <a:ext uri="{FF2B5EF4-FFF2-40B4-BE49-F238E27FC236}">
                    <a16:creationId xmlns:a16="http://schemas.microsoft.com/office/drawing/2014/main" id="{6DAB6425-0F57-A775-2DA2-6244DF62EA34}"/>
                  </a:ext>
                </a:extLst>
              </p:cNvPr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73;p19">
                <a:extLst>
                  <a:ext uri="{FF2B5EF4-FFF2-40B4-BE49-F238E27FC236}">
                    <a16:creationId xmlns:a16="http://schemas.microsoft.com/office/drawing/2014/main" id="{E1E10C31-4AB0-469B-7547-FBE28721C816}"/>
                  </a:ext>
                </a:extLst>
              </p:cNvPr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74;p19">
                <a:extLst>
                  <a:ext uri="{FF2B5EF4-FFF2-40B4-BE49-F238E27FC236}">
                    <a16:creationId xmlns:a16="http://schemas.microsoft.com/office/drawing/2014/main" id="{ABA09B09-D955-20BC-67CF-E7FB1ACF8E90}"/>
                  </a:ext>
                </a:extLst>
              </p:cNvPr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175;p19">
                <a:extLst>
                  <a:ext uri="{FF2B5EF4-FFF2-40B4-BE49-F238E27FC236}">
                    <a16:creationId xmlns:a16="http://schemas.microsoft.com/office/drawing/2014/main" id="{F432B1A7-7BC9-89F7-D1CF-06E090D1FA70}"/>
                  </a:ext>
                </a:extLst>
              </p:cNvPr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76;p19">
                <a:extLst>
                  <a:ext uri="{FF2B5EF4-FFF2-40B4-BE49-F238E27FC236}">
                    <a16:creationId xmlns:a16="http://schemas.microsoft.com/office/drawing/2014/main" id="{5D0A71EE-558E-9B24-D012-A7372BFEEFB5}"/>
                  </a:ext>
                </a:extLst>
              </p:cNvPr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7;p19">
                <a:extLst>
                  <a:ext uri="{FF2B5EF4-FFF2-40B4-BE49-F238E27FC236}">
                    <a16:creationId xmlns:a16="http://schemas.microsoft.com/office/drawing/2014/main" id="{63120CA6-866A-EB6E-5A63-4932B2250ED1}"/>
                  </a:ext>
                </a:extLst>
              </p:cNvPr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78;p19">
                <a:extLst>
                  <a:ext uri="{FF2B5EF4-FFF2-40B4-BE49-F238E27FC236}">
                    <a16:creationId xmlns:a16="http://schemas.microsoft.com/office/drawing/2014/main" id="{F68EE0BF-FA6D-2262-D667-55429163C3EC}"/>
                  </a:ext>
                </a:extLst>
              </p:cNvPr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79;p19">
                <a:extLst>
                  <a:ext uri="{FF2B5EF4-FFF2-40B4-BE49-F238E27FC236}">
                    <a16:creationId xmlns:a16="http://schemas.microsoft.com/office/drawing/2014/main" id="{A89E58B9-E3F1-6CB0-DEDD-95794A7C5EC9}"/>
                  </a:ext>
                </a:extLst>
              </p:cNvPr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180;p19">
                <a:extLst>
                  <a:ext uri="{FF2B5EF4-FFF2-40B4-BE49-F238E27FC236}">
                    <a16:creationId xmlns:a16="http://schemas.microsoft.com/office/drawing/2014/main" id="{97A72F68-8998-43DD-BF0C-F3505B35C999}"/>
                  </a:ext>
                </a:extLst>
              </p:cNvPr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181;p19">
                <a:extLst>
                  <a:ext uri="{FF2B5EF4-FFF2-40B4-BE49-F238E27FC236}">
                    <a16:creationId xmlns:a16="http://schemas.microsoft.com/office/drawing/2014/main" id="{94654EA8-9F18-F93A-CABB-B01B91C398CE}"/>
                  </a:ext>
                </a:extLst>
              </p:cNvPr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182;p19">
                <a:extLst>
                  <a:ext uri="{FF2B5EF4-FFF2-40B4-BE49-F238E27FC236}">
                    <a16:creationId xmlns:a16="http://schemas.microsoft.com/office/drawing/2014/main" id="{77FA41FE-D13E-3DE3-8188-D8461F763187}"/>
                  </a:ext>
                </a:extLst>
              </p:cNvPr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183;p19">
                <a:extLst>
                  <a:ext uri="{FF2B5EF4-FFF2-40B4-BE49-F238E27FC236}">
                    <a16:creationId xmlns:a16="http://schemas.microsoft.com/office/drawing/2014/main" id="{F1CDBF3E-F7B9-4238-80B3-192EF5A2BD55}"/>
                  </a:ext>
                </a:extLst>
              </p:cNvPr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184;p19">
                <a:extLst>
                  <a:ext uri="{FF2B5EF4-FFF2-40B4-BE49-F238E27FC236}">
                    <a16:creationId xmlns:a16="http://schemas.microsoft.com/office/drawing/2014/main" id="{BCCC0AEC-A1EE-392B-AB62-9C39201DF003}"/>
                  </a:ext>
                </a:extLst>
              </p:cNvPr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185;p19">
                <a:extLst>
                  <a:ext uri="{FF2B5EF4-FFF2-40B4-BE49-F238E27FC236}">
                    <a16:creationId xmlns:a16="http://schemas.microsoft.com/office/drawing/2014/main" id="{2B659630-CBB1-9327-0A20-C35A513570D2}"/>
                  </a:ext>
                </a:extLst>
              </p:cNvPr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186;p19">
                <a:extLst>
                  <a:ext uri="{FF2B5EF4-FFF2-40B4-BE49-F238E27FC236}">
                    <a16:creationId xmlns:a16="http://schemas.microsoft.com/office/drawing/2014/main" id="{2066F965-C148-BA95-1579-783C8974BBD0}"/>
                  </a:ext>
                </a:extLst>
              </p:cNvPr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187;p19">
                <a:extLst>
                  <a:ext uri="{FF2B5EF4-FFF2-40B4-BE49-F238E27FC236}">
                    <a16:creationId xmlns:a16="http://schemas.microsoft.com/office/drawing/2014/main" id="{D6E08065-D92B-017E-70DA-1385A65B2160}"/>
                  </a:ext>
                </a:extLst>
              </p:cNvPr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188;p19">
                <a:extLst>
                  <a:ext uri="{FF2B5EF4-FFF2-40B4-BE49-F238E27FC236}">
                    <a16:creationId xmlns:a16="http://schemas.microsoft.com/office/drawing/2014/main" id="{8CF5CD1A-7DC3-09CD-37A0-0DEF732A053B}"/>
                  </a:ext>
                </a:extLst>
              </p:cNvPr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189;p19">
                <a:extLst>
                  <a:ext uri="{FF2B5EF4-FFF2-40B4-BE49-F238E27FC236}">
                    <a16:creationId xmlns:a16="http://schemas.microsoft.com/office/drawing/2014/main" id="{196464E8-BCBB-7F44-6EC4-BD64BA849DD4}"/>
                  </a:ext>
                </a:extLst>
              </p:cNvPr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190;p19">
                <a:extLst>
                  <a:ext uri="{FF2B5EF4-FFF2-40B4-BE49-F238E27FC236}">
                    <a16:creationId xmlns:a16="http://schemas.microsoft.com/office/drawing/2014/main" id="{D5AD8BD6-D225-BB66-BA12-6C3D0833DF9E}"/>
                  </a:ext>
                </a:extLst>
              </p:cNvPr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191;p19">
                <a:extLst>
                  <a:ext uri="{FF2B5EF4-FFF2-40B4-BE49-F238E27FC236}">
                    <a16:creationId xmlns:a16="http://schemas.microsoft.com/office/drawing/2014/main" id="{7032A6E8-411A-AC89-4C04-0DDB395A18F5}"/>
                  </a:ext>
                </a:extLst>
              </p:cNvPr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192;p19">
                <a:extLst>
                  <a:ext uri="{FF2B5EF4-FFF2-40B4-BE49-F238E27FC236}">
                    <a16:creationId xmlns:a16="http://schemas.microsoft.com/office/drawing/2014/main" id="{465B06FA-097A-0344-6D67-451261D06F3D}"/>
                  </a:ext>
                </a:extLst>
              </p:cNvPr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193;p19">
                <a:extLst>
                  <a:ext uri="{FF2B5EF4-FFF2-40B4-BE49-F238E27FC236}">
                    <a16:creationId xmlns:a16="http://schemas.microsoft.com/office/drawing/2014/main" id="{F7638825-9F6E-DE64-76B0-2F0CEACAF3D2}"/>
                  </a:ext>
                </a:extLst>
              </p:cNvPr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194;p19">
                <a:extLst>
                  <a:ext uri="{FF2B5EF4-FFF2-40B4-BE49-F238E27FC236}">
                    <a16:creationId xmlns:a16="http://schemas.microsoft.com/office/drawing/2014/main" id="{280DEBC0-4FF6-CF08-1D8F-6ECF09C4768E}"/>
                  </a:ext>
                </a:extLst>
              </p:cNvPr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195;p19">
                <a:extLst>
                  <a:ext uri="{FF2B5EF4-FFF2-40B4-BE49-F238E27FC236}">
                    <a16:creationId xmlns:a16="http://schemas.microsoft.com/office/drawing/2014/main" id="{78A420FD-0317-5885-82D5-8E1524638F73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196;p19">
                <a:extLst>
                  <a:ext uri="{FF2B5EF4-FFF2-40B4-BE49-F238E27FC236}">
                    <a16:creationId xmlns:a16="http://schemas.microsoft.com/office/drawing/2014/main" id="{91039C18-C691-DB4F-77E8-1B26B7D8058B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197;p19">
                <a:extLst>
                  <a:ext uri="{FF2B5EF4-FFF2-40B4-BE49-F238E27FC236}">
                    <a16:creationId xmlns:a16="http://schemas.microsoft.com/office/drawing/2014/main" id="{BE942EB8-7AEB-F3E3-1328-E1EFADDA07C6}"/>
                  </a:ext>
                </a:extLst>
              </p:cNvPr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198;p19">
                <a:extLst>
                  <a:ext uri="{FF2B5EF4-FFF2-40B4-BE49-F238E27FC236}">
                    <a16:creationId xmlns:a16="http://schemas.microsoft.com/office/drawing/2014/main" id="{5F8AAEF3-74C9-B18A-576A-9D7A60CC443C}"/>
                  </a:ext>
                </a:extLst>
              </p:cNvPr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199;p19">
                <a:extLst>
                  <a:ext uri="{FF2B5EF4-FFF2-40B4-BE49-F238E27FC236}">
                    <a16:creationId xmlns:a16="http://schemas.microsoft.com/office/drawing/2014/main" id="{389D7F16-5284-2266-C4DC-86088C5E6BE7}"/>
                  </a:ext>
                </a:extLst>
              </p:cNvPr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200;p19">
                <a:extLst>
                  <a:ext uri="{FF2B5EF4-FFF2-40B4-BE49-F238E27FC236}">
                    <a16:creationId xmlns:a16="http://schemas.microsoft.com/office/drawing/2014/main" id="{FE56BCC3-6930-99AC-95F5-8D429319FE0E}"/>
                  </a:ext>
                </a:extLst>
              </p:cNvPr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201;p19">
                <a:extLst>
                  <a:ext uri="{FF2B5EF4-FFF2-40B4-BE49-F238E27FC236}">
                    <a16:creationId xmlns:a16="http://schemas.microsoft.com/office/drawing/2014/main" id="{8625CAE6-B38A-B613-A939-DDE5CA60AE93}"/>
                  </a:ext>
                </a:extLst>
              </p:cNvPr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202;p19">
                <a:extLst>
                  <a:ext uri="{FF2B5EF4-FFF2-40B4-BE49-F238E27FC236}">
                    <a16:creationId xmlns:a16="http://schemas.microsoft.com/office/drawing/2014/main" id="{CDD25DA7-2412-010B-23F3-34877C7505BB}"/>
                  </a:ext>
                </a:extLst>
              </p:cNvPr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203;p19">
                <a:extLst>
                  <a:ext uri="{FF2B5EF4-FFF2-40B4-BE49-F238E27FC236}">
                    <a16:creationId xmlns:a16="http://schemas.microsoft.com/office/drawing/2014/main" id="{63399E55-D21E-396D-22CC-C23A730D0731}"/>
                  </a:ext>
                </a:extLst>
              </p:cNvPr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204;p19">
                <a:extLst>
                  <a:ext uri="{FF2B5EF4-FFF2-40B4-BE49-F238E27FC236}">
                    <a16:creationId xmlns:a16="http://schemas.microsoft.com/office/drawing/2014/main" id="{CCEED4AB-EF3E-DE5E-86AA-3BA881A2E12E}"/>
                  </a:ext>
                </a:extLst>
              </p:cNvPr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205;p19">
                <a:extLst>
                  <a:ext uri="{FF2B5EF4-FFF2-40B4-BE49-F238E27FC236}">
                    <a16:creationId xmlns:a16="http://schemas.microsoft.com/office/drawing/2014/main" id="{98855AA4-51D8-3319-E915-762208884A1A}"/>
                  </a:ext>
                </a:extLst>
              </p:cNvPr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206;p19">
                <a:extLst>
                  <a:ext uri="{FF2B5EF4-FFF2-40B4-BE49-F238E27FC236}">
                    <a16:creationId xmlns:a16="http://schemas.microsoft.com/office/drawing/2014/main" id="{9AF4A8F5-F04A-CF2F-B61D-7FED9FADB4B3}"/>
                  </a:ext>
                </a:extLst>
              </p:cNvPr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207;p19">
                <a:extLst>
                  <a:ext uri="{FF2B5EF4-FFF2-40B4-BE49-F238E27FC236}">
                    <a16:creationId xmlns:a16="http://schemas.microsoft.com/office/drawing/2014/main" id="{97D5B345-5346-D909-47E0-5F99B7F9AF05}"/>
                  </a:ext>
                </a:extLst>
              </p:cNvPr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208;p19">
                <a:extLst>
                  <a:ext uri="{FF2B5EF4-FFF2-40B4-BE49-F238E27FC236}">
                    <a16:creationId xmlns:a16="http://schemas.microsoft.com/office/drawing/2014/main" id="{905B0176-F1FC-930F-894A-0BE7049BB8A9}"/>
                  </a:ext>
                </a:extLst>
              </p:cNvPr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209;p19">
                <a:extLst>
                  <a:ext uri="{FF2B5EF4-FFF2-40B4-BE49-F238E27FC236}">
                    <a16:creationId xmlns:a16="http://schemas.microsoft.com/office/drawing/2014/main" id="{19F1298F-EEA2-4E17-5FBC-E62654ACE154}"/>
                  </a:ext>
                </a:extLst>
              </p:cNvPr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210;p19">
                <a:extLst>
                  <a:ext uri="{FF2B5EF4-FFF2-40B4-BE49-F238E27FC236}">
                    <a16:creationId xmlns:a16="http://schemas.microsoft.com/office/drawing/2014/main" id="{7AFB3623-393C-AB56-A974-76FA1419BF68}"/>
                  </a:ext>
                </a:extLst>
              </p:cNvPr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211;p19">
                <a:extLst>
                  <a:ext uri="{FF2B5EF4-FFF2-40B4-BE49-F238E27FC236}">
                    <a16:creationId xmlns:a16="http://schemas.microsoft.com/office/drawing/2014/main" id="{12117654-7280-CCBF-0FCC-A9EC5382F53B}"/>
                  </a:ext>
                </a:extLst>
              </p:cNvPr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212;p19">
                <a:extLst>
                  <a:ext uri="{FF2B5EF4-FFF2-40B4-BE49-F238E27FC236}">
                    <a16:creationId xmlns:a16="http://schemas.microsoft.com/office/drawing/2014/main" id="{F472AA56-FA0E-C140-B8F6-0B068E094EA7}"/>
                  </a:ext>
                </a:extLst>
              </p:cNvPr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213;p19">
                <a:extLst>
                  <a:ext uri="{FF2B5EF4-FFF2-40B4-BE49-F238E27FC236}">
                    <a16:creationId xmlns:a16="http://schemas.microsoft.com/office/drawing/2014/main" id="{C3EB2B75-DF6B-9460-ACB8-CE6F6B7B494E}"/>
                  </a:ext>
                </a:extLst>
              </p:cNvPr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214;p19">
                <a:extLst>
                  <a:ext uri="{FF2B5EF4-FFF2-40B4-BE49-F238E27FC236}">
                    <a16:creationId xmlns:a16="http://schemas.microsoft.com/office/drawing/2014/main" id="{DC3B42FF-F1F8-6313-A53E-DFD51462C7AF}"/>
                  </a:ext>
                </a:extLst>
              </p:cNvPr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215;p19">
                <a:extLst>
                  <a:ext uri="{FF2B5EF4-FFF2-40B4-BE49-F238E27FC236}">
                    <a16:creationId xmlns:a16="http://schemas.microsoft.com/office/drawing/2014/main" id="{1A407057-10AE-5D74-E5CF-65A22851F200}"/>
                  </a:ext>
                </a:extLst>
              </p:cNvPr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216;p19">
                <a:extLst>
                  <a:ext uri="{FF2B5EF4-FFF2-40B4-BE49-F238E27FC236}">
                    <a16:creationId xmlns:a16="http://schemas.microsoft.com/office/drawing/2014/main" id="{B07212A2-EC58-1BE0-97D6-EE690BF3229D}"/>
                  </a:ext>
                </a:extLst>
              </p:cNvPr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217;p19">
                <a:extLst>
                  <a:ext uri="{FF2B5EF4-FFF2-40B4-BE49-F238E27FC236}">
                    <a16:creationId xmlns:a16="http://schemas.microsoft.com/office/drawing/2014/main" id="{B4199E09-B1E5-1BA0-9B54-B82718196B25}"/>
                  </a:ext>
                </a:extLst>
              </p:cNvPr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218;p19">
                <a:extLst>
                  <a:ext uri="{FF2B5EF4-FFF2-40B4-BE49-F238E27FC236}">
                    <a16:creationId xmlns:a16="http://schemas.microsoft.com/office/drawing/2014/main" id="{D23B5E63-7770-C95D-15A1-B86875AA45E8}"/>
                  </a:ext>
                </a:extLst>
              </p:cNvPr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219;p19">
                <a:extLst>
                  <a:ext uri="{FF2B5EF4-FFF2-40B4-BE49-F238E27FC236}">
                    <a16:creationId xmlns:a16="http://schemas.microsoft.com/office/drawing/2014/main" id="{9581DAFD-D8D2-B0E3-7B28-CFFA14656B5A}"/>
                  </a:ext>
                </a:extLst>
              </p:cNvPr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220;p19">
                <a:extLst>
                  <a:ext uri="{FF2B5EF4-FFF2-40B4-BE49-F238E27FC236}">
                    <a16:creationId xmlns:a16="http://schemas.microsoft.com/office/drawing/2014/main" id="{36992020-D2FC-DD03-52A0-46721A7F070F}"/>
                  </a:ext>
                </a:extLst>
              </p:cNvPr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221;p19">
                <a:extLst>
                  <a:ext uri="{FF2B5EF4-FFF2-40B4-BE49-F238E27FC236}">
                    <a16:creationId xmlns:a16="http://schemas.microsoft.com/office/drawing/2014/main" id="{7F4C822E-F057-8DBA-2B95-75CD36D4F4CC}"/>
                  </a:ext>
                </a:extLst>
              </p:cNvPr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" name="Google Shape;228;p20">
            <a:extLst>
              <a:ext uri="{FF2B5EF4-FFF2-40B4-BE49-F238E27FC236}">
                <a16:creationId xmlns:a16="http://schemas.microsoft.com/office/drawing/2014/main" id="{028F6B13-8A40-EBBF-8CC6-8D337ADE2DEA}"/>
              </a:ext>
            </a:extLst>
          </p:cNvPr>
          <p:cNvGrpSpPr/>
          <p:nvPr/>
        </p:nvGrpSpPr>
        <p:grpSpPr>
          <a:xfrm rot="20698052">
            <a:off x="12314690" y="4869303"/>
            <a:ext cx="2085851" cy="2438614"/>
            <a:chOff x="686865" y="1936563"/>
            <a:chExt cx="840381" cy="1005993"/>
          </a:xfrm>
        </p:grpSpPr>
        <p:sp>
          <p:nvSpPr>
            <p:cNvPr id="4" name="Google Shape;229;p20">
              <a:extLst>
                <a:ext uri="{FF2B5EF4-FFF2-40B4-BE49-F238E27FC236}">
                  <a16:creationId xmlns:a16="http://schemas.microsoft.com/office/drawing/2014/main" id="{F5689B09-DEB6-8F39-C71F-9871C5F8154C}"/>
                </a:ext>
              </a:extLst>
            </p:cNvPr>
            <p:cNvSpPr/>
            <p:nvPr/>
          </p:nvSpPr>
          <p:spPr>
            <a:xfrm>
              <a:off x="686865" y="1936563"/>
              <a:ext cx="312915" cy="420386"/>
            </a:xfrm>
            <a:custGeom>
              <a:avLst/>
              <a:gdLst/>
              <a:ahLst/>
              <a:cxnLst/>
              <a:rect l="l" t="t" r="r" b="b"/>
              <a:pathLst>
                <a:path w="16049" h="21561" extrusionOk="0">
                  <a:moveTo>
                    <a:pt x="15506" y="0"/>
                  </a:moveTo>
                  <a:cubicBezTo>
                    <a:pt x="15506" y="0"/>
                    <a:pt x="9406" y="3062"/>
                    <a:pt x="8838" y="3605"/>
                  </a:cubicBezTo>
                  <a:cubicBezTo>
                    <a:pt x="8267" y="4175"/>
                    <a:pt x="7020" y="5422"/>
                    <a:pt x="6316" y="5610"/>
                  </a:cubicBezTo>
                  <a:cubicBezTo>
                    <a:pt x="5611" y="5801"/>
                    <a:pt x="3659" y="6641"/>
                    <a:pt x="2603" y="8647"/>
                  </a:cubicBezTo>
                  <a:cubicBezTo>
                    <a:pt x="1464" y="10761"/>
                    <a:pt x="1464" y="13526"/>
                    <a:pt x="1464" y="14638"/>
                  </a:cubicBezTo>
                  <a:cubicBezTo>
                    <a:pt x="1464" y="16156"/>
                    <a:pt x="569" y="16970"/>
                    <a:pt x="1" y="18839"/>
                  </a:cubicBezTo>
                  <a:cubicBezTo>
                    <a:pt x="1" y="18839"/>
                    <a:pt x="2245" y="21560"/>
                    <a:pt x="7874" y="21560"/>
                  </a:cubicBezTo>
                  <a:cubicBezTo>
                    <a:pt x="8244" y="21560"/>
                    <a:pt x="8627" y="21549"/>
                    <a:pt x="9026" y="21524"/>
                  </a:cubicBezTo>
                  <a:cubicBezTo>
                    <a:pt x="9026" y="21524"/>
                    <a:pt x="10139" y="18434"/>
                    <a:pt x="10139" y="17566"/>
                  </a:cubicBezTo>
                  <a:cubicBezTo>
                    <a:pt x="10139" y="16699"/>
                    <a:pt x="9271" y="12658"/>
                    <a:pt x="10844" y="11140"/>
                  </a:cubicBezTo>
                  <a:cubicBezTo>
                    <a:pt x="12388" y="9622"/>
                    <a:pt x="16048" y="4175"/>
                    <a:pt x="16048" y="2386"/>
                  </a:cubicBezTo>
                  <a:cubicBezTo>
                    <a:pt x="16048" y="2386"/>
                    <a:pt x="15506" y="1356"/>
                    <a:pt x="15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" name="Google Shape;230;p20">
              <a:extLst>
                <a:ext uri="{FF2B5EF4-FFF2-40B4-BE49-F238E27FC236}">
                  <a16:creationId xmlns:a16="http://schemas.microsoft.com/office/drawing/2014/main" id="{20914BC3-DF20-3359-2206-DB50264091E9}"/>
                </a:ext>
              </a:extLst>
            </p:cNvPr>
            <p:cNvSpPr/>
            <p:nvPr/>
          </p:nvSpPr>
          <p:spPr>
            <a:xfrm>
              <a:off x="1214350" y="1936563"/>
              <a:ext cx="312896" cy="420386"/>
            </a:xfrm>
            <a:custGeom>
              <a:avLst/>
              <a:gdLst/>
              <a:ahLst/>
              <a:cxnLst/>
              <a:rect l="l" t="t" r="r" b="b"/>
              <a:pathLst>
                <a:path w="16048" h="21561" extrusionOk="0">
                  <a:moveTo>
                    <a:pt x="542" y="0"/>
                  </a:moveTo>
                  <a:cubicBezTo>
                    <a:pt x="542" y="1301"/>
                    <a:pt x="0" y="2386"/>
                    <a:pt x="0" y="2386"/>
                  </a:cubicBezTo>
                  <a:cubicBezTo>
                    <a:pt x="0" y="4175"/>
                    <a:pt x="3658" y="9622"/>
                    <a:pt x="5205" y="11140"/>
                  </a:cubicBezTo>
                  <a:cubicBezTo>
                    <a:pt x="6777" y="12658"/>
                    <a:pt x="5910" y="16699"/>
                    <a:pt x="5910" y="17566"/>
                  </a:cubicBezTo>
                  <a:cubicBezTo>
                    <a:pt x="5910" y="18434"/>
                    <a:pt x="7020" y="21524"/>
                    <a:pt x="7020" y="21524"/>
                  </a:cubicBezTo>
                  <a:cubicBezTo>
                    <a:pt x="7419" y="21549"/>
                    <a:pt x="7803" y="21560"/>
                    <a:pt x="8172" y="21560"/>
                  </a:cubicBezTo>
                  <a:cubicBezTo>
                    <a:pt x="13804" y="21560"/>
                    <a:pt x="16048" y="18839"/>
                    <a:pt x="16048" y="18839"/>
                  </a:cubicBezTo>
                  <a:cubicBezTo>
                    <a:pt x="15477" y="16970"/>
                    <a:pt x="14556" y="16156"/>
                    <a:pt x="14556" y="14638"/>
                  </a:cubicBezTo>
                  <a:cubicBezTo>
                    <a:pt x="14556" y="13526"/>
                    <a:pt x="14556" y="10761"/>
                    <a:pt x="13445" y="8647"/>
                  </a:cubicBezTo>
                  <a:cubicBezTo>
                    <a:pt x="12387" y="6641"/>
                    <a:pt x="10435" y="5801"/>
                    <a:pt x="9731" y="5610"/>
                  </a:cubicBezTo>
                  <a:cubicBezTo>
                    <a:pt x="9026" y="5422"/>
                    <a:pt x="7779" y="4175"/>
                    <a:pt x="7211" y="3605"/>
                  </a:cubicBezTo>
                  <a:cubicBezTo>
                    <a:pt x="6640" y="3062"/>
                    <a:pt x="542" y="0"/>
                    <a:pt x="5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231;p20">
              <a:extLst>
                <a:ext uri="{FF2B5EF4-FFF2-40B4-BE49-F238E27FC236}">
                  <a16:creationId xmlns:a16="http://schemas.microsoft.com/office/drawing/2014/main" id="{1C4F0E60-082A-CD3B-BC13-D0D9CB8C1E7D}"/>
                </a:ext>
              </a:extLst>
            </p:cNvPr>
            <p:cNvSpPr/>
            <p:nvPr/>
          </p:nvSpPr>
          <p:spPr>
            <a:xfrm>
              <a:off x="834305" y="1983065"/>
              <a:ext cx="545462" cy="959491"/>
            </a:xfrm>
            <a:custGeom>
              <a:avLst/>
              <a:gdLst/>
              <a:ahLst/>
              <a:cxnLst/>
              <a:rect l="l" t="t" r="r" b="b"/>
              <a:pathLst>
                <a:path w="27976" h="49211" extrusionOk="0">
                  <a:moveTo>
                    <a:pt x="8486" y="1"/>
                  </a:moveTo>
                  <a:cubicBezTo>
                    <a:pt x="8486" y="1545"/>
                    <a:pt x="5368" y="3850"/>
                    <a:pt x="3011" y="7834"/>
                  </a:cubicBezTo>
                  <a:cubicBezTo>
                    <a:pt x="625" y="11846"/>
                    <a:pt x="1005" y="13472"/>
                    <a:pt x="1005" y="13472"/>
                  </a:cubicBezTo>
                  <a:cubicBezTo>
                    <a:pt x="1005" y="14151"/>
                    <a:pt x="2006" y="15832"/>
                    <a:pt x="2006" y="15832"/>
                  </a:cubicBezTo>
                  <a:cubicBezTo>
                    <a:pt x="2006" y="16808"/>
                    <a:pt x="976" y="18785"/>
                    <a:pt x="976" y="18785"/>
                  </a:cubicBezTo>
                  <a:cubicBezTo>
                    <a:pt x="1330" y="22229"/>
                    <a:pt x="2928" y="27189"/>
                    <a:pt x="2928" y="27189"/>
                  </a:cubicBezTo>
                  <a:cubicBezTo>
                    <a:pt x="2440" y="29357"/>
                    <a:pt x="2848" y="34182"/>
                    <a:pt x="2848" y="34182"/>
                  </a:cubicBezTo>
                  <a:cubicBezTo>
                    <a:pt x="2306" y="34725"/>
                    <a:pt x="1464" y="38873"/>
                    <a:pt x="1464" y="40309"/>
                  </a:cubicBezTo>
                  <a:cubicBezTo>
                    <a:pt x="1464" y="41747"/>
                    <a:pt x="1" y="45216"/>
                    <a:pt x="1" y="45216"/>
                  </a:cubicBezTo>
                  <a:cubicBezTo>
                    <a:pt x="2173" y="48920"/>
                    <a:pt x="10631" y="49210"/>
                    <a:pt x="13226" y="49210"/>
                  </a:cubicBezTo>
                  <a:cubicBezTo>
                    <a:pt x="13708" y="49210"/>
                    <a:pt x="13988" y="49200"/>
                    <a:pt x="13988" y="49200"/>
                  </a:cubicBezTo>
                  <a:cubicBezTo>
                    <a:pt x="13988" y="49200"/>
                    <a:pt x="14268" y="49210"/>
                    <a:pt x="14750" y="49210"/>
                  </a:cubicBezTo>
                  <a:cubicBezTo>
                    <a:pt x="17346" y="49210"/>
                    <a:pt x="25805" y="48920"/>
                    <a:pt x="27976" y="45216"/>
                  </a:cubicBezTo>
                  <a:cubicBezTo>
                    <a:pt x="27976" y="45216"/>
                    <a:pt x="26512" y="41747"/>
                    <a:pt x="26512" y="40309"/>
                  </a:cubicBezTo>
                  <a:cubicBezTo>
                    <a:pt x="26512" y="38873"/>
                    <a:pt x="25673" y="34725"/>
                    <a:pt x="25130" y="34182"/>
                  </a:cubicBezTo>
                  <a:cubicBezTo>
                    <a:pt x="25130" y="34182"/>
                    <a:pt x="25536" y="29357"/>
                    <a:pt x="25048" y="27189"/>
                  </a:cubicBezTo>
                  <a:cubicBezTo>
                    <a:pt x="25048" y="27189"/>
                    <a:pt x="26648" y="22229"/>
                    <a:pt x="27000" y="18785"/>
                  </a:cubicBezTo>
                  <a:cubicBezTo>
                    <a:pt x="27000" y="18785"/>
                    <a:pt x="25970" y="16808"/>
                    <a:pt x="25970" y="15832"/>
                  </a:cubicBezTo>
                  <a:cubicBezTo>
                    <a:pt x="25970" y="15832"/>
                    <a:pt x="26974" y="14151"/>
                    <a:pt x="26974" y="13472"/>
                  </a:cubicBezTo>
                  <a:cubicBezTo>
                    <a:pt x="26974" y="13472"/>
                    <a:pt x="27353" y="11846"/>
                    <a:pt x="24994" y="7834"/>
                  </a:cubicBezTo>
                  <a:cubicBezTo>
                    <a:pt x="22608" y="3850"/>
                    <a:pt x="19492" y="1545"/>
                    <a:pt x="19492" y="1"/>
                  </a:cubicBezTo>
                  <a:cubicBezTo>
                    <a:pt x="19492" y="1"/>
                    <a:pt x="17811" y="3984"/>
                    <a:pt x="13988" y="3984"/>
                  </a:cubicBezTo>
                  <a:cubicBezTo>
                    <a:pt x="10167" y="3984"/>
                    <a:pt x="8486" y="1"/>
                    <a:pt x="8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232;p20">
              <a:extLst>
                <a:ext uri="{FF2B5EF4-FFF2-40B4-BE49-F238E27FC236}">
                  <a16:creationId xmlns:a16="http://schemas.microsoft.com/office/drawing/2014/main" id="{2B310A9D-05DE-BA4E-0AA2-868951BD9172}"/>
                </a:ext>
              </a:extLst>
            </p:cNvPr>
            <p:cNvSpPr/>
            <p:nvPr/>
          </p:nvSpPr>
          <p:spPr>
            <a:xfrm>
              <a:off x="972269" y="1936563"/>
              <a:ext cx="267974" cy="140596"/>
            </a:xfrm>
            <a:custGeom>
              <a:avLst/>
              <a:gdLst/>
              <a:ahLst/>
              <a:cxnLst/>
              <a:rect l="l" t="t" r="r" b="b"/>
              <a:pathLst>
                <a:path w="13744" h="7211" extrusionOk="0">
                  <a:moveTo>
                    <a:pt x="868" y="0"/>
                  </a:moveTo>
                  <a:cubicBezTo>
                    <a:pt x="868" y="0"/>
                    <a:pt x="515" y="163"/>
                    <a:pt x="1" y="434"/>
                  </a:cubicBezTo>
                  <a:cubicBezTo>
                    <a:pt x="1" y="434"/>
                    <a:pt x="326" y="3333"/>
                    <a:pt x="2440" y="5231"/>
                  </a:cubicBezTo>
                  <a:cubicBezTo>
                    <a:pt x="4201" y="6803"/>
                    <a:pt x="5828" y="7211"/>
                    <a:pt x="6912" y="7211"/>
                  </a:cubicBezTo>
                  <a:cubicBezTo>
                    <a:pt x="7996" y="7211"/>
                    <a:pt x="10410" y="6560"/>
                    <a:pt x="12117" y="4472"/>
                  </a:cubicBezTo>
                  <a:cubicBezTo>
                    <a:pt x="13609" y="2629"/>
                    <a:pt x="13743" y="380"/>
                    <a:pt x="13743" y="380"/>
                  </a:cubicBezTo>
                  <a:cubicBezTo>
                    <a:pt x="13255" y="135"/>
                    <a:pt x="12958" y="0"/>
                    <a:pt x="12958" y="0"/>
                  </a:cubicBezTo>
                  <a:cubicBezTo>
                    <a:pt x="12958" y="1464"/>
                    <a:pt x="12416" y="2386"/>
                    <a:pt x="12416" y="2386"/>
                  </a:cubicBezTo>
                  <a:lnTo>
                    <a:pt x="12416" y="2412"/>
                  </a:lnTo>
                  <a:cubicBezTo>
                    <a:pt x="12362" y="2520"/>
                    <a:pt x="10681" y="6369"/>
                    <a:pt x="6912" y="6369"/>
                  </a:cubicBezTo>
                  <a:cubicBezTo>
                    <a:pt x="3091" y="6369"/>
                    <a:pt x="1410" y="2386"/>
                    <a:pt x="1410" y="2386"/>
                  </a:cubicBezTo>
                  <a:cubicBezTo>
                    <a:pt x="1410" y="2386"/>
                    <a:pt x="868" y="1410"/>
                    <a:pt x="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2" name="Google Shape;233;p20">
              <a:extLst>
                <a:ext uri="{FF2B5EF4-FFF2-40B4-BE49-F238E27FC236}">
                  <a16:creationId xmlns:a16="http://schemas.microsoft.com/office/drawing/2014/main" id="{2614C9DB-61B2-297D-7A71-29F512096F98}"/>
                </a:ext>
              </a:extLst>
            </p:cNvPr>
            <p:cNvSpPr/>
            <p:nvPr/>
          </p:nvSpPr>
          <p:spPr>
            <a:xfrm>
              <a:off x="834305" y="2853043"/>
              <a:ext cx="545462" cy="89513"/>
            </a:xfrm>
            <a:custGeom>
              <a:avLst/>
              <a:gdLst/>
              <a:ahLst/>
              <a:cxnLst/>
              <a:rect l="l" t="t" r="r" b="b"/>
              <a:pathLst>
                <a:path w="27976" h="4591" extrusionOk="0">
                  <a:moveTo>
                    <a:pt x="27759" y="0"/>
                  </a:moveTo>
                  <a:cubicBezTo>
                    <a:pt x="27759" y="0"/>
                    <a:pt x="27000" y="3904"/>
                    <a:pt x="13988" y="3904"/>
                  </a:cubicBezTo>
                  <a:cubicBezTo>
                    <a:pt x="1438" y="3904"/>
                    <a:pt x="191" y="80"/>
                    <a:pt x="191" y="80"/>
                  </a:cubicBezTo>
                  <a:cubicBezTo>
                    <a:pt x="83" y="380"/>
                    <a:pt x="1" y="596"/>
                    <a:pt x="1" y="596"/>
                  </a:cubicBezTo>
                  <a:cubicBezTo>
                    <a:pt x="2173" y="4300"/>
                    <a:pt x="10631" y="4590"/>
                    <a:pt x="13226" y="4590"/>
                  </a:cubicBezTo>
                  <a:cubicBezTo>
                    <a:pt x="13708" y="4590"/>
                    <a:pt x="13988" y="4580"/>
                    <a:pt x="13988" y="4580"/>
                  </a:cubicBezTo>
                  <a:cubicBezTo>
                    <a:pt x="13988" y="4580"/>
                    <a:pt x="14268" y="4590"/>
                    <a:pt x="14750" y="4590"/>
                  </a:cubicBezTo>
                  <a:cubicBezTo>
                    <a:pt x="17346" y="4590"/>
                    <a:pt x="25805" y="4300"/>
                    <a:pt x="27976" y="596"/>
                  </a:cubicBezTo>
                  <a:cubicBezTo>
                    <a:pt x="27976" y="596"/>
                    <a:pt x="27895" y="351"/>
                    <a:pt x="277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194" name="Picture 193" descr="Logo, company name&#10;&#10;Description automatically generated">
            <a:extLst>
              <a:ext uri="{FF2B5EF4-FFF2-40B4-BE49-F238E27FC236}">
                <a16:creationId xmlns:a16="http://schemas.microsoft.com/office/drawing/2014/main" id="{17A4CD5B-0DA8-C579-F3E5-798EECEE8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4719" y="1472286"/>
            <a:ext cx="4115690" cy="4115690"/>
          </a:xfrm>
          <a:prstGeom prst="rect">
            <a:avLst/>
          </a:prstGeom>
        </p:spPr>
      </p:pic>
      <p:sp>
        <p:nvSpPr>
          <p:cNvPr id="195" name="TextBox 194">
            <a:extLst>
              <a:ext uri="{FF2B5EF4-FFF2-40B4-BE49-F238E27FC236}">
                <a16:creationId xmlns:a16="http://schemas.microsoft.com/office/drawing/2014/main" id="{F2EB8E14-D867-34BE-2662-D565A768484D}"/>
              </a:ext>
            </a:extLst>
          </p:cNvPr>
          <p:cNvSpPr txBox="1"/>
          <p:nvPr/>
        </p:nvSpPr>
        <p:spPr>
          <a:xfrm>
            <a:off x="3938789" y="1045796"/>
            <a:ext cx="813503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WC currently taking place</a:t>
            </a: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Interested in what makes a ‘great’ and ‘valued’ soccer player.</a:t>
            </a: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96" name="Google Shape;227;p20">
            <a:extLst>
              <a:ext uri="{FF2B5EF4-FFF2-40B4-BE49-F238E27FC236}">
                <a16:creationId xmlns:a16="http://schemas.microsoft.com/office/drawing/2014/main" id="{9B3B4CFD-DA44-6322-80F6-8C8D386F48F6}"/>
              </a:ext>
            </a:extLst>
          </p:cNvPr>
          <p:cNvSpPr txBox="1">
            <a:spLocks/>
          </p:cNvSpPr>
          <p:nvPr/>
        </p:nvSpPr>
        <p:spPr>
          <a:xfrm>
            <a:off x="951000" y="2624654"/>
            <a:ext cx="10290000" cy="5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pPr>
              <a:buSzPts val="1100"/>
            </a:pPr>
            <a:r>
              <a:rPr lang="en-US" kern="0" dirty="0"/>
              <a:t>Goal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CD14E562-A288-36BF-8812-FC162A8BA925}"/>
              </a:ext>
            </a:extLst>
          </p:cNvPr>
          <p:cNvSpPr txBox="1"/>
          <p:nvPr/>
        </p:nvSpPr>
        <p:spPr>
          <a:xfrm>
            <a:off x="3938789" y="3404373"/>
            <a:ext cx="813503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Use of linear regression to predict player </a:t>
            </a:r>
            <a:r>
              <a:rPr lang="en-US" sz="2200" b="1" i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wage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given player features.</a:t>
            </a: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Use of regression methods and diagnostics to build a model free of heteroskedasticity.</a:t>
            </a: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Use different techniques and tests to determine feature importance.</a:t>
            </a: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240181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4" name="Google Shape;1174;p31"/>
          <p:cNvGraphicFramePr/>
          <p:nvPr/>
        </p:nvGraphicFramePr>
        <p:xfrm>
          <a:off x="780201" y="2724167"/>
          <a:ext cx="10631500" cy="35804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5438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438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438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55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7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</a:t>
                      </a:r>
                      <a:endParaRPr sz="47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8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Information</a:t>
                      </a:r>
                      <a:endParaRPr sz="28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7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</a:t>
                      </a:r>
                      <a:endParaRPr sz="47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5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Team 1</a:t>
                      </a:r>
                      <a:endParaRPr sz="24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Statistics</a:t>
                      </a:r>
                      <a:endParaRPr sz="24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Team 2</a:t>
                      </a:r>
                      <a:endParaRPr sz="24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19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2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Corners</a:t>
                      </a:r>
                      <a:endParaRPr sz="24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2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9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sz="2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Yellow cards</a:t>
                      </a:r>
                      <a:endParaRPr sz="24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2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19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2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Red cards</a:t>
                      </a:r>
                      <a:endParaRPr sz="24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2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75" name="Google Shape;1175;p3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grpSp>
        <p:nvGrpSpPr>
          <p:cNvPr id="1176" name="Google Shape;1176;p31"/>
          <p:cNvGrpSpPr/>
          <p:nvPr/>
        </p:nvGrpSpPr>
        <p:grpSpPr>
          <a:xfrm>
            <a:off x="2042413" y="1336930"/>
            <a:ext cx="1077180" cy="1230729"/>
            <a:chOff x="1028850" y="1298375"/>
            <a:chExt cx="1628473" cy="1860607"/>
          </a:xfrm>
        </p:grpSpPr>
        <p:sp>
          <p:nvSpPr>
            <p:cNvPr id="1177" name="Google Shape;1177;p31"/>
            <p:cNvSpPr/>
            <p:nvPr/>
          </p:nvSpPr>
          <p:spPr>
            <a:xfrm>
              <a:off x="1028850" y="1298375"/>
              <a:ext cx="1625793" cy="812712"/>
            </a:xfrm>
            <a:custGeom>
              <a:avLst/>
              <a:gdLst/>
              <a:ahLst/>
              <a:cxnLst/>
              <a:rect l="l" t="t" r="r" b="b"/>
              <a:pathLst>
                <a:path w="87952" h="43966" extrusionOk="0">
                  <a:moveTo>
                    <a:pt x="43987" y="0"/>
                  </a:moveTo>
                  <a:cubicBezTo>
                    <a:pt x="19700" y="0"/>
                    <a:pt x="0" y="19678"/>
                    <a:pt x="0" y="43965"/>
                  </a:cubicBezTo>
                  <a:lnTo>
                    <a:pt x="18350" y="43965"/>
                  </a:lnTo>
                  <a:cubicBezTo>
                    <a:pt x="18558" y="42077"/>
                    <a:pt x="18973" y="40167"/>
                    <a:pt x="19617" y="38299"/>
                  </a:cubicBezTo>
                  <a:cubicBezTo>
                    <a:pt x="20011" y="37178"/>
                    <a:pt x="20489" y="36077"/>
                    <a:pt x="21007" y="35039"/>
                  </a:cubicBezTo>
                  <a:cubicBezTo>
                    <a:pt x="21029" y="35019"/>
                    <a:pt x="21029" y="34978"/>
                    <a:pt x="21048" y="34956"/>
                  </a:cubicBezTo>
                  <a:cubicBezTo>
                    <a:pt x="22523" y="32113"/>
                    <a:pt x="24474" y="29622"/>
                    <a:pt x="26778" y="27566"/>
                  </a:cubicBezTo>
                  <a:cubicBezTo>
                    <a:pt x="31470" y="23366"/>
                    <a:pt x="37618" y="20972"/>
                    <a:pt x="44006" y="20972"/>
                  </a:cubicBezTo>
                  <a:cubicBezTo>
                    <a:pt x="46803" y="20972"/>
                    <a:pt x="49647" y="21431"/>
                    <a:pt x="52434" y="22399"/>
                  </a:cubicBezTo>
                  <a:cubicBezTo>
                    <a:pt x="55714" y="23539"/>
                    <a:pt x="58620" y="25283"/>
                    <a:pt x="61050" y="27442"/>
                  </a:cubicBezTo>
                  <a:cubicBezTo>
                    <a:pt x="65844" y="31698"/>
                    <a:pt x="68916" y="37613"/>
                    <a:pt x="69602" y="43965"/>
                  </a:cubicBezTo>
                  <a:lnTo>
                    <a:pt x="87952" y="43965"/>
                  </a:lnTo>
                  <a:cubicBezTo>
                    <a:pt x="87952" y="19678"/>
                    <a:pt x="68273" y="0"/>
                    <a:pt x="439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31"/>
            <p:cNvSpPr/>
            <p:nvPr/>
          </p:nvSpPr>
          <p:spPr>
            <a:xfrm>
              <a:off x="1411777" y="2229629"/>
              <a:ext cx="849940" cy="743633"/>
            </a:xfrm>
            <a:custGeom>
              <a:avLst/>
              <a:gdLst/>
              <a:ahLst/>
              <a:cxnLst/>
              <a:rect l="l" t="t" r="r" b="b"/>
              <a:pathLst>
                <a:path w="45980" h="40229" extrusionOk="0">
                  <a:moveTo>
                    <a:pt x="0" y="0"/>
                  </a:moveTo>
                  <a:cubicBezTo>
                    <a:pt x="0" y="42"/>
                    <a:pt x="0" y="249"/>
                    <a:pt x="63" y="601"/>
                  </a:cubicBezTo>
                  <a:cubicBezTo>
                    <a:pt x="437" y="3571"/>
                    <a:pt x="2887" y="16731"/>
                    <a:pt x="12892" y="27213"/>
                  </a:cubicBezTo>
                  <a:cubicBezTo>
                    <a:pt x="12892" y="27213"/>
                    <a:pt x="11981" y="22658"/>
                    <a:pt x="14478" y="22658"/>
                  </a:cubicBezTo>
                  <a:cubicBezTo>
                    <a:pt x="14592" y="22658"/>
                    <a:pt x="14714" y="22668"/>
                    <a:pt x="14843" y="22688"/>
                  </a:cubicBezTo>
                  <a:cubicBezTo>
                    <a:pt x="18890" y="23291"/>
                    <a:pt x="15693" y="30410"/>
                    <a:pt x="23022" y="39086"/>
                  </a:cubicBezTo>
                  <a:cubicBezTo>
                    <a:pt x="23105" y="39191"/>
                    <a:pt x="23188" y="39274"/>
                    <a:pt x="23271" y="39377"/>
                  </a:cubicBezTo>
                  <a:cubicBezTo>
                    <a:pt x="23498" y="39648"/>
                    <a:pt x="23769" y="39938"/>
                    <a:pt x="24038" y="40229"/>
                  </a:cubicBezTo>
                  <a:cubicBezTo>
                    <a:pt x="23996" y="39980"/>
                    <a:pt x="22211" y="30410"/>
                    <a:pt x="27816" y="26715"/>
                  </a:cubicBezTo>
                  <a:cubicBezTo>
                    <a:pt x="29025" y="25916"/>
                    <a:pt x="29944" y="25607"/>
                    <a:pt x="30642" y="25607"/>
                  </a:cubicBezTo>
                  <a:cubicBezTo>
                    <a:pt x="32954" y="25607"/>
                    <a:pt x="32842" y="28994"/>
                    <a:pt x="32778" y="29186"/>
                  </a:cubicBezTo>
                  <a:cubicBezTo>
                    <a:pt x="32922" y="28832"/>
                    <a:pt x="42036" y="21982"/>
                    <a:pt x="45855" y="3134"/>
                  </a:cubicBezTo>
                  <a:cubicBezTo>
                    <a:pt x="45897" y="2926"/>
                    <a:pt x="45938" y="2699"/>
                    <a:pt x="45980" y="2491"/>
                  </a:cubicBezTo>
                  <a:lnTo>
                    <a:pt x="45980" y="2491"/>
                  </a:lnTo>
                  <a:cubicBezTo>
                    <a:pt x="45897" y="2906"/>
                    <a:pt x="45731" y="3322"/>
                    <a:pt x="45585" y="3715"/>
                  </a:cubicBezTo>
                  <a:cubicBezTo>
                    <a:pt x="42202" y="13471"/>
                    <a:pt x="33047" y="19596"/>
                    <a:pt x="23271" y="19596"/>
                  </a:cubicBezTo>
                  <a:lnTo>
                    <a:pt x="23022" y="19596"/>
                  </a:lnTo>
                  <a:cubicBezTo>
                    <a:pt x="20531" y="19574"/>
                    <a:pt x="17998" y="19159"/>
                    <a:pt x="15527" y="18287"/>
                  </a:cubicBezTo>
                  <a:cubicBezTo>
                    <a:pt x="7141" y="15381"/>
                    <a:pt x="1433" y="8179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31"/>
            <p:cNvSpPr/>
            <p:nvPr/>
          </p:nvSpPr>
          <p:spPr>
            <a:xfrm>
              <a:off x="1404494" y="1722966"/>
              <a:ext cx="874877" cy="873509"/>
            </a:xfrm>
            <a:custGeom>
              <a:avLst/>
              <a:gdLst/>
              <a:ahLst/>
              <a:cxnLst/>
              <a:rect l="l" t="t" r="r" b="b"/>
              <a:pathLst>
                <a:path w="47329" h="47255" extrusionOk="0">
                  <a:moveTo>
                    <a:pt x="25387" y="1629"/>
                  </a:moveTo>
                  <a:lnTo>
                    <a:pt x="25387" y="1629"/>
                  </a:lnTo>
                  <a:cubicBezTo>
                    <a:pt x="26197" y="1690"/>
                    <a:pt x="26986" y="1815"/>
                    <a:pt x="27795" y="1961"/>
                  </a:cubicBezTo>
                  <a:cubicBezTo>
                    <a:pt x="28833" y="2147"/>
                    <a:pt x="29870" y="2438"/>
                    <a:pt x="30888" y="2791"/>
                  </a:cubicBezTo>
                  <a:cubicBezTo>
                    <a:pt x="32943" y="3497"/>
                    <a:pt x="34832" y="4494"/>
                    <a:pt x="36513" y="5697"/>
                  </a:cubicBezTo>
                  <a:lnTo>
                    <a:pt x="36576" y="5759"/>
                  </a:lnTo>
                  <a:cubicBezTo>
                    <a:pt x="36535" y="5822"/>
                    <a:pt x="36471" y="5883"/>
                    <a:pt x="36410" y="5947"/>
                  </a:cubicBezTo>
                  <a:cubicBezTo>
                    <a:pt x="36244" y="5864"/>
                    <a:pt x="36098" y="5759"/>
                    <a:pt x="35932" y="5656"/>
                  </a:cubicBezTo>
                  <a:cubicBezTo>
                    <a:pt x="33731" y="4389"/>
                    <a:pt x="31157" y="3497"/>
                    <a:pt x="29269" y="2957"/>
                  </a:cubicBezTo>
                  <a:cubicBezTo>
                    <a:pt x="27733" y="2542"/>
                    <a:pt x="26632" y="2313"/>
                    <a:pt x="26529" y="2293"/>
                  </a:cubicBezTo>
                  <a:lnTo>
                    <a:pt x="26529" y="2313"/>
                  </a:lnTo>
                  <a:lnTo>
                    <a:pt x="25387" y="1629"/>
                  </a:lnTo>
                  <a:close/>
                  <a:moveTo>
                    <a:pt x="26363" y="3226"/>
                  </a:moveTo>
                  <a:cubicBezTo>
                    <a:pt x="26383" y="3226"/>
                    <a:pt x="28564" y="3642"/>
                    <a:pt x="31157" y="4555"/>
                  </a:cubicBezTo>
                  <a:cubicBezTo>
                    <a:pt x="31946" y="4826"/>
                    <a:pt x="32777" y="5158"/>
                    <a:pt x="33587" y="5531"/>
                  </a:cubicBezTo>
                  <a:cubicBezTo>
                    <a:pt x="34708" y="6030"/>
                    <a:pt x="35807" y="6631"/>
                    <a:pt x="36742" y="7317"/>
                  </a:cubicBezTo>
                  <a:cubicBezTo>
                    <a:pt x="37780" y="8457"/>
                    <a:pt x="39419" y="10409"/>
                    <a:pt x="39773" y="11883"/>
                  </a:cubicBezTo>
                  <a:cubicBezTo>
                    <a:pt x="38901" y="12526"/>
                    <a:pt x="37863" y="13253"/>
                    <a:pt x="36887" y="13938"/>
                  </a:cubicBezTo>
                  <a:cubicBezTo>
                    <a:pt x="36181" y="14436"/>
                    <a:pt x="35497" y="14892"/>
                    <a:pt x="34957" y="15246"/>
                  </a:cubicBezTo>
                  <a:cubicBezTo>
                    <a:pt x="33482" y="14353"/>
                    <a:pt x="28376" y="12318"/>
                    <a:pt x="26466" y="12235"/>
                  </a:cubicBezTo>
                  <a:cubicBezTo>
                    <a:pt x="25367" y="9517"/>
                    <a:pt x="23436" y="6528"/>
                    <a:pt x="22585" y="5282"/>
                  </a:cubicBezTo>
                  <a:lnTo>
                    <a:pt x="22544" y="5241"/>
                  </a:lnTo>
                  <a:cubicBezTo>
                    <a:pt x="23436" y="4577"/>
                    <a:pt x="26363" y="3226"/>
                    <a:pt x="26363" y="3226"/>
                  </a:cubicBezTo>
                  <a:close/>
                  <a:moveTo>
                    <a:pt x="12331" y="4721"/>
                  </a:moveTo>
                  <a:lnTo>
                    <a:pt x="12517" y="5656"/>
                  </a:lnTo>
                  <a:lnTo>
                    <a:pt x="12641" y="6237"/>
                  </a:lnTo>
                  <a:cubicBezTo>
                    <a:pt x="11479" y="7544"/>
                    <a:pt x="8864" y="10762"/>
                    <a:pt x="7349" y="14955"/>
                  </a:cubicBezTo>
                  <a:cubicBezTo>
                    <a:pt x="6414" y="15432"/>
                    <a:pt x="4651" y="16450"/>
                    <a:pt x="3530" y="17632"/>
                  </a:cubicBezTo>
                  <a:cubicBezTo>
                    <a:pt x="3322" y="17134"/>
                    <a:pt x="3114" y="16470"/>
                    <a:pt x="3093" y="15640"/>
                  </a:cubicBezTo>
                  <a:cubicBezTo>
                    <a:pt x="4670" y="11571"/>
                    <a:pt x="7369" y="8208"/>
                    <a:pt x="10690" y="5800"/>
                  </a:cubicBezTo>
                  <a:cubicBezTo>
                    <a:pt x="11210" y="5407"/>
                    <a:pt x="11770" y="5053"/>
                    <a:pt x="12331" y="4721"/>
                  </a:cubicBezTo>
                  <a:close/>
                  <a:moveTo>
                    <a:pt x="20250" y="5567"/>
                  </a:moveTo>
                  <a:cubicBezTo>
                    <a:pt x="20775" y="5567"/>
                    <a:pt x="21271" y="5600"/>
                    <a:pt x="21713" y="5676"/>
                  </a:cubicBezTo>
                  <a:cubicBezTo>
                    <a:pt x="22481" y="6818"/>
                    <a:pt x="24578" y="9974"/>
                    <a:pt x="25636" y="12714"/>
                  </a:cubicBezTo>
                  <a:cubicBezTo>
                    <a:pt x="24620" y="14167"/>
                    <a:pt x="21318" y="18816"/>
                    <a:pt x="20427" y="20270"/>
                  </a:cubicBezTo>
                  <a:cubicBezTo>
                    <a:pt x="17374" y="20477"/>
                    <a:pt x="12289" y="20602"/>
                    <a:pt x="11002" y="20643"/>
                  </a:cubicBezTo>
                  <a:cubicBezTo>
                    <a:pt x="10275" y="19605"/>
                    <a:pt x="8614" y="17197"/>
                    <a:pt x="8075" y="15703"/>
                  </a:cubicBezTo>
                  <a:cubicBezTo>
                    <a:pt x="9632" y="11114"/>
                    <a:pt x="12683" y="7586"/>
                    <a:pt x="13618" y="6569"/>
                  </a:cubicBezTo>
                  <a:cubicBezTo>
                    <a:pt x="15023" y="6213"/>
                    <a:pt x="17923" y="5567"/>
                    <a:pt x="20250" y="5567"/>
                  </a:cubicBezTo>
                  <a:close/>
                  <a:moveTo>
                    <a:pt x="45439" y="20145"/>
                  </a:moveTo>
                  <a:cubicBezTo>
                    <a:pt x="45480" y="20455"/>
                    <a:pt x="45522" y="20746"/>
                    <a:pt x="45563" y="21058"/>
                  </a:cubicBezTo>
                  <a:cubicBezTo>
                    <a:pt x="45646" y="21742"/>
                    <a:pt x="45688" y="22407"/>
                    <a:pt x="45710" y="23093"/>
                  </a:cubicBezTo>
                  <a:cubicBezTo>
                    <a:pt x="45751" y="24463"/>
                    <a:pt x="45646" y="25833"/>
                    <a:pt x="45419" y="27203"/>
                  </a:cubicBezTo>
                  <a:cubicBezTo>
                    <a:pt x="45336" y="27679"/>
                    <a:pt x="45253" y="28157"/>
                    <a:pt x="45148" y="28634"/>
                  </a:cubicBezTo>
                  <a:cubicBezTo>
                    <a:pt x="45128" y="28593"/>
                    <a:pt x="45107" y="28551"/>
                    <a:pt x="45087" y="28531"/>
                  </a:cubicBezTo>
                  <a:cubicBezTo>
                    <a:pt x="45170" y="28053"/>
                    <a:pt x="45231" y="27576"/>
                    <a:pt x="45294" y="27098"/>
                  </a:cubicBezTo>
                  <a:cubicBezTo>
                    <a:pt x="45480" y="25686"/>
                    <a:pt x="45563" y="24338"/>
                    <a:pt x="45563" y="23093"/>
                  </a:cubicBezTo>
                  <a:cubicBezTo>
                    <a:pt x="45563" y="22365"/>
                    <a:pt x="45544" y="21681"/>
                    <a:pt x="45502" y="21058"/>
                  </a:cubicBezTo>
                  <a:cubicBezTo>
                    <a:pt x="45480" y="20746"/>
                    <a:pt x="45460" y="20436"/>
                    <a:pt x="45439" y="20145"/>
                  </a:cubicBezTo>
                  <a:close/>
                  <a:moveTo>
                    <a:pt x="2470" y="17488"/>
                  </a:moveTo>
                  <a:cubicBezTo>
                    <a:pt x="2616" y="17965"/>
                    <a:pt x="2802" y="18338"/>
                    <a:pt x="2948" y="18609"/>
                  </a:cubicBezTo>
                  <a:cubicBezTo>
                    <a:pt x="2844" y="19107"/>
                    <a:pt x="2678" y="19979"/>
                    <a:pt x="2553" y="21058"/>
                  </a:cubicBezTo>
                  <a:cubicBezTo>
                    <a:pt x="2492" y="21681"/>
                    <a:pt x="2450" y="22387"/>
                    <a:pt x="2429" y="23093"/>
                  </a:cubicBezTo>
                  <a:cubicBezTo>
                    <a:pt x="2409" y="24421"/>
                    <a:pt x="2512" y="25853"/>
                    <a:pt x="2927" y="27057"/>
                  </a:cubicBezTo>
                  <a:cubicBezTo>
                    <a:pt x="2907" y="27140"/>
                    <a:pt x="2885" y="27203"/>
                    <a:pt x="2865" y="27286"/>
                  </a:cubicBezTo>
                  <a:cubicBezTo>
                    <a:pt x="2719" y="27762"/>
                    <a:pt x="2533" y="28510"/>
                    <a:pt x="2346" y="29278"/>
                  </a:cubicBezTo>
                  <a:cubicBezTo>
                    <a:pt x="2180" y="28676"/>
                    <a:pt x="2035" y="28033"/>
                    <a:pt x="1930" y="27410"/>
                  </a:cubicBezTo>
                  <a:cubicBezTo>
                    <a:pt x="1681" y="25999"/>
                    <a:pt x="1578" y="24546"/>
                    <a:pt x="1598" y="23093"/>
                  </a:cubicBezTo>
                  <a:cubicBezTo>
                    <a:pt x="1620" y="22428"/>
                    <a:pt x="1661" y="21742"/>
                    <a:pt x="1744" y="21058"/>
                  </a:cubicBezTo>
                  <a:cubicBezTo>
                    <a:pt x="1889" y="19874"/>
                    <a:pt x="2118" y="18670"/>
                    <a:pt x="2470" y="17488"/>
                  </a:cubicBezTo>
                  <a:close/>
                  <a:moveTo>
                    <a:pt x="40249" y="12692"/>
                  </a:moveTo>
                  <a:cubicBezTo>
                    <a:pt x="41184" y="13647"/>
                    <a:pt x="44049" y="17051"/>
                    <a:pt x="44049" y="17051"/>
                  </a:cubicBezTo>
                  <a:cubicBezTo>
                    <a:pt x="44049" y="17093"/>
                    <a:pt x="44401" y="18670"/>
                    <a:pt x="44547" y="21058"/>
                  </a:cubicBezTo>
                  <a:cubicBezTo>
                    <a:pt x="44589" y="21681"/>
                    <a:pt x="44609" y="22365"/>
                    <a:pt x="44609" y="23093"/>
                  </a:cubicBezTo>
                  <a:cubicBezTo>
                    <a:pt x="44609" y="24172"/>
                    <a:pt x="44567" y="25354"/>
                    <a:pt x="44423" y="26580"/>
                  </a:cubicBezTo>
                  <a:cubicBezTo>
                    <a:pt x="44340" y="27244"/>
                    <a:pt x="44235" y="27928"/>
                    <a:pt x="44110" y="28634"/>
                  </a:cubicBezTo>
                  <a:cubicBezTo>
                    <a:pt x="44110" y="28634"/>
                    <a:pt x="42076" y="30253"/>
                    <a:pt x="41329" y="30627"/>
                  </a:cubicBezTo>
                  <a:cubicBezTo>
                    <a:pt x="40083" y="29257"/>
                    <a:pt x="38091" y="27430"/>
                    <a:pt x="36742" y="26248"/>
                  </a:cubicBezTo>
                  <a:cubicBezTo>
                    <a:pt x="36347" y="25894"/>
                    <a:pt x="35995" y="25603"/>
                    <a:pt x="35746" y="25396"/>
                  </a:cubicBezTo>
                  <a:lnTo>
                    <a:pt x="35746" y="24919"/>
                  </a:lnTo>
                  <a:cubicBezTo>
                    <a:pt x="35724" y="24463"/>
                    <a:pt x="35724" y="23798"/>
                    <a:pt x="35704" y="23010"/>
                  </a:cubicBezTo>
                  <a:cubicBezTo>
                    <a:pt x="35704" y="22407"/>
                    <a:pt x="35683" y="21742"/>
                    <a:pt x="35683" y="21058"/>
                  </a:cubicBezTo>
                  <a:cubicBezTo>
                    <a:pt x="35621" y="19085"/>
                    <a:pt x="35558" y="16990"/>
                    <a:pt x="35434" y="16035"/>
                  </a:cubicBezTo>
                  <a:cubicBezTo>
                    <a:pt x="35953" y="15723"/>
                    <a:pt x="36555" y="15308"/>
                    <a:pt x="37157" y="14892"/>
                  </a:cubicBezTo>
                  <a:cubicBezTo>
                    <a:pt x="38320" y="14084"/>
                    <a:pt x="39524" y="13232"/>
                    <a:pt x="40249" y="12692"/>
                  </a:cubicBezTo>
                  <a:close/>
                  <a:moveTo>
                    <a:pt x="20385" y="21224"/>
                  </a:moveTo>
                  <a:cubicBezTo>
                    <a:pt x="20612" y="21659"/>
                    <a:pt x="21028" y="22262"/>
                    <a:pt x="21567" y="22927"/>
                  </a:cubicBezTo>
                  <a:cubicBezTo>
                    <a:pt x="22107" y="23611"/>
                    <a:pt x="22751" y="24380"/>
                    <a:pt x="23394" y="25105"/>
                  </a:cubicBezTo>
                  <a:cubicBezTo>
                    <a:pt x="23394" y="25127"/>
                    <a:pt x="23416" y="25127"/>
                    <a:pt x="23416" y="25127"/>
                  </a:cubicBezTo>
                  <a:cubicBezTo>
                    <a:pt x="23499" y="25230"/>
                    <a:pt x="23582" y="25313"/>
                    <a:pt x="23665" y="25396"/>
                  </a:cubicBezTo>
                  <a:cubicBezTo>
                    <a:pt x="24764" y="26621"/>
                    <a:pt x="25865" y="27721"/>
                    <a:pt x="26466" y="28199"/>
                  </a:cubicBezTo>
                  <a:cubicBezTo>
                    <a:pt x="26031" y="29278"/>
                    <a:pt x="24764" y="32392"/>
                    <a:pt x="23665" y="35049"/>
                  </a:cubicBezTo>
                  <a:cubicBezTo>
                    <a:pt x="23582" y="35235"/>
                    <a:pt x="23499" y="35443"/>
                    <a:pt x="23416" y="35630"/>
                  </a:cubicBezTo>
                  <a:cubicBezTo>
                    <a:pt x="23228" y="36087"/>
                    <a:pt x="23042" y="36522"/>
                    <a:pt x="22876" y="36917"/>
                  </a:cubicBezTo>
                  <a:cubicBezTo>
                    <a:pt x="22183" y="37148"/>
                    <a:pt x="20443" y="37601"/>
                    <a:pt x="17518" y="37601"/>
                  </a:cubicBezTo>
                  <a:cubicBezTo>
                    <a:pt x="16761" y="37601"/>
                    <a:pt x="15925" y="37571"/>
                    <a:pt x="15008" y="37499"/>
                  </a:cubicBezTo>
                  <a:cubicBezTo>
                    <a:pt x="12539" y="35796"/>
                    <a:pt x="8988" y="29777"/>
                    <a:pt x="8387" y="28717"/>
                  </a:cubicBezTo>
                  <a:cubicBezTo>
                    <a:pt x="8241" y="29154"/>
                    <a:pt x="8138" y="29444"/>
                    <a:pt x="8138" y="29444"/>
                  </a:cubicBezTo>
                  <a:lnTo>
                    <a:pt x="8282" y="28551"/>
                  </a:lnTo>
                  <a:cubicBezTo>
                    <a:pt x="8304" y="28551"/>
                    <a:pt x="8324" y="28614"/>
                    <a:pt x="8387" y="28717"/>
                  </a:cubicBezTo>
                  <a:cubicBezTo>
                    <a:pt x="8573" y="28157"/>
                    <a:pt x="8844" y="27347"/>
                    <a:pt x="9154" y="26455"/>
                  </a:cubicBezTo>
                  <a:cubicBezTo>
                    <a:pt x="9569" y="25313"/>
                    <a:pt x="10026" y="24047"/>
                    <a:pt x="10441" y="23029"/>
                  </a:cubicBezTo>
                  <a:cubicBezTo>
                    <a:pt x="10670" y="22428"/>
                    <a:pt x="10898" y="21930"/>
                    <a:pt x="11064" y="21576"/>
                  </a:cubicBezTo>
                  <a:cubicBezTo>
                    <a:pt x="12434" y="21556"/>
                    <a:pt x="17333" y="21410"/>
                    <a:pt x="20385" y="21224"/>
                  </a:cubicBezTo>
                  <a:close/>
                  <a:moveTo>
                    <a:pt x="35060" y="26040"/>
                  </a:moveTo>
                  <a:cubicBezTo>
                    <a:pt x="35434" y="26351"/>
                    <a:pt x="35890" y="26766"/>
                    <a:pt x="36410" y="27203"/>
                  </a:cubicBezTo>
                  <a:cubicBezTo>
                    <a:pt x="37925" y="28551"/>
                    <a:pt x="39793" y="30295"/>
                    <a:pt x="40831" y="31499"/>
                  </a:cubicBezTo>
                  <a:cubicBezTo>
                    <a:pt x="40520" y="33824"/>
                    <a:pt x="39316" y="36231"/>
                    <a:pt x="38506" y="37623"/>
                  </a:cubicBezTo>
                  <a:cubicBezTo>
                    <a:pt x="35060" y="40612"/>
                    <a:pt x="29560" y="41379"/>
                    <a:pt x="27836" y="41546"/>
                  </a:cubicBezTo>
                  <a:cubicBezTo>
                    <a:pt x="27213" y="41130"/>
                    <a:pt x="26031" y="40259"/>
                    <a:pt x="24993" y="39179"/>
                  </a:cubicBezTo>
                  <a:cubicBezTo>
                    <a:pt x="24495" y="38661"/>
                    <a:pt x="24038" y="38121"/>
                    <a:pt x="23665" y="37518"/>
                  </a:cubicBezTo>
                  <a:lnTo>
                    <a:pt x="23643" y="37518"/>
                  </a:lnTo>
                  <a:cubicBezTo>
                    <a:pt x="23643" y="37499"/>
                    <a:pt x="23643" y="37499"/>
                    <a:pt x="23665" y="37499"/>
                  </a:cubicBezTo>
                  <a:cubicBezTo>
                    <a:pt x="24952" y="34405"/>
                    <a:pt x="27111" y="29132"/>
                    <a:pt x="27463" y="28282"/>
                  </a:cubicBezTo>
                  <a:cubicBezTo>
                    <a:pt x="29062" y="27887"/>
                    <a:pt x="33338" y="26787"/>
                    <a:pt x="35060" y="26040"/>
                  </a:cubicBezTo>
                  <a:close/>
                  <a:moveTo>
                    <a:pt x="3654" y="27970"/>
                  </a:moveTo>
                  <a:cubicBezTo>
                    <a:pt x="4421" y="28365"/>
                    <a:pt x="6021" y="29112"/>
                    <a:pt x="7598" y="29361"/>
                  </a:cubicBezTo>
                  <a:cubicBezTo>
                    <a:pt x="7577" y="29320"/>
                    <a:pt x="7557" y="29278"/>
                    <a:pt x="7535" y="29257"/>
                  </a:cubicBezTo>
                  <a:lnTo>
                    <a:pt x="7535" y="29257"/>
                  </a:lnTo>
                  <a:lnTo>
                    <a:pt x="8138" y="29444"/>
                  </a:lnTo>
                  <a:cubicBezTo>
                    <a:pt x="7972" y="29423"/>
                    <a:pt x="7784" y="29403"/>
                    <a:pt x="7598" y="29361"/>
                  </a:cubicBezTo>
                  <a:lnTo>
                    <a:pt x="7598" y="29361"/>
                  </a:lnTo>
                  <a:cubicBezTo>
                    <a:pt x="8116" y="30253"/>
                    <a:pt x="11459" y="35899"/>
                    <a:pt x="14116" y="37997"/>
                  </a:cubicBezTo>
                  <a:cubicBezTo>
                    <a:pt x="14095" y="38661"/>
                    <a:pt x="14075" y="39740"/>
                    <a:pt x="14075" y="40715"/>
                  </a:cubicBezTo>
                  <a:cubicBezTo>
                    <a:pt x="14075" y="41193"/>
                    <a:pt x="14075" y="41650"/>
                    <a:pt x="14095" y="42002"/>
                  </a:cubicBezTo>
                  <a:cubicBezTo>
                    <a:pt x="12517" y="41982"/>
                    <a:pt x="10939" y="41379"/>
                    <a:pt x="9965" y="40923"/>
                  </a:cubicBezTo>
                  <a:cubicBezTo>
                    <a:pt x="9154" y="40280"/>
                    <a:pt x="8407" y="39594"/>
                    <a:pt x="7701" y="38847"/>
                  </a:cubicBezTo>
                  <a:cubicBezTo>
                    <a:pt x="5605" y="36647"/>
                    <a:pt x="3986" y="34011"/>
                    <a:pt x="2948" y="31167"/>
                  </a:cubicBezTo>
                  <a:cubicBezTo>
                    <a:pt x="3073" y="30253"/>
                    <a:pt x="3364" y="29008"/>
                    <a:pt x="3654" y="27970"/>
                  </a:cubicBezTo>
                  <a:close/>
                  <a:moveTo>
                    <a:pt x="38215" y="39055"/>
                  </a:moveTo>
                  <a:lnTo>
                    <a:pt x="38984" y="39491"/>
                  </a:lnTo>
                  <a:cubicBezTo>
                    <a:pt x="35558" y="42771"/>
                    <a:pt x="31157" y="44888"/>
                    <a:pt x="26446" y="45511"/>
                  </a:cubicBezTo>
                  <a:cubicBezTo>
                    <a:pt x="25179" y="45470"/>
                    <a:pt x="24287" y="45323"/>
                    <a:pt x="23665" y="45157"/>
                  </a:cubicBezTo>
                  <a:cubicBezTo>
                    <a:pt x="23582" y="45137"/>
                    <a:pt x="23499" y="45096"/>
                    <a:pt x="23416" y="45074"/>
                  </a:cubicBezTo>
                  <a:cubicBezTo>
                    <a:pt x="23186" y="44991"/>
                    <a:pt x="23000" y="44930"/>
                    <a:pt x="22834" y="44847"/>
                  </a:cubicBezTo>
                  <a:cubicBezTo>
                    <a:pt x="23000" y="44764"/>
                    <a:pt x="23208" y="44681"/>
                    <a:pt x="23416" y="44576"/>
                  </a:cubicBezTo>
                  <a:cubicBezTo>
                    <a:pt x="23499" y="44556"/>
                    <a:pt x="23582" y="44515"/>
                    <a:pt x="23665" y="44473"/>
                  </a:cubicBezTo>
                  <a:cubicBezTo>
                    <a:pt x="24847" y="43933"/>
                    <a:pt x="26488" y="43145"/>
                    <a:pt x="27463" y="42522"/>
                  </a:cubicBezTo>
                  <a:cubicBezTo>
                    <a:pt x="28417" y="42459"/>
                    <a:pt x="34127" y="41961"/>
                    <a:pt x="38215" y="39055"/>
                  </a:cubicBezTo>
                  <a:close/>
                  <a:moveTo>
                    <a:pt x="12788" y="42832"/>
                  </a:moveTo>
                  <a:lnTo>
                    <a:pt x="12788" y="42832"/>
                  </a:lnTo>
                  <a:cubicBezTo>
                    <a:pt x="13251" y="42903"/>
                    <a:pt x="13725" y="42945"/>
                    <a:pt x="14202" y="42945"/>
                  </a:cubicBezTo>
                  <a:cubicBezTo>
                    <a:pt x="14429" y="42945"/>
                    <a:pt x="14656" y="42936"/>
                    <a:pt x="14883" y="42916"/>
                  </a:cubicBezTo>
                  <a:cubicBezTo>
                    <a:pt x="16358" y="43455"/>
                    <a:pt x="19741" y="44659"/>
                    <a:pt x="21547" y="45013"/>
                  </a:cubicBezTo>
                  <a:cubicBezTo>
                    <a:pt x="21692" y="45220"/>
                    <a:pt x="21941" y="45428"/>
                    <a:pt x="22336" y="45656"/>
                  </a:cubicBezTo>
                  <a:cubicBezTo>
                    <a:pt x="20363" y="45531"/>
                    <a:pt x="18371" y="45137"/>
                    <a:pt x="16419" y="44473"/>
                  </a:cubicBezTo>
                  <a:cubicBezTo>
                    <a:pt x="15132" y="44017"/>
                    <a:pt x="13928" y="43477"/>
                    <a:pt x="12788" y="42832"/>
                  </a:cubicBezTo>
                  <a:close/>
                  <a:moveTo>
                    <a:pt x="23675" y="1"/>
                  </a:moveTo>
                  <a:cubicBezTo>
                    <a:pt x="17828" y="1"/>
                    <a:pt x="12202" y="2198"/>
                    <a:pt x="7889" y="6050"/>
                  </a:cubicBezTo>
                  <a:cubicBezTo>
                    <a:pt x="5791" y="7918"/>
                    <a:pt x="4006" y="10201"/>
                    <a:pt x="2658" y="12817"/>
                  </a:cubicBezTo>
                  <a:lnTo>
                    <a:pt x="2636" y="12817"/>
                  </a:lnTo>
                  <a:cubicBezTo>
                    <a:pt x="2636" y="12838"/>
                    <a:pt x="2636" y="12858"/>
                    <a:pt x="2616" y="12880"/>
                  </a:cubicBezTo>
                  <a:cubicBezTo>
                    <a:pt x="2138" y="13835"/>
                    <a:pt x="1703" y="14831"/>
                    <a:pt x="1349" y="15869"/>
                  </a:cubicBezTo>
                  <a:cubicBezTo>
                    <a:pt x="748" y="17591"/>
                    <a:pt x="353" y="19335"/>
                    <a:pt x="167" y="21058"/>
                  </a:cubicBezTo>
                  <a:cubicBezTo>
                    <a:pt x="104" y="21742"/>
                    <a:pt x="42" y="22428"/>
                    <a:pt x="42" y="23113"/>
                  </a:cubicBezTo>
                  <a:cubicBezTo>
                    <a:pt x="1" y="24649"/>
                    <a:pt x="125" y="26165"/>
                    <a:pt x="374" y="27659"/>
                  </a:cubicBezTo>
                  <a:lnTo>
                    <a:pt x="457" y="28011"/>
                  </a:lnTo>
                  <a:cubicBezTo>
                    <a:pt x="1994" y="36045"/>
                    <a:pt x="7640" y="43082"/>
                    <a:pt x="15901" y="45946"/>
                  </a:cubicBezTo>
                  <a:cubicBezTo>
                    <a:pt x="18392" y="46798"/>
                    <a:pt x="20925" y="47233"/>
                    <a:pt x="23416" y="47255"/>
                  </a:cubicBezTo>
                  <a:lnTo>
                    <a:pt x="23665" y="47255"/>
                  </a:lnTo>
                  <a:cubicBezTo>
                    <a:pt x="33441" y="47233"/>
                    <a:pt x="42596" y="41110"/>
                    <a:pt x="45979" y="31374"/>
                  </a:cubicBezTo>
                  <a:cubicBezTo>
                    <a:pt x="46062" y="31105"/>
                    <a:pt x="46166" y="30834"/>
                    <a:pt x="46249" y="30544"/>
                  </a:cubicBezTo>
                  <a:cubicBezTo>
                    <a:pt x="46291" y="30419"/>
                    <a:pt x="46332" y="30275"/>
                    <a:pt x="46374" y="30150"/>
                  </a:cubicBezTo>
                  <a:cubicBezTo>
                    <a:pt x="46374" y="30109"/>
                    <a:pt x="46374" y="30087"/>
                    <a:pt x="46394" y="30067"/>
                  </a:cubicBezTo>
                  <a:cubicBezTo>
                    <a:pt x="47038" y="27742"/>
                    <a:pt x="47329" y="25417"/>
                    <a:pt x="47266" y="23113"/>
                  </a:cubicBezTo>
                  <a:cubicBezTo>
                    <a:pt x="47266" y="22428"/>
                    <a:pt x="47204" y="21742"/>
                    <a:pt x="47141" y="21058"/>
                  </a:cubicBezTo>
                  <a:cubicBezTo>
                    <a:pt x="46498" y="15246"/>
                    <a:pt x="43695" y="9827"/>
                    <a:pt x="39295" y="5925"/>
                  </a:cubicBezTo>
                  <a:cubicBezTo>
                    <a:pt x="37074" y="3932"/>
                    <a:pt x="34417" y="2355"/>
                    <a:pt x="31407" y="1317"/>
                  </a:cubicBezTo>
                  <a:cubicBezTo>
                    <a:pt x="28849" y="424"/>
                    <a:pt x="26240" y="1"/>
                    <a:pt x="23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31"/>
            <p:cNvSpPr/>
            <p:nvPr/>
          </p:nvSpPr>
          <p:spPr>
            <a:xfrm>
              <a:off x="1030015" y="2149406"/>
              <a:ext cx="1627308" cy="1009577"/>
            </a:xfrm>
            <a:custGeom>
              <a:avLst/>
              <a:gdLst/>
              <a:ahLst/>
              <a:cxnLst/>
              <a:rect l="l" t="t" r="r" b="b"/>
              <a:pathLst>
                <a:path w="88034" h="54616" extrusionOk="0">
                  <a:moveTo>
                    <a:pt x="0" y="1"/>
                  </a:moveTo>
                  <a:lnTo>
                    <a:pt x="0" y="15860"/>
                  </a:lnTo>
                  <a:lnTo>
                    <a:pt x="394" y="16192"/>
                  </a:lnTo>
                  <a:cubicBezTo>
                    <a:pt x="706" y="16463"/>
                    <a:pt x="32236" y="43593"/>
                    <a:pt x="42989" y="53910"/>
                  </a:cubicBezTo>
                  <a:lnTo>
                    <a:pt x="43716" y="54616"/>
                  </a:lnTo>
                  <a:lnTo>
                    <a:pt x="88033" y="15217"/>
                  </a:lnTo>
                  <a:lnTo>
                    <a:pt x="88033" y="1"/>
                  </a:lnTo>
                  <a:lnTo>
                    <a:pt x="69642" y="1"/>
                  </a:lnTo>
                  <a:lnTo>
                    <a:pt x="69642" y="2201"/>
                  </a:lnTo>
                  <a:lnTo>
                    <a:pt x="85833" y="2201"/>
                  </a:lnTo>
                  <a:lnTo>
                    <a:pt x="85833" y="14221"/>
                  </a:lnTo>
                  <a:lnTo>
                    <a:pt x="43778" y="51605"/>
                  </a:lnTo>
                  <a:cubicBezTo>
                    <a:pt x="33047" y="41434"/>
                    <a:pt x="5771" y="17916"/>
                    <a:pt x="2220" y="14844"/>
                  </a:cubicBezTo>
                  <a:lnTo>
                    <a:pt x="2220" y="2201"/>
                  </a:lnTo>
                  <a:lnTo>
                    <a:pt x="18578" y="2201"/>
                  </a:lnTo>
                  <a:lnTo>
                    <a:pt x="185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31"/>
            <p:cNvSpPr/>
            <p:nvPr/>
          </p:nvSpPr>
          <p:spPr>
            <a:xfrm>
              <a:off x="1155470" y="2249574"/>
              <a:ext cx="156568" cy="150431"/>
            </a:xfrm>
            <a:custGeom>
              <a:avLst/>
              <a:gdLst/>
              <a:ahLst/>
              <a:cxnLst/>
              <a:rect l="l" t="t" r="r" b="b"/>
              <a:pathLst>
                <a:path w="8470" h="8138" extrusionOk="0">
                  <a:moveTo>
                    <a:pt x="4152" y="1"/>
                  </a:moveTo>
                  <a:lnTo>
                    <a:pt x="2928" y="2699"/>
                  </a:lnTo>
                  <a:lnTo>
                    <a:pt x="0" y="3217"/>
                  </a:lnTo>
                  <a:lnTo>
                    <a:pt x="2180" y="5210"/>
                  </a:lnTo>
                  <a:lnTo>
                    <a:pt x="1785" y="8138"/>
                  </a:lnTo>
                  <a:lnTo>
                    <a:pt x="1785" y="8138"/>
                  </a:lnTo>
                  <a:lnTo>
                    <a:pt x="4359" y="6685"/>
                  </a:lnTo>
                  <a:lnTo>
                    <a:pt x="7016" y="7972"/>
                  </a:lnTo>
                  <a:lnTo>
                    <a:pt x="6415" y="5085"/>
                  </a:lnTo>
                  <a:lnTo>
                    <a:pt x="8469" y="2948"/>
                  </a:lnTo>
                  <a:lnTo>
                    <a:pt x="5543" y="2616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31"/>
            <p:cNvSpPr/>
            <p:nvPr/>
          </p:nvSpPr>
          <p:spPr>
            <a:xfrm>
              <a:off x="2381406" y="2249574"/>
              <a:ext cx="156568" cy="150431"/>
            </a:xfrm>
            <a:custGeom>
              <a:avLst/>
              <a:gdLst/>
              <a:ahLst/>
              <a:cxnLst/>
              <a:rect l="l" t="t" r="r" b="b"/>
              <a:pathLst>
                <a:path w="8470" h="8138" extrusionOk="0">
                  <a:moveTo>
                    <a:pt x="4152" y="1"/>
                  </a:moveTo>
                  <a:lnTo>
                    <a:pt x="2926" y="2699"/>
                  </a:lnTo>
                  <a:lnTo>
                    <a:pt x="0" y="3217"/>
                  </a:lnTo>
                  <a:lnTo>
                    <a:pt x="2179" y="5210"/>
                  </a:lnTo>
                  <a:lnTo>
                    <a:pt x="1785" y="8138"/>
                  </a:lnTo>
                  <a:lnTo>
                    <a:pt x="4359" y="6685"/>
                  </a:lnTo>
                  <a:lnTo>
                    <a:pt x="7016" y="7972"/>
                  </a:lnTo>
                  <a:lnTo>
                    <a:pt x="6414" y="5085"/>
                  </a:lnTo>
                  <a:lnTo>
                    <a:pt x="8469" y="2948"/>
                  </a:lnTo>
                  <a:lnTo>
                    <a:pt x="5542" y="2616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83" name="Google Shape;1183;p31"/>
          <p:cNvSpPr/>
          <p:nvPr/>
        </p:nvSpPr>
        <p:spPr>
          <a:xfrm>
            <a:off x="9778629" y="3907455"/>
            <a:ext cx="567" cy="24"/>
          </a:xfrm>
          <a:custGeom>
            <a:avLst/>
            <a:gdLst/>
            <a:ahLst/>
            <a:cxnLst/>
            <a:rect l="l" t="t" r="r" b="b"/>
            <a:pathLst>
              <a:path w="23" h="1" extrusionOk="0">
                <a:moveTo>
                  <a:pt x="1" y="1"/>
                </a:moveTo>
                <a:lnTo>
                  <a:pt x="1" y="1"/>
                </a:lnTo>
                <a:cubicBezTo>
                  <a:pt x="22" y="1"/>
                  <a:pt x="22" y="1"/>
                  <a:pt x="1" y="1"/>
                </a:cubicBezTo>
                <a:close/>
              </a:path>
            </a:pathLst>
          </a:custGeom>
          <a:solidFill>
            <a:srgbClr val="062D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84" name="Google Shape;1184;p31"/>
          <p:cNvSpPr/>
          <p:nvPr/>
        </p:nvSpPr>
        <p:spPr>
          <a:xfrm>
            <a:off x="9778629" y="3907455"/>
            <a:ext cx="567" cy="24"/>
          </a:xfrm>
          <a:custGeom>
            <a:avLst/>
            <a:gdLst/>
            <a:ahLst/>
            <a:cxnLst/>
            <a:rect l="l" t="t" r="r" b="b"/>
            <a:pathLst>
              <a:path w="23" h="1" extrusionOk="0">
                <a:moveTo>
                  <a:pt x="1" y="1"/>
                </a:moveTo>
                <a:lnTo>
                  <a:pt x="1" y="1"/>
                </a:lnTo>
                <a:cubicBezTo>
                  <a:pt x="22" y="1"/>
                  <a:pt x="22" y="1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85" name="Google Shape;1185;p31"/>
          <p:cNvSpPr/>
          <p:nvPr/>
        </p:nvSpPr>
        <p:spPr>
          <a:xfrm>
            <a:off x="9779664" y="3907455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062D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86" name="Google Shape;1186;p31"/>
          <p:cNvSpPr/>
          <p:nvPr/>
        </p:nvSpPr>
        <p:spPr>
          <a:xfrm>
            <a:off x="9779664" y="3907455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87" name="Google Shape;1187;p31"/>
          <p:cNvSpPr/>
          <p:nvPr/>
        </p:nvSpPr>
        <p:spPr>
          <a:xfrm>
            <a:off x="9777125" y="3907455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062D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88" name="Google Shape;1188;p31"/>
          <p:cNvSpPr/>
          <p:nvPr/>
        </p:nvSpPr>
        <p:spPr>
          <a:xfrm>
            <a:off x="9777125" y="3907455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89" name="Google Shape;1189;p31"/>
          <p:cNvSpPr/>
          <p:nvPr/>
        </p:nvSpPr>
        <p:spPr>
          <a:xfrm>
            <a:off x="9777618" y="3907208"/>
            <a:ext cx="543" cy="517"/>
          </a:xfrm>
          <a:custGeom>
            <a:avLst/>
            <a:gdLst/>
            <a:ahLst/>
            <a:cxnLst/>
            <a:rect l="l" t="t" r="r" b="b"/>
            <a:pathLst>
              <a:path w="22" h="21" extrusionOk="0">
                <a:moveTo>
                  <a:pt x="0" y="1"/>
                </a:moveTo>
                <a:cubicBezTo>
                  <a:pt x="0" y="20"/>
                  <a:pt x="0" y="20"/>
                  <a:pt x="0" y="1"/>
                </a:cubicBezTo>
                <a:cubicBezTo>
                  <a:pt x="22" y="1"/>
                  <a:pt x="22" y="1"/>
                  <a:pt x="0" y="1"/>
                </a:cubicBezTo>
                <a:close/>
              </a:path>
            </a:pathLst>
          </a:custGeom>
          <a:solidFill>
            <a:srgbClr val="062D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90" name="Google Shape;1190;p31"/>
          <p:cNvSpPr/>
          <p:nvPr/>
        </p:nvSpPr>
        <p:spPr>
          <a:xfrm>
            <a:off x="9777618" y="3907208"/>
            <a:ext cx="543" cy="517"/>
          </a:xfrm>
          <a:custGeom>
            <a:avLst/>
            <a:gdLst/>
            <a:ahLst/>
            <a:cxnLst/>
            <a:rect l="l" t="t" r="r" b="b"/>
            <a:pathLst>
              <a:path w="22" h="21" extrusionOk="0">
                <a:moveTo>
                  <a:pt x="0" y="1"/>
                </a:moveTo>
                <a:cubicBezTo>
                  <a:pt x="0" y="20"/>
                  <a:pt x="0" y="20"/>
                  <a:pt x="0" y="1"/>
                </a:cubicBezTo>
                <a:cubicBezTo>
                  <a:pt x="22" y="1"/>
                  <a:pt x="22" y="1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91" name="Google Shape;1191;p31"/>
          <p:cNvSpPr/>
          <p:nvPr/>
        </p:nvSpPr>
        <p:spPr>
          <a:xfrm>
            <a:off x="9774044" y="3907455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062D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92" name="Google Shape;1192;p31"/>
          <p:cNvSpPr/>
          <p:nvPr/>
        </p:nvSpPr>
        <p:spPr>
          <a:xfrm>
            <a:off x="9774044" y="3907455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93" name="Google Shape;1193;p31"/>
          <p:cNvSpPr/>
          <p:nvPr/>
        </p:nvSpPr>
        <p:spPr>
          <a:xfrm>
            <a:off x="9774044" y="3907455"/>
            <a:ext cx="517" cy="24"/>
          </a:xfrm>
          <a:custGeom>
            <a:avLst/>
            <a:gdLst/>
            <a:ahLst/>
            <a:cxnLst/>
            <a:rect l="l" t="t" r="r" b="b"/>
            <a:pathLst>
              <a:path w="21" h="1" extrusionOk="0">
                <a:moveTo>
                  <a:pt x="21" y="1"/>
                </a:moveTo>
                <a:cubicBezTo>
                  <a:pt x="1" y="1"/>
                  <a:pt x="1" y="1"/>
                  <a:pt x="21" y="1"/>
                </a:cubicBezTo>
                <a:close/>
              </a:path>
            </a:pathLst>
          </a:custGeom>
          <a:solidFill>
            <a:srgbClr val="062D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1194" name="Google Shape;1194;p31"/>
          <p:cNvGrpSpPr/>
          <p:nvPr/>
        </p:nvGrpSpPr>
        <p:grpSpPr>
          <a:xfrm>
            <a:off x="9057350" y="1336990"/>
            <a:ext cx="1101927" cy="1231076"/>
            <a:chOff x="3782326" y="1359670"/>
            <a:chExt cx="1634259" cy="1825800"/>
          </a:xfrm>
        </p:grpSpPr>
        <p:sp>
          <p:nvSpPr>
            <p:cNvPr id="1195" name="Google Shape;1195;p31"/>
            <p:cNvSpPr/>
            <p:nvPr/>
          </p:nvSpPr>
          <p:spPr>
            <a:xfrm>
              <a:off x="3906653" y="2017426"/>
              <a:ext cx="1399019" cy="1060226"/>
            </a:xfrm>
            <a:custGeom>
              <a:avLst/>
              <a:gdLst/>
              <a:ahLst/>
              <a:cxnLst/>
              <a:rect l="l" t="t" r="r" b="b"/>
              <a:pathLst>
                <a:path w="75684" h="57356" extrusionOk="0">
                  <a:moveTo>
                    <a:pt x="2284" y="0"/>
                  </a:moveTo>
                  <a:lnTo>
                    <a:pt x="64" y="20531"/>
                  </a:lnTo>
                  <a:cubicBezTo>
                    <a:pt x="1" y="20966"/>
                    <a:pt x="167" y="21796"/>
                    <a:pt x="313" y="22067"/>
                  </a:cubicBezTo>
                  <a:cubicBezTo>
                    <a:pt x="2491" y="26052"/>
                    <a:pt x="10360" y="38651"/>
                    <a:pt x="28460" y="51377"/>
                  </a:cubicBezTo>
                  <a:cubicBezTo>
                    <a:pt x="31283" y="53370"/>
                    <a:pt x="34356" y="55362"/>
                    <a:pt x="37697" y="57334"/>
                  </a:cubicBezTo>
                  <a:cubicBezTo>
                    <a:pt x="37718" y="57334"/>
                    <a:pt x="37780" y="57355"/>
                    <a:pt x="37843" y="57355"/>
                  </a:cubicBezTo>
                  <a:cubicBezTo>
                    <a:pt x="37904" y="57355"/>
                    <a:pt x="37967" y="57334"/>
                    <a:pt x="37987" y="57334"/>
                  </a:cubicBezTo>
                  <a:cubicBezTo>
                    <a:pt x="40977" y="55570"/>
                    <a:pt x="43758" y="53785"/>
                    <a:pt x="46332" y="52000"/>
                  </a:cubicBezTo>
                  <a:cubicBezTo>
                    <a:pt x="65056" y="39047"/>
                    <a:pt x="73151" y="26114"/>
                    <a:pt x="75373" y="22067"/>
                  </a:cubicBezTo>
                  <a:cubicBezTo>
                    <a:pt x="75518" y="21796"/>
                    <a:pt x="75684" y="20966"/>
                    <a:pt x="75642" y="20531"/>
                  </a:cubicBezTo>
                  <a:lnTo>
                    <a:pt x="73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31"/>
            <p:cNvSpPr/>
            <p:nvPr/>
          </p:nvSpPr>
          <p:spPr>
            <a:xfrm>
              <a:off x="3782326" y="1359670"/>
              <a:ext cx="1634259" cy="1825800"/>
            </a:xfrm>
            <a:custGeom>
              <a:avLst/>
              <a:gdLst/>
              <a:ahLst/>
              <a:cxnLst/>
              <a:rect l="l" t="t" r="r" b="b"/>
              <a:pathLst>
                <a:path w="88410" h="98772" extrusionOk="0">
                  <a:moveTo>
                    <a:pt x="83032" y="33301"/>
                  </a:moveTo>
                  <a:lnTo>
                    <a:pt x="85462" y="55719"/>
                  </a:lnTo>
                  <a:cubicBezTo>
                    <a:pt x="85523" y="56198"/>
                    <a:pt x="85337" y="57111"/>
                    <a:pt x="85171" y="57402"/>
                  </a:cubicBezTo>
                  <a:cubicBezTo>
                    <a:pt x="82431" y="62425"/>
                    <a:pt x="71366" y="80028"/>
                    <a:pt x="44361" y="95907"/>
                  </a:cubicBezTo>
                  <a:lnTo>
                    <a:pt x="44049" y="95907"/>
                  </a:lnTo>
                  <a:cubicBezTo>
                    <a:pt x="17044" y="80028"/>
                    <a:pt x="6001" y="62425"/>
                    <a:pt x="3239" y="57402"/>
                  </a:cubicBezTo>
                  <a:cubicBezTo>
                    <a:pt x="3095" y="57111"/>
                    <a:pt x="2907" y="56198"/>
                    <a:pt x="2949" y="55719"/>
                  </a:cubicBezTo>
                  <a:lnTo>
                    <a:pt x="5378" y="33301"/>
                  </a:lnTo>
                  <a:close/>
                  <a:moveTo>
                    <a:pt x="44213" y="0"/>
                  </a:moveTo>
                  <a:cubicBezTo>
                    <a:pt x="43593" y="0"/>
                    <a:pt x="42971" y="78"/>
                    <a:pt x="42493" y="234"/>
                  </a:cubicBezTo>
                  <a:cubicBezTo>
                    <a:pt x="35975" y="2393"/>
                    <a:pt x="12705" y="11195"/>
                    <a:pt x="6250" y="13644"/>
                  </a:cubicBezTo>
                  <a:cubicBezTo>
                    <a:pt x="5315" y="13996"/>
                    <a:pt x="4485" y="15075"/>
                    <a:pt x="4382" y="16052"/>
                  </a:cubicBezTo>
                  <a:lnTo>
                    <a:pt x="2513" y="33301"/>
                  </a:lnTo>
                  <a:lnTo>
                    <a:pt x="106" y="55409"/>
                  </a:lnTo>
                  <a:cubicBezTo>
                    <a:pt x="1" y="56384"/>
                    <a:pt x="272" y="57920"/>
                    <a:pt x="728" y="58792"/>
                  </a:cubicBezTo>
                  <a:cubicBezTo>
                    <a:pt x="3676" y="64147"/>
                    <a:pt x="15051" y="82187"/>
                    <a:pt x="42659" y="98398"/>
                  </a:cubicBezTo>
                  <a:cubicBezTo>
                    <a:pt x="43084" y="98647"/>
                    <a:pt x="43645" y="98771"/>
                    <a:pt x="44205" y="98771"/>
                  </a:cubicBezTo>
                  <a:cubicBezTo>
                    <a:pt x="44766" y="98771"/>
                    <a:pt x="45326" y="98647"/>
                    <a:pt x="45751" y="98398"/>
                  </a:cubicBezTo>
                  <a:cubicBezTo>
                    <a:pt x="73381" y="82187"/>
                    <a:pt x="84756" y="64147"/>
                    <a:pt x="87682" y="58792"/>
                  </a:cubicBezTo>
                  <a:cubicBezTo>
                    <a:pt x="88160" y="57920"/>
                    <a:pt x="88409" y="56384"/>
                    <a:pt x="88305" y="55409"/>
                  </a:cubicBezTo>
                  <a:lnTo>
                    <a:pt x="85919" y="33301"/>
                  </a:lnTo>
                  <a:lnTo>
                    <a:pt x="84050" y="16052"/>
                  </a:lnTo>
                  <a:cubicBezTo>
                    <a:pt x="83946" y="15075"/>
                    <a:pt x="83095" y="13996"/>
                    <a:pt x="82182" y="13644"/>
                  </a:cubicBezTo>
                  <a:cubicBezTo>
                    <a:pt x="75726" y="11195"/>
                    <a:pt x="52457" y="2393"/>
                    <a:pt x="45917" y="234"/>
                  </a:cubicBezTo>
                  <a:cubicBezTo>
                    <a:pt x="45451" y="78"/>
                    <a:pt x="44833" y="0"/>
                    <a:pt x="44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31"/>
            <p:cNvSpPr/>
            <p:nvPr/>
          </p:nvSpPr>
          <p:spPr>
            <a:xfrm>
              <a:off x="4432725" y="2006316"/>
              <a:ext cx="330382" cy="1080541"/>
            </a:xfrm>
            <a:custGeom>
              <a:avLst/>
              <a:gdLst/>
              <a:ahLst/>
              <a:cxnLst/>
              <a:rect l="l" t="t" r="r" b="b"/>
              <a:pathLst>
                <a:path w="17873" h="58455" extrusionOk="0">
                  <a:moveTo>
                    <a:pt x="0" y="0"/>
                  </a:moveTo>
                  <a:lnTo>
                    <a:pt x="0" y="52435"/>
                  </a:lnTo>
                  <a:cubicBezTo>
                    <a:pt x="2823" y="54447"/>
                    <a:pt x="5896" y="56462"/>
                    <a:pt x="9237" y="58433"/>
                  </a:cubicBezTo>
                  <a:cubicBezTo>
                    <a:pt x="9258" y="58454"/>
                    <a:pt x="9320" y="58454"/>
                    <a:pt x="9383" y="58454"/>
                  </a:cubicBezTo>
                  <a:cubicBezTo>
                    <a:pt x="9444" y="58454"/>
                    <a:pt x="9507" y="58454"/>
                    <a:pt x="9527" y="58433"/>
                  </a:cubicBezTo>
                  <a:cubicBezTo>
                    <a:pt x="12517" y="56669"/>
                    <a:pt x="15298" y="54862"/>
                    <a:pt x="17872" y="53057"/>
                  </a:cubicBezTo>
                  <a:lnTo>
                    <a:pt x="17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31"/>
            <p:cNvSpPr/>
            <p:nvPr/>
          </p:nvSpPr>
          <p:spPr>
            <a:xfrm>
              <a:off x="4248138" y="2116411"/>
              <a:ext cx="702985" cy="702985"/>
            </a:xfrm>
            <a:custGeom>
              <a:avLst/>
              <a:gdLst/>
              <a:ahLst/>
              <a:cxnLst/>
              <a:rect l="l" t="t" r="r" b="b"/>
              <a:pathLst>
                <a:path w="38030" h="38030" extrusionOk="0">
                  <a:moveTo>
                    <a:pt x="19015" y="1"/>
                  </a:moveTo>
                  <a:cubicBezTo>
                    <a:pt x="8512" y="1"/>
                    <a:pt x="1" y="8512"/>
                    <a:pt x="1" y="19015"/>
                  </a:cubicBezTo>
                  <a:cubicBezTo>
                    <a:pt x="1" y="29519"/>
                    <a:pt x="8512" y="38029"/>
                    <a:pt x="19015" y="38029"/>
                  </a:cubicBezTo>
                  <a:cubicBezTo>
                    <a:pt x="29519" y="38029"/>
                    <a:pt x="38029" y="29519"/>
                    <a:pt x="38029" y="19015"/>
                  </a:cubicBezTo>
                  <a:cubicBezTo>
                    <a:pt x="38029" y="8512"/>
                    <a:pt x="29519" y="1"/>
                    <a:pt x="19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31"/>
            <p:cNvSpPr/>
            <p:nvPr/>
          </p:nvSpPr>
          <p:spPr>
            <a:xfrm>
              <a:off x="4289211" y="2157853"/>
              <a:ext cx="620874" cy="620098"/>
            </a:xfrm>
            <a:custGeom>
              <a:avLst/>
              <a:gdLst/>
              <a:ahLst/>
              <a:cxnLst/>
              <a:rect l="l" t="t" r="r" b="b"/>
              <a:pathLst>
                <a:path w="33588" h="33546" extrusionOk="0">
                  <a:moveTo>
                    <a:pt x="18019" y="1163"/>
                  </a:moveTo>
                  <a:lnTo>
                    <a:pt x="18019" y="1163"/>
                  </a:lnTo>
                  <a:cubicBezTo>
                    <a:pt x="18578" y="1205"/>
                    <a:pt x="19160" y="1288"/>
                    <a:pt x="19721" y="1392"/>
                  </a:cubicBezTo>
                  <a:cubicBezTo>
                    <a:pt x="20468" y="1537"/>
                    <a:pt x="21194" y="1724"/>
                    <a:pt x="21921" y="1973"/>
                  </a:cubicBezTo>
                  <a:cubicBezTo>
                    <a:pt x="23394" y="2492"/>
                    <a:pt x="24723" y="3197"/>
                    <a:pt x="25907" y="4049"/>
                  </a:cubicBezTo>
                  <a:cubicBezTo>
                    <a:pt x="25927" y="4069"/>
                    <a:pt x="25948" y="4069"/>
                    <a:pt x="25968" y="4091"/>
                  </a:cubicBezTo>
                  <a:cubicBezTo>
                    <a:pt x="25927" y="4132"/>
                    <a:pt x="25885" y="4174"/>
                    <a:pt x="25844" y="4235"/>
                  </a:cubicBezTo>
                  <a:cubicBezTo>
                    <a:pt x="25719" y="4152"/>
                    <a:pt x="25616" y="4091"/>
                    <a:pt x="25511" y="4028"/>
                  </a:cubicBezTo>
                  <a:cubicBezTo>
                    <a:pt x="23934" y="3114"/>
                    <a:pt x="22107" y="2492"/>
                    <a:pt x="20779" y="2098"/>
                  </a:cubicBezTo>
                  <a:cubicBezTo>
                    <a:pt x="19679" y="1807"/>
                    <a:pt x="18910" y="1641"/>
                    <a:pt x="18827" y="1641"/>
                  </a:cubicBezTo>
                  <a:lnTo>
                    <a:pt x="18019" y="1163"/>
                  </a:lnTo>
                  <a:close/>
                  <a:moveTo>
                    <a:pt x="18703" y="2284"/>
                  </a:moveTo>
                  <a:cubicBezTo>
                    <a:pt x="18724" y="2306"/>
                    <a:pt x="20281" y="2596"/>
                    <a:pt x="22107" y="3239"/>
                  </a:cubicBezTo>
                  <a:cubicBezTo>
                    <a:pt x="22668" y="3427"/>
                    <a:pt x="23250" y="3654"/>
                    <a:pt x="23851" y="3925"/>
                  </a:cubicBezTo>
                  <a:cubicBezTo>
                    <a:pt x="24640" y="4277"/>
                    <a:pt x="25409" y="4692"/>
                    <a:pt x="26073" y="5190"/>
                  </a:cubicBezTo>
                  <a:cubicBezTo>
                    <a:pt x="26820" y="6001"/>
                    <a:pt x="27961" y="7390"/>
                    <a:pt x="28232" y="8428"/>
                  </a:cubicBezTo>
                  <a:cubicBezTo>
                    <a:pt x="27609" y="8885"/>
                    <a:pt x="26882" y="9405"/>
                    <a:pt x="26176" y="9881"/>
                  </a:cubicBezTo>
                  <a:cubicBezTo>
                    <a:pt x="25678" y="10235"/>
                    <a:pt x="25201" y="10567"/>
                    <a:pt x="24806" y="10816"/>
                  </a:cubicBezTo>
                  <a:cubicBezTo>
                    <a:pt x="23768" y="10194"/>
                    <a:pt x="20136" y="8741"/>
                    <a:pt x="18786" y="8677"/>
                  </a:cubicBezTo>
                  <a:cubicBezTo>
                    <a:pt x="18019" y="6748"/>
                    <a:pt x="16627" y="4630"/>
                    <a:pt x="16026" y="3759"/>
                  </a:cubicBezTo>
                  <a:cubicBezTo>
                    <a:pt x="16026" y="3737"/>
                    <a:pt x="16004" y="3737"/>
                    <a:pt x="16004" y="3717"/>
                  </a:cubicBezTo>
                  <a:cubicBezTo>
                    <a:pt x="16649" y="3260"/>
                    <a:pt x="18703" y="2284"/>
                    <a:pt x="18703" y="2284"/>
                  </a:cubicBezTo>
                  <a:close/>
                  <a:moveTo>
                    <a:pt x="8739" y="3344"/>
                  </a:moveTo>
                  <a:lnTo>
                    <a:pt x="8885" y="4028"/>
                  </a:lnTo>
                  <a:lnTo>
                    <a:pt x="8988" y="4423"/>
                  </a:lnTo>
                  <a:cubicBezTo>
                    <a:pt x="8158" y="5356"/>
                    <a:pt x="6290" y="7640"/>
                    <a:pt x="5210" y="10609"/>
                  </a:cubicBezTo>
                  <a:cubicBezTo>
                    <a:pt x="4568" y="10961"/>
                    <a:pt x="3301" y="11667"/>
                    <a:pt x="2492" y="12518"/>
                  </a:cubicBezTo>
                  <a:cubicBezTo>
                    <a:pt x="2346" y="12165"/>
                    <a:pt x="2221" y="11688"/>
                    <a:pt x="2201" y="11107"/>
                  </a:cubicBezTo>
                  <a:cubicBezTo>
                    <a:pt x="3322" y="8201"/>
                    <a:pt x="5232" y="5834"/>
                    <a:pt x="7577" y="4111"/>
                  </a:cubicBezTo>
                  <a:cubicBezTo>
                    <a:pt x="7950" y="3842"/>
                    <a:pt x="8346" y="3593"/>
                    <a:pt x="8739" y="3344"/>
                  </a:cubicBezTo>
                  <a:close/>
                  <a:moveTo>
                    <a:pt x="14386" y="3952"/>
                  </a:moveTo>
                  <a:cubicBezTo>
                    <a:pt x="14751" y="3952"/>
                    <a:pt x="15095" y="3975"/>
                    <a:pt x="15403" y="4028"/>
                  </a:cubicBezTo>
                  <a:cubicBezTo>
                    <a:pt x="15963" y="4838"/>
                    <a:pt x="17438" y="7080"/>
                    <a:pt x="18205" y="9031"/>
                  </a:cubicBezTo>
                  <a:cubicBezTo>
                    <a:pt x="17479" y="10047"/>
                    <a:pt x="15133" y="13349"/>
                    <a:pt x="14490" y="14387"/>
                  </a:cubicBezTo>
                  <a:cubicBezTo>
                    <a:pt x="12331" y="14531"/>
                    <a:pt x="8719" y="14636"/>
                    <a:pt x="7806" y="14656"/>
                  </a:cubicBezTo>
                  <a:cubicBezTo>
                    <a:pt x="7286" y="13908"/>
                    <a:pt x="6124" y="12206"/>
                    <a:pt x="5730" y="11148"/>
                  </a:cubicBezTo>
                  <a:cubicBezTo>
                    <a:pt x="6829" y="7889"/>
                    <a:pt x="9010" y="5378"/>
                    <a:pt x="9674" y="4672"/>
                  </a:cubicBezTo>
                  <a:cubicBezTo>
                    <a:pt x="10676" y="4416"/>
                    <a:pt x="12738" y="3952"/>
                    <a:pt x="14386" y="3952"/>
                  </a:cubicBezTo>
                  <a:close/>
                  <a:moveTo>
                    <a:pt x="19280" y="9547"/>
                  </a:moveTo>
                  <a:cubicBezTo>
                    <a:pt x="19289" y="9547"/>
                    <a:pt x="19298" y="9548"/>
                    <a:pt x="19306" y="9549"/>
                  </a:cubicBezTo>
                  <a:cubicBezTo>
                    <a:pt x="20385" y="9798"/>
                    <a:pt x="23997" y="11210"/>
                    <a:pt x="24288" y="11647"/>
                  </a:cubicBezTo>
                  <a:cubicBezTo>
                    <a:pt x="24557" y="12103"/>
                    <a:pt x="24723" y="15715"/>
                    <a:pt x="24723" y="15715"/>
                  </a:cubicBezTo>
                  <a:cubicBezTo>
                    <a:pt x="24723" y="15715"/>
                    <a:pt x="24100" y="12020"/>
                    <a:pt x="23872" y="11896"/>
                  </a:cubicBezTo>
                  <a:cubicBezTo>
                    <a:pt x="22544" y="11240"/>
                    <a:pt x="20295" y="10358"/>
                    <a:pt x="19353" y="10358"/>
                  </a:cubicBezTo>
                  <a:cubicBezTo>
                    <a:pt x="19190" y="10358"/>
                    <a:pt x="19067" y="10385"/>
                    <a:pt x="18994" y="10443"/>
                  </a:cubicBezTo>
                  <a:cubicBezTo>
                    <a:pt x="16981" y="11979"/>
                    <a:pt x="17125" y="12248"/>
                    <a:pt x="16586" y="12538"/>
                  </a:cubicBezTo>
                  <a:cubicBezTo>
                    <a:pt x="16586" y="12538"/>
                    <a:pt x="18735" y="9547"/>
                    <a:pt x="19280" y="9547"/>
                  </a:cubicBezTo>
                  <a:close/>
                  <a:moveTo>
                    <a:pt x="5011" y="11290"/>
                  </a:moveTo>
                  <a:cubicBezTo>
                    <a:pt x="5037" y="11290"/>
                    <a:pt x="5055" y="11298"/>
                    <a:pt x="5066" y="11315"/>
                  </a:cubicBezTo>
                  <a:cubicBezTo>
                    <a:pt x="5232" y="11542"/>
                    <a:pt x="7203" y="14531"/>
                    <a:pt x="7162" y="14802"/>
                  </a:cubicBezTo>
                  <a:cubicBezTo>
                    <a:pt x="7120" y="15092"/>
                    <a:pt x="6705" y="16795"/>
                    <a:pt x="6705" y="16795"/>
                  </a:cubicBezTo>
                  <a:cubicBezTo>
                    <a:pt x="6705" y="16795"/>
                    <a:pt x="6809" y="14946"/>
                    <a:pt x="6726" y="14697"/>
                  </a:cubicBezTo>
                  <a:cubicBezTo>
                    <a:pt x="6560" y="14221"/>
                    <a:pt x="4941" y="11874"/>
                    <a:pt x="4754" y="11874"/>
                  </a:cubicBezTo>
                  <a:cubicBezTo>
                    <a:pt x="4588" y="11874"/>
                    <a:pt x="3198" y="12560"/>
                    <a:pt x="3198" y="12560"/>
                  </a:cubicBezTo>
                  <a:cubicBezTo>
                    <a:pt x="3198" y="12560"/>
                    <a:pt x="4680" y="11290"/>
                    <a:pt x="5011" y="11290"/>
                  </a:cubicBezTo>
                  <a:close/>
                  <a:moveTo>
                    <a:pt x="32237" y="14304"/>
                  </a:moveTo>
                  <a:cubicBezTo>
                    <a:pt x="32279" y="14511"/>
                    <a:pt x="32300" y="14739"/>
                    <a:pt x="32342" y="14946"/>
                  </a:cubicBezTo>
                  <a:cubicBezTo>
                    <a:pt x="32383" y="15425"/>
                    <a:pt x="32425" y="15901"/>
                    <a:pt x="32445" y="16399"/>
                  </a:cubicBezTo>
                  <a:cubicBezTo>
                    <a:pt x="32466" y="17354"/>
                    <a:pt x="32403" y="18331"/>
                    <a:pt x="32237" y="19305"/>
                  </a:cubicBezTo>
                  <a:cubicBezTo>
                    <a:pt x="32176" y="19638"/>
                    <a:pt x="32112" y="19991"/>
                    <a:pt x="32029" y="20323"/>
                  </a:cubicBezTo>
                  <a:cubicBezTo>
                    <a:pt x="32029" y="20302"/>
                    <a:pt x="32010" y="20260"/>
                    <a:pt x="31988" y="20240"/>
                  </a:cubicBezTo>
                  <a:cubicBezTo>
                    <a:pt x="32051" y="19908"/>
                    <a:pt x="32112" y="19576"/>
                    <a:pt x="32154" y="19244"/>
                  </a:cubicBezTo>
                  <a:cubicBezTo>
                    <a:pt x="32279" y="18226"/>
                    <a:pt x="32342" y="17271"/>
                    <a:pt x="32342" y="16399"/>
                  </a:cubicBezTo>
                  <a:cubicBezTo>
                    <a:pt x="32342" y="15881"/>
                    <a:pt x="32320" y="15403"/>
                    <a:pt x="32300" y="14946"/>
                  </a:cubicBezTo>
                  <a:cubicBezTo>
                    <a:pt x="32279" y="14719"/>
                    <a:pt x="32259" y="14511"/>
                    <a:pt x="32237" y="14304"/>
                  </a:cubicBezTo>
                  <a:close/>
                  <a:moveTo>
                    <a:pt x="1745" y="12414"/>
                  </a:moveTo>
                  <a:cubicBezTo>
                    <a:pt x="1848" y="12746"/>
                    <a:pt x="1994" y="13017"/>
                    <a:pt x="2097" y="13224"/>
                  </a:cubicBezTo>
                  <a:cubicBezTo>
                    <a:pt x="2014" y="13556"/>
                    <a:pt x="1911" y="14179"/>
                    <a:pt x="1828" y="14946"/>
                  </a:cubicBezTo>
                  <a:cubicBezTo>
                    <a:pt x="1765" y="15383"/>
                    <a:pt x="1745" y="15881"/>
                    <a:pt x="1723" y="16379"/>
                  </a:cubicBezTo>
                  <a:cubicBezTo>
                    <a:pt x="1703" y="17334"/>
                    <a:pt x="1786" y="18351"/>
                    <a:pt x="2077" y="19203"/>
                  </a:cubicBezTo>
                  <a:cubicBezTo>
                    <a:pt x="2077" y="19264"/>
                    <a:pt x="2055" y="19305"/>
                    <a:pt x="2035" y="19369"/>
                  </a:cubicBezTo>
                  <a:cubicBezTo>
                    <a:pt x="1931" y="19721"/>
                    <a:pt x="1786" y="20240"/>
                    <a:pt x="1662" y="20780"/>
                  </a:cubicBezTo>
                  <a:cubicBezTo>
                    <a:pt x="1557" y="20343"/>
                    <a:pt x="1454" y="19908"/>
                    <a:pt x="1371" y="19452"/>
                  </a:cubicBezTo>
                  <a:cubicBezTo>
                    <a:pt x="1205" y="18455"/>
                    <a:pt x="1122" y="17417"/>
                    <a:pt x="1142" y="16399"/>
                  </a:cubicBezTo>
                  <a:cubicBezTo>
                    <a:pt x="1142" y="15923"/>
                    <a:pt x="1183" y="15425"/>
                    <a:pt x="1246" y="14946"/>
                  </a:cubicBezTo>
                  <a:cubicBezTo>
                    <a:pt x="1349" y="14096"/>
                    <a:pt x="1515" y="13266"/>
                    <a:pt x="1745" y="12414"/>
                  </a:cubicBezTo>
                  <a:close/>
                  <a:moveTo>
                    <a:pt x="28564" y="9010"/>
                  </a:moveTo>
                  <a:cubicBezTo>
                    <a:pt x="29228" y="9695"/>
                    <a:pt x="31262" y="12103"/>
                    <a:pt x="31262" y="12103"/>
                  </a:cubicBezTo>
                  <a:cubicBezTo>
                    <a:pt x="31262" y="12123"/>
                    <a:pt x="31511" y="13244"/>
                    <a:pt x="31614" y="14946"/>
                  </a:cubicBezTo>
                  <a:cubicBezTo>
                    <a:pt x="31636" y="15383"/>
                    <a:pt x="31656" y="15881"/>
                    <a:pt x="31656" y="16379"/>
                  </a:cubicBezTo>
                  <a:cubicBezTo>
                    <a:pt x="31656" y="17147"/>
                    <a:pt x="31614" y="17999"/>
                    <a:pt x="31531" y="18849"/>
                  </a:cubicBezTo>
                  <a:cubicBezTo>
                    <a:pt x="31470" y="19347"/>
                    <a:pt x="31407" y="19825"/>
                    <a:pt x="31304" y="20323"/>
                  </a:cubicBezTo>
                  <a:cubicBezTo>
                    <a:pt x="31304" y="20323"/>
                    <a:pt x="29851" y="21464"/>
                    <a:pt x="29331" y="21735"/>
                  </a:cubicBezTo>
                  <a:cubicBezTo>
                    <a:pt x="28439" y="20759"/>
                    <a:pt x="27028" y="19472"/>
                    <a:pt x="26073" y="18641"/>
                  </a:cubicBezTo>
                  <a:cubicBezTo>
                    <a:pt x="25782" y="18392"/>
                    <a:pt x="25553" y="18185"/>
                    <a:pt x="25367" y="18019"/>
                  </a:cubicBezTo>
                  <a:lnTo>
                    <a:pt x="25367" y="17686"/>
                  </a:lnTo>
                  <a:cubicBezTo>
                    <a:pt x="25367" y="17354"/>
                    <a:pt x="25345" y="16878"/>
                    <a:pt x="25345" y="16338"/>
                  </a:cubicBezTo>
                  <a:cubicBezTo>
                    <a:pt x="25345" y="15901"/>
                    <a:pt x="25325" y="15425"/>
                    <a:pt x="25325" y="14946"/>
                  </a:cubicBezTo>
                  <a:cubicBezTo>
                    <a:pt x="25284" y="13535"/>
                    <a:pt x="25221" y="12062"/>
                    <a:pt x="25159" y="11398"/>
                  </a:cubicBezTo>
                  <a:cubicBezTo>
                    <a:pt x="25511" y="11148"/>
                    <a:pt x="25927" y="10878"/>
                    <a:pt x="26363" y="10587"/>
                  </a:cubicBezTo>
                  <a:cubicBezTo>
                    <a:pt x="27194" y="10006"/>
                    <a:pt x="28044" y="9383"/>
                    <a:pt x="28564" y="9010"/>
                  </a:cubicBezTo>
                  <a:close/>
                  <a:moveTo>
                    <a:pt x="14468" y="15071"/>
                  </a:moveTo>
                  <a:cubicBezTo>
                    <a:pt x="14614" y="15361"/>
                    <a:pt x="14925" y="15798"/>
                    <a:pt x="15299" y="16275"/>
                  </a:cubicBezTo>
                  <a:cubicBezTo>
                    <a:pt x="15694" y="16773"/>
                    <a:pt x="16151" y="17313"/>
                    <a:pt x="16607" y="17833"/>
                  </a:cubicBezTo>
                  <a:lnTo>
                    <a:pt x="16627" y="17833"/>
                  </a:lnTo>
                  <a:cubicBezTo>
                    <a:pt x="16669" y="17894"/>
                    <a:pt x="16732" y="17957"/>
                    <a:pt x="16793" y="18019"/>
                  </a:cubicBezTo>
                  <a:cubicBezTo>
                    <a:pt x="17582" y="18890"/>
                    <a:pt x="18351" y="19679"/>
                    <a:pt x="18786" y="20011"/>
                  </a:cubicBezTo>
                  <a:cubicBezTo>
                    <a:pt x="18475" y="20780"/>
                    <a:pt x="17582" y="22980"/>
                    <a:pt x="16793" y="24869"/>
                  </a:cubicBezTo>
                  <a:cubicBezTo>
                    <a:pt x="16732" y="25015"/>
                    <a:pt x="16669" y="25159"/>
                    <a:pt x="16627" y="25284"/>
                  </a:cubicBezTo>
                  <a:cubicBezTo>
                    <a:pt x="16483" y="25616"/>
                    <a:pt x="16358" y="25907"/>
                    <a:pt x="16234" y="26197"/>
                  </a:cubicBezTo>
                  <a:cubicBezTo>
                    <a:pt x="15738" y="26362"/>
                    <a:pt x="14508" y="26685"/>
                    <a:pt x="12428" y="26685"/>
                  </a:cubicBezTo>
                  <a:cubicBezTo>
                    <a:pt x="11892" y="26685"/>
                    <a:pt x="11300" y="26663"/>
                    <a:pt x="10649" y="26612"/>
                  </a:cubicBezTo>
                  <a:cubicBezTo>
                    <a:pt x="8905" y="25408"/>
                    <a:pt x="6373" y="21132"/>
                    <a:pt x="5958" y="20385"/>
                  </a:cubicBezTo>
                  <a:cubicBezTo>
                    <a:pt x="5833" y="20697"/>
                    <a:pt x="5772" y="20883"/>
                    <a:pt x="5772" y="20883"/>
                  </a:cubicBezTo>
                  <a:lnTo>
                    <a:pt x="5896" y="20260"/>
                  </a:lnTo>
                  <a:lnTo>
                    <a:pt x="5958" y="20385"/>
                  </a:lnTo>
                  <a:cubicBezTo>
                    <a:pt x="6082" y="19991"/>
                    <a:pt x="6290" y="19410"/>
                    <a:pt x="6497" y="18766"/>
                  </a:cubicBezTo>
                  <a:cubicBezTo>
                    <a:pt x="6788" y="17957"/>
                    <a:pt x="7120" y="17064"/>
                    <a:pt x="7411" y="16338"/>
                  </a:cubicBezTo>
                  <a:cubicBezTo>
                    <a:pt x="7577" y="15923"/>
                    <a:pt x="7723" y="15569"/>
                    <a:pt x="7847" y="15320"/>
                  </a:cubicBezTo>
                  <a:cubicBezTo>
                    <a:pt x="8822" y="15300"/>
                    <a:pt x="12290" y="15195"/>
                    <a:pt x="14468" y="15071"/>
                  </a:cubicBezTo>
                  <a:close/>
                  <a:moveTo>
                    <a:pt x="15680" y="27169"/>
                  </a:moveTo>
                  <a:cubicBezTo>
                    <a:pt x="15924" y="27169"/>
                    <a:pt x="16098" y="27187"/>
                    <a:pt x="16151" y="27235"/>
                  </a:cubicBezTo>
                  <a:cubicBezTo>
                    <a:pt x="16400" y="27484"/>
                    <a:pt x="18185" y="29166"/>
                    <a:pt x="18185" y="29166"/>
                  </a:cubicBezTo>
                  <a:cubicBezTo>
                    <a:pt x="18185" y="29166"/>
                    <a:pt x="16400" y="27816"/>
                    <a:pt x="15880" y="27692"/>
                  </a:cubicBezTo>
                  <a:cubicBezTo>
                    <a:pt x="15420" y="27577"/>
                    <a:pt x="13082" y="27426"/>
                    <a:pt x="12728" y="27404"/>
                  </a:cubicBezTo>
                  <a:lnTo>
                    <a:pt x="12728" y="27404"/>
                  </a:lnTo>
                  <a:cubicBezTo>
                    <a:pt x="13058" y="27403"/>
                    <a:pt x="14812" y="27169"/>
                    <a:pt x="15680" y="27169"/>
                  </a:cubicBezTo>
                  <a:close/>
                  <a:moveTo>
                    <a:pt x="24869" y="18475"/>
                  </a:moveTo>
                  <a:cubicBezTo>
                    <a:pt x="25138" y="18704"/>
                    <a:pt x="25470" y="18995"/>
                    <a:pt x="25844" y="19305"/>
                  </a:cubicBezTo>
                  <a:cubicBezTo>
                    <a:pt x="26903" y="20260"/>
                    <a:pt x="28252" y="21506"/>
                    <a:pt x="28979" y="22358"/>
                  </a:cubicBezTo>
                  <a:cubicBezTo>
                    <a:pt x="28750" y="23997"/>
                    <a:pt x="27899" y="25721"/>
                    <a:pt x="27338" y="26717"/>
                  </a:cubicBezTo>
                  <a:cubicBezTo>
                    <a:pt x="24889" y="28813"/>
                    <a:pt x="20986" y="29374"/>
                    <a:pt x="19762" y="29498"/>
                  </a:cubicBezTo>
                  <a:cubicBezTo>
                    <a:pt x="19306" y="29186"/>
                    <a:pt x="18475" y="28585"/>
                    <a:pt x="17728" y="27796"/>
                  </a:cubicBezTo>
                  <a:cubicBezTo>
                    <a:pt x="17374" y="27443"/>
                    <a:pt x="17064" y="27049"/>
                    <a:pt x="16793" y="26634"/>
                  </a:cubicBezTo>
                  <a:lnTo>
                    <a:pt x="16773" y="26634"/>
                  </a:lnTo>
                  <a:lnTo>
                    <a:pt x="16793" y="26612"/>
                  </a:lnTo>
                  <a:cubicBezTo>
                    <a:pt x="17707" y="24434"/>
                    <a:pt x="19243" y="20676"/>
                    <a:pt x="19492" y="20074"/>
                  </a:cubicBezTo>
                  <a:cubicBezTo>
                    <a:pt x="20613" y="19784"/>
                    <a:pt x="23665" y="19015"/>
                    <a:pt x="24869" y="18475"/>
                  </a:cubicBezTo>
                  <a:close/>
                  <a:moveTo>
                    <a:pt x="2595" y="19845"/>
                  </a:moveTo>
                  <a:cubicBezTo>
                    <a:pt x="3135" y="20136"/>
                    <a:pt x="4277" y="20676"/>
                    <a:pt x="5398" y="20842"/>
                  </a:cubicBezTo>
                  <a:cubicBezTo>
                    <a:pt x="5376" y="20800"/>
                    <a:pt x="5356" y="20780"/>
                    <a:pt x="5356" y="20780"/>
                  </a:cubicBezTo>
                  <a:lnTo>
                    <a:pt x="5356" y="20780"/>
                  </a:lnTo>
                  <a:lnTo>
                    <a:pt x="5772" y="20883"/>
                  </a:lnTo>
                  <a:cubicBezTo>
                    <a:pt x="5647" y="20883"/>
                    <a:pt x="5523" y="20863"/>
                    <a:pt x="5398" y="20842"/>
                  </a:cubicBezTo>
                  <a:lnTo>
                    <a:pt x="5398" y="20842"/>
                  </a:lnTo>
                  <a:cubicBezTo>
                    <a:pt x="5750" y="21464"/>
                    <a:pt x="8138" y="25471"/>
                    <a:pt x="10006" y="26966"/>
                  </a:cubicBezTo>
                  <a:cubicBezTo>
                    <a:pt x="10006" y="27443"/>
                    <a:pt x="9985" y="28211"/>
                    <a:pt x="9985" y="28896"/>
                  </a:cubicBezTo>
                  <a:cubicBezTo>
                    <a:pt x="9985" y="29249"/>
                    <a:pt x="9985" y="29560"/>
                    <a:pt x="10006" y="29809"/>
                  </a:cubicBezTo>
                  <a:cubicBezTo>
                    <a:pt x="8885" y="29789"/>
                    <a:pt x="7764" y="29374"/>
                    <a:pt x="7079" y="29042"/>
                  </a:cubicBezTo>
                  <a:cubicBezTo>
                    <a:pt x="6497" y="28585"/>
                    <a:pt x="5958" y="28107"/>
                    <a:pt x="5459" y="27567"/>
                  </a:cubicBezTo>
                  <a:cubicBezTo>
                    <a:pt x="3965" y="26011"/>
                    <a:pt x="2824" y="24143"/>
                    <a:pt x="2097" y="22129"/>
                  </a:cubicBezTo>
                  <a:cubicBezTo>
                    <a:pt x="2180" y="21464"/>
                    <a:pt x="2387" y="20592"/>
                    <a:pt x="2595" y="19845"/>
                  </a:cubicBezTo>
                  <a:close/>
                  <a:moveTo>
                    <a:pt x="27131" y="27713"/>
                  </a:moveTo>
                  <a:lnTo>
                    <a:pt x="27670" y="28024"/>
                  </a:lnTo>
                  <a:cubicBezTo>
                    <a:pt x="25242" y="30370"/>
                    <a:pt x="22107" y="31865"/>
                    <a:pt x="18766" y="32300"/>
                  </a:cubicBezTo>
                  <a:cubicBezTo>
                    <a:pt x="17873" y="32280"/>
                    <a:pt x="17230" y="32175"/>
                    <a:pt x="16793" y="32051"/>
                  </a:cubicBezTo>
                  <a:cubicBezTo>
                    <a:pt x="16732" y="32031"/>
                    <a:pt x="16669" y="32009"/>
                    <a:pt x="16627" y="31989"/>
                  </a:cubicBezTo>
                  <a:cubicBezTo>
                    <a:pt x="16461" y="31948"/>
                    <a:pt x="16317" y="31885"/>
                    <a:pt x="16212" y="31823"/>
                  </a:cubicBezTo>
                  <a:cubicBezTo>
                    <a:pt x="16337" y="31782"/>
                    <a:pt x="16461" y="31719"/>
                    <a:pt x="16627" y="31636"/>
                  </a:cubicBezTo>
                  <a:cubicBezTo>
                    <a:pt x="16669" y="31616"/>
                    <a:pt x="16732" y="31594"/>
                    <a:pt x="16793" y="31553"/>
                  </a:cubicBezTo>
                  <a:cubicBezTo>
                    <a:pt x="17624" y="31179"/>
                    <a:pt x="18808" y="30619"/>
                    <a:pt x="19492" y="30183"/>
                  </a:cubicBezTo>
                  <a:cubicBezTo>
                    <a:pt x="20178" y="30141"/>
                    <a:pt x="24225" y="29767"/>
                    <a:pt x="27131" y="27713"/>
                  </a:cubicBezTo>
                  <a:close/>
                  <a:moveTo>
                    <a:pt x="9071" y="30390"/>
                  </a:moveTo>
                  <a:lnTo>
                    <a:pt x="9071" y="30390"/>
                  </a:lnTo>
                  <a:cubicBezTo>
                    <a:pt x="9405" y="30446"/>
                    <a:pt x="9738" y="30474"/>
                    <a:pt x="10072" y="30474"/>
                  </a:cubicBezTo>
                  <a:cubicBezTo>
                    <a:pt x="10237" y="30474"/>
                    <a:pt x="10401" y="30467"/>
                    <a:pt x="10566" y="30453"/>
                  </a:cubicBezTo>
                  <a:cubicBezTo>
                    <a:pt x="11625" y="30847"/>
                    <a:pt x="14012" y="31699"/>
                    <a:pt x="15279" y="31948"/>
                  </a:cubicBezTo>
                  <a:cubicBezTo>
                    <a:pt x="15403" y="32092"/>
                    <a:pt x="15569" y="32238"/>
                    <a:pt x="15838" y="32405"/>
                  </a:cubicBezTo>
                  <a:cubicBezTo>
                    <a:pt x="14448" y="32322"/>
                    <a:pt x="13037" y="32031"/>
                    <a:pt x="11645" y="31553"/>
                  </a:cubicBezTo>
                  <a:cubicBezTo>
                    <a:pt x="10753" y="31242"/>
                    <a:pt x="9882" y="30847"/>
                    <a:pt x="9071" y="30390"/>
                  </a:cubicBezTo>
                  <a:close/>
                  <a:moveTo>
                    <a:pt x="16799" y="1"/>
                  </a:moveTo>
                  <a:cubicBezTo>
                    <a:pt x="12651" y="1"/>
                    <a:pt x="8663" y="1559"/>
                    <a:pt x="5606" y="4298"/>
                  </a:cubicBezTo>
                  <a:cubicBezTo>
                    <a:pt x="4111" y="5627"/>
                    <a:pt x="2844" y="7246"/>
                    <a:pt x="1889" y="9093"/>
                  </a:cubicBezTo>
                  <a:lnTo>
                    <a:pt x="1869" y="9093"/>
                  </a:lnTo>
                  <a:lnTo>
                    <a:pt x="1869" y="9156"/>
                  </a:lnTo>
                  <a:cubicBezTo>
                    <a:pt x="1515" y="9820"/>
                    <a:pt x="1205" y="10526"/>
                    <a:pt x="956" y="11273"/>
                  </a:cubicBezTo>
                  <a:cubicBezTo>
                    <a:pt x="541" y="12477"/>
                    <a:pt x="250" y="13722"/>
                    <a:pt x="125" y="14946"/>
                  </a:cubicBezTo>
                  <a:cubicBezTo>
                    <a:pt x="62" y="15445"/>
                    <a:pt x="42" y="15923"/>
                    <a:pt x="21" y="16399"/>
                  </a:cubicBezTo>
                  <a:cubicBezTo>
                    <a:pt x="1" y="17479"/>
                    <a:pt x="84" y="18558"/>
                    <a:pt x="270" y="19618"/>
                  </a:cubicBezTo>
                  <a:lnTo>
                    <a:pt x="311" y="19887"/>
                  </a:lnTo>
                  <a:cubicBezTo>
                    <a:pt x="1412" y="25574"/>
                    <a:pt x="5418" y="30578"/>
                    <a:pt x="11293" y="32612"/>
                  </a:cubicBezTo>
                  <a:cubicBezTo>
                    <a:pt x="13057" y="33213"/>
                    <a:pt x="14842" y="33525"/>
                    <a:pt x="16627" y="33525"/>
                  </a:cubicBezTo>
                  <a:cubicBezTo>
                    <a:pt x="16669" y="33545"/>
                    <a:pt x="16732" y="33545"/>
                    <a:pt x="16793" y="33545"/>
                  </a:cubicBezTo>
                  <a:cubicBezTo>
                    <a:pt x="23726" y="33525"/>
                    <a:pt x="30224" y="29186"/>
                    <a:pt x="32632" y="22275"/>
                  </a:cubicBezTo>
                  <a:cubicBezTo>
                    <a:pt x="32694" y="22067"/>
                    <a:pt x="32757" y="21879"/>
                    <a:pt x="32818" y="21672"/>
                  </a:cubicBezTo>
                  <a:cubicBezTo>
                    <a:pt x="32840" y="21589"/>
                    <a:pt x="32881" y="21486"/>
                    <a:pt x="32901" y="21381"/>
                  </a:cubicBezTo>
                  <a:cubicBezTo>
                    <a:pt x="32901" y="21381"/>
                    <a:pt x="32923" y="21361"/>
                    <a:pt x="32923" y="21340"/>
                  </a:cubicBezTo>
                  <a:cubicBezTo>
                    <a:pt x="33380" y="19701"/>
                    <a:pt x="33587" y="18040"/>
                    <a:pt x="33546" y="16399"/>
                  </a:cubicBezTo>
                  <a:cubicBezTo>
                    <a:pt x="33546" y="15923"/>
                    <a:pt x="33504" y="15425"/>
                    <a:pt x="33463" y="14946"/>
                  </a:cubicBezTo>
                  <a:cubicBezTo>
                    <a:pt x="33006" y="10816"/>
                    <a:pt x="31013" y="6975"/>
                    <a:pt x="27899" y="4215"/>
                  </a:cubicBezTo>
                  <a:cubicBezTo>
                    <a:pt x="26300" y="2804"/>
                    <a:pt x="24412" y="1661"/>
                    <a:pt x="22295" y="936"/>
                  </a:cubicBezTo>
                  <a:cubicBezTo>
                    <a:pt x="20476" y="302"/>
                    <a:pt x="18622" y="1"/>
                    <a:pt x="16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31"/>
            <p:cNvSpPr/>
            <p:nvPr/>
          </p:nvSpPr>
          <p:spPr>
            <a:xfrm>
              <a:off x="4340635" y="1509709"/>
              <a:ext cx="527599" cy="89893"/>
            </a:xfrm>
            <a:custGeom>
              <a:avLst/>
              <a:gdLst/>
              <a:ahLst/>
              <a:cxnLst/>
              <a:rect l="l" t="t" r="r" b="b"/>
              <a:pathLst>
                <a:path w="28542" h="4863" extrusionOk="0">
                  <a:moveTo>
                    <a:pt x="14279" y="0"/>
                  </a:moveTo>
                  <a:cubicBezTo>
                    <a:pt x="13726" y="0"/>
                    <a:pt x="13171" y="78"/>
                    <a:pt x="12746" y="233"/>
                  </a:cubicBezTo>
                  <a:lnTo>
                    <a:pt x="0" y="4863"/>
                  </a:lnTo>
                  <a:lnTo>
                    <a:pt x="28542" y="4863"/>
                  </a:lnTo>
                  <a:lnTo>
                    <a:pt x="15796" y="233"/>
                  </a:lnTo>
                  <a:cubicBezTo>
                    <a:pt x="15381" y="78"/>
                    <a:pt x="14831" y="0"/>
                    <a:pt x="142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32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1206" name="Google Shape;1206;p32"/>
          <p:cNvGrpSpPr/>
          <p:nvPr/>
        </p:nvGrpSpPr>
        <p:grpSpPr>
          <a:xfrm>
            <a:off x="9484656" y="3273179"/>
            <a:ext cx="1296989" cy="1329987"/>
            <a:chOff x="8377075" y="4241380"/>
            <a:chExt cx="440015" cy="451189"/>
          </a:xfrm>
        </p:grpSpPr>
        <p:sp>
          <p:nvSpPr>
            <p:cNvPr id="1207" name="Google Shape;1207;p32"/>
            <p:cNvSpPr/>
            <p:nvPr/>
          </p:nvSpPr>
          <p:spPr>
            <a:xfrm>
              <a:off x="8377075" y="4241380"/>
              <a:ext cx="440015" cy="141003"/>
            </a:xfrm>
            <a:custGeom>
              <a:avLst/>
              <a:gdLst/>
              <a:ahLst/>
              <a:cxnLst/>
              <a:rect l="l" t="t" r="r" b="b"/>
              <a:pathLst>
                <a:path w="57182" h="18324" extrusionOk="0">
                  <a:moveTo>
                    <a:pt x="52626" y="4409"/>
                  </a:moveTo>
                  <a:cubicBezTo>
                    <a:pt x="51708" y="9802"/>
                    <a:pt x="47004" y="13932"/>
                    <a:pt x="41350" y="13932"/>
                  </a:cubicBezTo>
                  <a:lnTo>
                    <a:pt x="15832" y="13932"/>
                  </a:lnTo>
                  <a:cubicBezTo>
                    <a:pt x="10178" y="13932"/>
                    <a:pt x="5474" y="9802"/>
                    <a:pt x="4556" y="4409"/>
                  </a:cubicBezTo>
                  <a:close/>
                  <a:moveTo>
                    <a:pt x="0" y="1"/>
                  </a:moveTo>
                  <a:lnTo>
                    <a:pt x="0" y="2492"/>
                  </a:lnTo>
                  <a:cubicBezTo>
                    <a:pt x="0" y="11244"/>
                    <a:pt x="7097" y="18324"/>
                    <a:pt x="15832" y="18324"/>
                  </a:cubicBezTo>
                  <a:lnTo>
                    <a:pt x="41350" y="18324"/>
                  </a:lnTo>
                  <a:cubicBezTo>
                    <a:pt x="50085" y="18324"/>
                    <a:pt x="57182" y="11244"/>
                    <a:pt x="57182" y="2492"/>
                  </a:cubicBezTo>
                  <a:lnTo>
                    <a:pt x="571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32"/>
            <p:cNvSpPr/>
            <p:nvPr/>
          </p:nvSpPr>
          <p:spPr>
            <a:xfrm>
              <a:off x="8568865" y="4404920"/>
              <a:ext cx="56374" cy="141003"/>
            </a:xfrm>
            <a:custGeom>
              <a:avLst/>
              <a:gdLst/>
              <a:ahLst/>
              <a:cxnLst/>
              <a:rect l="l" t="t" r="r" b="b"/>
              <a:pathLst>
                <a:path w="7326" h="18324" extrusionOk="0">
                  <a:moveTo>
                    <a:pt x="0" y="1"/>
                  </a:moveTo>
                  <a:lnTo>
                    <a:pt x="0" y="18324"/>
                  </a:lnTo>
                  <a:lnTo>
                    <a:pt x="7325" y="18324"/>
                  </a:lnTo>
                  <a:lnTo>
                    <a:pt x="73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32"/>
            <p:cNvSpPr/>
            <p:nvPr/>
          </p:nvSpPr>
          <p:spPr>
            <a:xfrm>
              <a:off x="8526618" y="4534675"/>
              <a:ext cx="141003" cy="56374"/>
            </a:xfrm>
            <a:custGeom>
              <a:avLst/>
              <a:gdLst/>
              <a:ahLst/>
              <a:cxnLst/>
              <a:rect l="l" t="t" r="r" b="b"/>
              <a:pathLst>
                <a:path w="18324" h="7326" extrusionOk="0">
                  <a:moveTo>
                    <a:pt x="0" y="1"/>
                  </a:moveTo>
                  <a:lnTo>
                    <a:pt x="0" y="7326"/>
                  </a:lnTo>
                  <a:lnTo>
                    <a:pt x="18323" y="7326"/>
                  </a:lnTo>
                  <a:lnTo>
                    <a:pt x="18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32"/>
            <p:cNvSpPr/>
            <p:nvPr/>
          </p:nvSpPr>
          <p:spPr>
            <a:xfrm>
              <a:off x="8461683" y="4241380"/>
              <a:ext cx="270772" cy="225625"/>
            </a:xfrm>
            <a:custGeom>
              <a:avLst/>
              <a:gdLst/>
              <a:ahLst/>
              <a:cxnLst/>
              <a:rect l="l" t="t" r="r" b="b"/>
              <a:pathLst>
                <a:path w="35188" h="29321" extrusionOk="0">
                  <a:moveTo>
                    <a:pt x="1" y="1"/>
                  </a:moveTo>
                  <a:lnTo>
                    <a:pt x="1" y="11735"/>
                  </a:lnTo>
                  <a:cubicBezTo>
                    <a:pt x="1" y="21453"/>
                    <a:pt x="7883" y="29320"/>
                    <a:pt x="17602" y="29320"/>
                  </a:cubicBezTo>
                  <a:cubicBezTo>
                    <a:pt x="27305" y="29320"/>
                    <a:pt x="35187" y="21453"/>
                    <a:pt x="35187" y="11735"/>
                  </a:cubicBezTo>
                  <a:lnTo>
                    <a:pt x="351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32"/>
            <p:cNvSpPr/>
            <p:nvPr/>
          </p:nvSpPr>
          <p:spPr>
            <a:xfrm>
              <a:off x="8484249" y="4579823"/>
              <a:ext cx="225633" cy="112747"/>
            </a:xfrm>
            <a:custGeom>
              <a:avLst/>
              <a:gdLst/>
              <a:ahLst/>
              <a:cxnLst/>
              <a:rect l="l" t="t" r="r" b="b"/>
              <a:pathLst>
                <a:path w="29322" h="14652" extrusionOk="0">
                  <a:moveTo>
                    <a:pt x="1" y="0"/>
                  </a:moveTo>
                  <a:lnTo>
                    <a:pt x="1" y="14652"/>
                  </a:lnTo>
                  <a:lnTo>
                    <a:pt x="29321" y="14652"/>
                  </a:lnTo>
                  <a:lnTo>
                    <a:pt x="293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12" name="Google Shape;1212;p32"/>
          <p:cNvGrpSpPr/>
          <p:nvPr/>
        </p:nvGrpSpPr>
        <p:grpSpPr>
          <a:xfrm>
            <a:off x="3898052" y="3273179"/>
            <a:ext cx="1749273" cy="1329988"/>
            <a:chOff x="2923538" y="2454884"/>
            <a:chExt cx="1311955" cy="997491"/>
          </a:xfrm>
        </p:grpSpPr>
        <p:sp>
          <p:nvSpPr>
            <p:cNvPr id="1213" name="Google Shape;1213;p32"/>
            <p:cNvSpPr/>
            <p:nvPr/>
          </p:nvSpPr>
          <p:spPr>
            <a:xfrm>
              <a:off x="3700832" y="3260430"/>
              <a:ext cx="358462" cy="191944"/>
            </a:xfrm>
            <a:custGeom>
              <a:avLst/>
              <a:gdLst/>
              <a:ahLst/>
              <a:cxnLst/>
              <a:rect l="l" t="t" r="r" b="b"/>
              <a:pathLst>
                <a:path w="16438" h="8802" extrusionOk="0">
                  <a:moveTo>
                    <a:pt x="0" y="0"/>
                  </a:moveTo>
                  <a:lnTo>
                    <a:pt x="0" y="8802"/>
                  </a:lnTo>
                  <a:lnTo>
                    <a:pt x="16438" y="8802"/>
                  </a:lnTo>
                  <a:lnTo>
                    <a:pt x="16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32"/>
            <p:cNvSpPr/>
            <p:nvPr/>
          </p:nvSpPr>
          <p:spPr>
            <a:xfrm>
              <a:off x="4012082" y="2889789"/>
              <a:ext cx="223412" cy="367468"/>
            </a:xfrm>
            <a:custGeom>
              <a:avLst/>
              <a:gdLst/>
              <a:ahLst/>
              <a:cxnLst/>
              <a:rect l="l" t="t" r="r" b="b"/>
              <a:pathLst>
                <a:path w="10245" h="16851" extrusionOk="0">
                  <a:moveTo>
                    <a:pt x="7752" y="0"/>
                  </a:moveTo>
                  <a:cubicBezTo>
                    <a:pt x="6890" y="0"/>
                    <a:pt x="6067" y="509"/>
                    <a:pt x="5721" y="1362"/>
                  </a:cubicBezTo>
                  <a:lnTo>
                    <a:pt x="0" y="15179"/>
                  </a:lnTo>
                  <a:lnTo>
                    <a:pt x="4049" y="16850"/>
                  </a:lnTo>
                  <a:lnTo>
                    <a:pt x="9785" y="3051"/>
                  </a:lnTo>
                  <a:cubicBezTo>
                    <a:pt x="10244" y="1919"/>
                    <a:pt x="9703" y="641"/>
                    <a:pt x="8588" y="166"/>
                  </a:cubicBezTo>
                  <a:cubicBezTo>
                    <a:pt x="8315" y="54"/>
                    <a:pt x="8032" y="0"/>
                    <a:pt x="7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32"/>
            <p:cNvSpPr/>
            <p:nvPr/>
          </p:nvSpPr>
          <p:spPr>
            <a:xfrm>
              <a:off x="3659380" y="2694688"/>
              <a:ext cx="95798" cy="230194"/>
            </a:xfrm>
            <a:custGeom>
              <a:avLst/>
              <a:gdLst/>
              <a:ahLst/>
              <a:cxnLst/>
              <a:rect l="l" t="t" r="r" b="b"/>
              <a:pathLst>
                <a:path w="4393" h="10556" extrusionOk="0">
                  <a:moveTo>
                    <a:pt x="2196" y="1"/>
                  </a:moveTo>
                  <a:cubicBezTo>
                    <a:pt x="983" y="1"/>
                    <a:pt x="0" y="984"/>
                    <a:pt x="0" y="2197"/>
                  </a:cubicBezTo>
                  <a:lnTo>
                    <a:pt x="0" y="10555"/>
                  </a:lnTo>
                  <a:lnTo>
                    <a:pt x="4392" y="10555"/>
                  </a:lnTo>
                  <a:lnTo>
                    <a:pt x="4392" y="2197"/>
                  </a:lnTo>
                  <a:cubicBezTo>
                    <a:pt x="4392" y="984"/>
                    <a:pt x="3409" y="1"/>
                    <a:pt x="2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32"/>
            <p:cNvSpPr/>
            <p:nvPr/>
          </p:nvSpPr>
          <p:spPr>
            <a:xfrm>
              <a:off x="3774447" y="2550657"/>
              <a:ext cx="95798" cy="374228"/>
            </a:xfrm>
            <a:custGeom>
              <a:avLst/>
              <a:gdLst/>
              <a:ahLst/>
              <a:cxnLst/>
              <a:rect l="l" t="t" r="r" b="b"/>
              <a:pathLst>
                <a:path w="4393" h="17161" extrusionOk="0">
                  <a:moveTo>
                    <a:pt x="2196" y="1"/>
                  </a:moveTo>
                  <a:cubicBezTo>
                    <a:pt x="984" y="1"/>
                    <a:pt x="0" y="984"/>
                    <a:pt x="0" y="2214"/>
                  </a:cubicBezTo>
                  <a:lnTo>
                    <a:pt x="0" y="17160"/>
                  </a:lnTo>
                  <a:lnTo>
                    <a:pt x="4393" y="17160"/>
                  </a:lnTo>
                  <a:lnTo>
                    <a:pt x="4393" y="2214"/>
                  </a:lnTo>
                  <a:cubicBezTo>
                    <a:pt x="4393" y="984"/>
                    <a:pt x="3409" y="1"/>
                    <a:pt x="2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32"/>
            <p:cNvSpPr/>
            <p:nvPr/>
          </p:nvSpPr>
          <p:spPr>
            <a:xfrm>
              <a:off x="3889514" y="2454884"/>
              <a:ext cx="95798" cy="470004"/>
            </a:xfrm>
            <a:custGeom>
              <a:avLst/>
              <a:gdLst/>
              <a:ahLst/>
              <a:cxnLst/>
              <a:rect l="l" t="t" r="r" b="b"/>
              <a:pathLst>
                <a:path w="4393" h="21553" extrusionOk="0">
                  <a:moveTo>
                    <a:pt x="2197" y="0"/>
                  </a:moveTo>
                  <a:cubicBezTo>
                    <a:pt x="984" y="0"/>
                    <a:pt x="1" y="984"/>
                    <a:pt x="1" y="2196"/>
                  </a:cubicBezTo>
                  <a:lnTo>
                    <a:pt x="1" y="21552"/>
                  </a:lnTo>
                  <a:lnTo>
                    <a:pt x="4393" y="21552"/>
                  </a:lnTo>
                  <a:lnTo>
                    <a:pt x="4393" y="2196"/>
                  </a:lnTo>
                  <a:cubicBezTo>
                    <a:pt x="4393" y="984"/>
                    <a:pt x="3410" y="0"/>
                    <a:pt x="2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32"/>
            <p:cNvSpPr/>
            <p:nvPr/>
          </p:nvSpPr>
          <p:spPr>
            <a:xfrm>
              <a:off x="4004581" y="2550657"/>
              <a:ext cx="95820" cy="374228"/>
            </a:xfrm>
            <a:custGeom>
              <a:avLst/>
              <a:gdLst/>
              <a:ahLst/>
              <a:cxnLst/>
              <a:rect l="l" t="t" r="r" b="b"/>
              <a:pathLst>
                <a:path w="4394" h="17161" extrusionOk="0">
                  <a:moveTo>
                    <a:pt x="2197" y="1"/>
                  </a:moveTo>
                  <a:cubicBezTo>
                    <a:pt x="984" y="1"/>
                    <a:pt x="1" y="984"/>
                    <a:pt x="1" y="2214"/>
                  </a:cubicBezTo>
                  <a:lnTo>
                    <a:pt x="1" y="17160"/>
                  </a:lnTo>
                  <a:lnTo>
                    <a:pt x="4393" y="17160"/>
                  </a:lnTo>
                  <a:lnTo>
                    <a:pt x="4393" y="2214"/>
                  </a:lnTo>
                  <a:cubicBezTo>
                    <a:pt x="4393" y="984"/>
                    <a:pt x="3410" y="1"/>
                    <a:pt x="2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3659380" y="2886605"/>
              <a:ext cx="441045" cy="412107"/>
            </a:xfrm>
            <a:custGeom>
              <a:avLst/>
              <a:gdLst/>
              <a:ahLst/>
              <a:cxnLst/>
              <a:rect l="l" t="t" r="r" b="b"/>
              <a:pathLst>
                <a:path w="20225" h="18898" extrusionOk="0">
                  <a:moveTo>
                    <a:pt x="0" y="0"/>
                  </a:moveTo>
                  <a:lnTo>
                    <a:pt x="0" y="16996"/>
                  </a:lnTo>
                  <a:cubicBezTo>
                    <a:pt x="0" y="18061"/>
                    <a:pt x="852" y="18897"/>
                    <a:pt x="1901" y="18897"/>
                  </a:cubicBezTo>
                  <a:lnTo>
                    <a:pt x="18339" y="18897"/>
                  </a:lnTo>
                  <a:cubicBezTo>
                    <a:pt x="19388" y="18897"/>
                    <a:pt x="20224" y="18061"/>
                    <a:pt x="20224" y="16996"/>
                  </a:cubicBezTo>
                  <a:lnTo>
                    <a:pt x="202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3700832" y="2982378"/>
              <a:ext cx="358462" cy="316331"/>
            </a:xfrm>
            <a:custGeom>
              <a:avLst/>
              <a:gdLst/>
              <a:ahLst/>
              <a:cxnLst/>
              <a:rect l="l" t="t" r="r" b="b"/>
              <a:pathLst>
                <a:path w="16438" h="14506" extrusionOk="0">
                  <a:moveTo>
                    <a:pt x="8210" y="0"/>
                  </a:moveTo>
                  <a:cubicBezTo>
                    <a:pt x="3671" y="0"/>
                    <a:pt x="0" y="3672"/>
                    <a:pt x="0" y="8212"/>
                  </a:cubicBezTo>
                  <a:lnTo>
                    <a:pt x="0" y="14505"/>
                  </a:lnTo>
                  <a:lnTo>
                    <a:pt x="16438" y="14505"/>
                  </a:lnTo>
                  <a:lnTo>
                    <a:pt x="16438" y="8212"/>
                  </a:lnTo>
                  <a:cubicBezTo>
                    <a:pt x="16438" y="3672"/>
                    <a:pt x="12751" y="0"/>
                    <a:pt x="8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3099725" y="3260430"/>
              <a:ext cx="358484" cy="191944"/>
            </a:xfrm>
            <a:custGeom>
              <a:avLst/>
              <a:gdLst/>
              <a:ahLst/>
              <a:cxnLst/>
              <a:rect l="l" t="t" r="r" b="b"/>
              <a:pathLst>
                <a:path w="16439" h="8802" extrusionOk="0">
                  <a:moveTo>
                    <a:pt x="1" y="0"/>
                  </a:moveTo>
                  <a:lnTo>
                    <a:pt x="1" y="8802"/>
                  </a:lnTo>
                  <a:lnTo>
                    <a:pt x="16438" y="8802"/>
                  </a:lnTo>
                  <a:lnTo>
                    <a:pt x="16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2923538" y="2889789"/>
              <a:ext cx="223412" cy="367468"/>
            </a:xfrm>
            <a:custGeom>
              <a:avLst/>
              <a:gdLst/>
              <a:ahLst/>
              <a:cxnLst/>
              <a:rect l="l" t="t" r="r" b="b"/>
              <a:pathLst>
                <a:path w="10245" h="16851" extrusionOk="0">
                  <a:moveTo>
                    <a:pt x="2493" y="0"/>
                  </a:moveTo>
                  <a:cubicBezTo>
                    <a:pt x="2213" y="0"/>
                    <a:pt x="1929" y="54"/>
                    <a:pt x="1656" y="166"/>
                  </a:cubicBezTo>
                  <a:cubicBezTo>
                    <a:pt x="542" y="641"/>
                    <a:pt x="1" y="1919"/>
                    <a:pt x="459" y="3051"/>
                  </a:cubicBezTo>
                  <a:lnTo>
                    <a:pt x="6180" y="16850"/>
                  </a:lnTo>
                  <a:lnTo>
                    <a:pt x="10244" y="15179"/>
                  </a:lnTo>
                  <a:lnTo>
                    <a:pt x="4524" y="1362"/>
                  </a:lnTo>
                  <a:cubicBezTo>
                    <a:pt x="4177" y="509"/>
                    <a:pt x="3355" y="0"/>
                    <a:pt x="24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32"/>
            <p:cNvSpPr/>
            <p:nvPr/>
          </p:nvSpPr>
          <p:spPr>
            <a:xfrm>
              <a:off x="3403844" y="2694688"/>
              <a:ext cx="95798" cy="230194"/>
            </a:xfrm>
            <a:custGeom>
              <a:avLst/>
              <a:gdLst/>
              <a:ahLst/>
              <a:cxnLst/>
              <a:rect l="l" t="t" r="r" b="b"/>
              <a:pathLst>
                <a:path w="4393" h="10556" extrusionOk="0">
                  <a:moveTo>
                    <a:pt x="2196" y="1"/>
                  </a:moveTo>
                  <a:cubicBezTo>
                    <a:pt x="984" y="1"/>
                    <a:pt x="0" y="984"/>
                    <a:pt x="0" y="2197"/>
                  </a:cubicBezTo>
                  <a:lnTo>
                    <a:pt x="0" y="10555"/>
                  </a:lnTo>
                  <a:lnTo>
                    <a:pt x="4393" y="10555"/>
                  </a:lnTo>
                  <a:lnTo>
                    <a:pt x="4393" y="2197"/>
                  </a:lnTo>
                  <a:cubicBezTo>
                    <a:pt x="4393" y="984"/>
                    <a:pt x="3409" y="1"/>
                    <a:pt x="2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32"/>
            <p:cNvSpPr/>
            <p:nvPr/>
          </p:nvSpPr>
          <p:spPr>
            <a:xfrm>
              <a:off x="3288777" y="2550657"/>
              <a:ext cx="95798" cy="374228"/>
            </a:xfrm>
            <a:custGeom>
              <a:avLst/>
              <a:gdLst/>
              <a:ahLst/>
              <a:cxnLst/>
              <a:rect l="l" t="t" r="r" b="b"/>
              <a:pathLst>
                <a:path w="4393" h="17161" extrusionOk="0">
                  <a:moveTo>
                    <a:pt x="2196" y="1"/>
                  </a:moveTo>
                  <a:cubicBezTo>
                    <a:pt x="983" y="1"/>
                    <a:pt x="0" y="984"/>
                    <a:pt x="0" y="2214"/>
                  </a:cubicBezTo>
                  <a:lnTo>
                    <a:pt x="0" y="17160"/>
                  </a:lnTo>
                  <a:lnTo>
                    <a:pt x="4392" y="17160"/>
                  </a:lnTo>
                  <a:lnTo>
                    <a:pt x="4392" y="2214"/>
                  </a:lnTo>
                  <a:cubicBezTo>
                    <a:pt x="4392" y="984"/>
                    <a:pt x="3409" y="1"/>
                    <a:pt x="2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32"/>
            <p:cNvSpPr/>
            <p:nvPr/>
          </p:nvSpPr>
          <p:spPr>
            <a:xfrm>
              <a:off x="3173362" y="2454884"/>
              <a:ext cx="96147" cy="470004"/>
            </a:xfrm>
            <a:custGeom>
              <a:avLst/>
              <a:gdLst/>
              <a:ahLst/>
              <a:cxnLst/>
              <a:rect l="l" t="t" r="r" b="b"/>
              <a:pathLst>
                <a:path w="4409" h="21553" extrusionOk="0">
                  <a:moveTo>
                    <a:pt x="2212" y="0"/>
                  </a:moveTo>
                  <a:cubicBezTo>
                    <a:pt x="999" y="0"/>
                    <a:pt x="0" y="984"/>
                    <a:pt x="0" y="2196"/>
                  </a:cubicBezTo>
                  <a:lnTo>
                    <a:pt x="0" y="21552"/>
                  </a:lnTo>
                  <a:lnTo>
                    <a:pt x="4408" y="21552"/>
                  </a:lnTo>
                  <a:lnTo>
                    <a:pt x="4408" y="2196"/>
                  </a:lnTo>
                  <a:cubicBezTo>
                    <a:pt x="4408" y="984"/>
                    <a:pt x="3425" y="0"/>
                    <a:pt x="2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32"/>
            <p:cNvSpPr/>
            <p:nvPr/>
          </p:nvSpPr>
          <p:spPr>
            <a:xfrm>
              <a:off x="3058273" y="2550657"/>
              <a:ext cx="96147" cy="374228"/>
            </a:xfrm>
            <a:custGeom>
              <a:avLst/>
              <a:gdLst/>
              <a:ahLst/>
              <a:cxnLst/>
              <a:rect l="l" t="t" r="r" b="b"/>
              <a:pathLst>
                <a:path w="4409" h="17161" extrusionOk="0">
                  <a:moveTo>
                    <a:pt x="2213" y="1"/>
                  </a:moveTo>
                  <a:cubicBezTo>
                    <a:pt x="1000" y="1"/>
                    <a:pt x="1" y="984"/>
                    <a:pt x="1" y="2214"/>
                  </a:cubicBezTo>
                  <a:lnTo>
                    <a:pt x="1" y="17160"/>
                  </a:lnTo>
                  <a:lnTo>
                    <a:pt x="4409" y="17160"/>
                  </a:lnTo>
                  <a:lnTo>
                    <a:pt x="4409" y="2214"/>
                  </a:lnTo>
                  <a:cubicBezTo>
                    <a:pt x="4409" y="984"/>
                    <a:pt x="3425" y="1"/>
                    <a:pt x="22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32"/>
            <p:cNvSpPr/>
            <p:nvPr/>
          </p:nvSpPr>
          <p:spPr>
            <a:xfrm>
              <a:off x="3058273" y="2886605"/>
              <a:ext cx="441394" cy="412107"/>
            </a:xfrm>
            <a:custGeom>
              <a:avLst/>
              <a:gdLst/>
              <a:ahLst/>
              <a:cxnLst/>
              <a:rect l="l" t="t" r="r" b="b"/>
              <a:pathLst>
                <a:path w="20241" h="18898" extrusionOk="0">
                  <a:moveTo>
                    <a:pt x="1" y="0"/>
                  </a:moveTo>
                  <a:lnTo>
                    <a:pt x="1" y="16996"/>
                  </a:lnTo>
                  <a:cubicBezTo>
                    <a:pt x="1" y="18061"/>
                    <a:pt x="853" y="18897"/>
                    <a:pt x="1902" y="18897"/>
                  </a:cubicBezTo>
                  <a:lnTo>
                    <a:pt x="18339" y="18897"/>
                  </a:lnTo>
                  <a:cubicBezTo>
                    <a:pt x="19388" y="18897"/>
                    <a:pt x="20241" y="18061"/>
                    <a:pt x="20241" y="16996"/>
                  </a:cubicBezTo>
                  <a:lnTo>
                    <a:pt x="202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32"/>
            <p:cNvSpPr/>
            <p:nvPr/>
          </p:nvSpPr>
          <p:spPr>
            <a:xfrm>
              <a:off x="3099725" y="2982378"/>
              <a:ext cx="358484" cy="316331"/>
            </a:xfrm>
            <a:custGeom>
              <a:avLst/>
              <a:gdLst/>
              <a:ahLst/>
              <a:cxnLst/>
              <a:rect l="l" t="t" r="r" b="b"/>
              <a:pathLst>
                <a:path w="16439" h="14506" extrusionOk="0">
                  <a:moveTo>
                    <a:pt x="8228" y="0"/>
                  </a:moveTo>
                  <a:cubicBezTo>
                    <a:pt x="3688" y="0"/>
                    <a:pt x="1" y="3672"/>
                    <a:pt x="1" y="8212"/>
                  </a:cubicBezTo>
                  <a:lnTo>
                    <a:pt x="1" y="14505"/>
                  </a:lnTo>
                  <a:lnTo>
                    <a:pt x="16438" y="14505"/>
                  </a:lnTo>
                  <a:lnTo>
                    <a:pt x="16438" y="8212"/>
                  </a:lnTo>
                  <a:cubicBezTo>
                    <a:pt x="16438" y="3672"/>
                    <a:pt x="12767" y="0"/>
                    <a:pt x="82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29" name="Google Shape;1229;p32"/>
          <p:cNvGrpSpPr/>
          <p:nvPr/>
        </p:nvGrpSpPr>
        <p:grpSpPr>
          <a:xfrm>
            <a:off x="7152290" y="3273134"/>
            <a:ext cx="712639" cy="1329991"/>
            <a:chOff x="8503508" y="1940343"/>
            <a:chExt cx="292817" cy="546512"/>
          </a:xfrm>
        </p:grpSpPr>
        <p:sp>
          <p:nvSpPr>
            <p:cNvPr id="1230" name="Google Shape;1230;p32"/>
            <p:cNvSpPr/>
            <p:nvPr/>
          </p:nvSpPr>
          <p:spPr>
            <a:xfrm>
              <a:off x="8614397" y="2046335"/>
              <a:ext cx="41101" cy="98382"/>
            </a:xfrm>
            <a:custGeom>
              <a:avLst/>
              <a:gdLst/>
              <a:ahLst/>
              <a:cxnLst/>
              <a:rect l="l" t="t" r="r" b="b"/>
              <a:pathLst>
                <a:path w="4410" h="10556" extrusionOk="0">
                  <a:moveTo>
                    <a:pt x="2196" y="1"/>
                  </a:moveTo>
                  <a:cubicBezTo>
                    <a:pt x="983" y="1"/>
                    <a:pt x="0" y="984"/>
                    <a:pt x="0" y="2197"/>
                  </a:cubicBezTo>
                  <a:lnTo>
                    <a:pt x="0" y="10556"/>
                  </a:lnTo>
                  <a:lnTo>
                    <a:pt x="4409" y="10556"/>
                  </a:lnTo>
                  <a:lnTo>
                    <a:pt x="4409" y="2197"/>
                  </a:lnTo>
                  <a:cubicBezTo>
                    <a:pt x="4409" y="984"/>
                    <a:pt x="3426" y="1"/>
                    <a:pt x="2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32"/>
            <p:cNvSpPr/>
            <p:nvPr/>
          </p:nvSpPr>
          <p:spPr>
            <a:xfrm>
              <a:off x="8653649" y="2059942"/>
              <a:ext cx="41092" cy="98373"/>
            </a:xfrm>
            <a:custGeom>
              <a:avLst/>
              <a:gdLst/>
              <a:ahLst/>
              <a:cxnLst/>
              <a:rect l="l" t="t" r="r" b="b"/>
              <a:pathLst>
                <a:path w="4409" h="10555" extrusionOk="0">
                  <a:moveTo>
                    <a:pt x="2213" y="0"/>
                  </a:moveTo>
                  <a:cubicBezTo>
                    <a:pt x="1000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409" y="10555"/>
                  </a:lnTo>
                  <a:lnTo>
                    <a:pt x="4409" y="2196"/>
                  </a:lnTo>
                  <a:cubicBezTo>
                    <a:pt x="4409" y="984"/>
                    <a:pt x="3425" y="0"/>
                    <a:pt x="2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32"/>
            <p:cNvSpPr/>
            <p:nvPr/>
          </p:nvSpPr>
          <p:spPr>
            <a:xfrm>
              <a:off x="8693050" y="2073689"/>
              <a:ext cx="40952" cy="98373"/>
            </a:xfrm>
            <a:custGeom>
              <a:avLst/>
              <a:gdLst/>
              <a:ahLst/>
              <a:cxnLst/>
              <a:rect l="l" t="t" r="r" b="b"/>
              <a:pathLst>
                <a:path w="4394" h="10555" extrusionOk="0">
                  <a:moveTo>
                    <a:pt x="2197" y="0"/>
                  </a:moveTo>
                  <a:cubicBezTo>
                    <a:pt x="984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10" y="0"/>
                    <a:pt x="2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32"/>
            <p:cNvSpPr/>
            <p:nvPr/>
          </p:nvSpPr>
          <p:spPr>
            <a:xfrm>
              <a:off x="8732302" y="2087277"/>
              <a:ext cx="40943" cy="98373"/>
            </a:xfrm>
            <a:custGeom>
              <a:avLst/>
              <a:gdLst/>
              <a:ahLst/>
              <a:cxnLst/>
              <a:rect l="l" t="t" r="r" b="b"/>
              <a:pathLst>
                <a:path w="4393" h="10555" extrusionOk="0">
                  <a:moveTo>
                    <a:pt x="2196" y="0"/>
                  </a:moveTo>
                  <a:cubicBezTo>
                    <a:pt x="984" y="0"/>
                    <a:pt x="0" y="984"/>
                    <a:pt x="0" y="2196"/>
                  </a:cubicBezTo>
                  <a:lnTo>
                    <a:pt x="0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09" y="0"/>
                    <a:pt x="2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32"/>
            <p:cNvSpPr/>
            <p:nvPr/>
          </p:nvSpPr>
          <p:spPr>
            <a:xfrm>
              <a:off x="8614397" y="2107743"/>
              <a:ext cx="158859" cy="256170"/>
            </a:xfrm>
            <a:custGeom>
              <a:avLst/>
              <a:gdLst/>
              <a:ahLst/>
              <a:cxnLst/>
              <a:rect l="l" t="t" r="r" b="b"/>
              <a:pathLst>
                <a:path w="17045" h="27486" extrusionOk="0">
                  <a:moveTo>
                    <a:pt x="0" y="0"/>
                  </a:moveTo>
                  <a:lnTo>
                    <a:pt x="0" y="27485"/>
                  </a:lnTo>
                  <a:lnTo>
                    <a:pt x="17045" y="27485"/>
                  </a:lnTo>
                  <a:lnTo>
                    <a:pt x="17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32"/>
            <p:cNvSpPr/>
            <p:nvPr/>
          </p:nvSpPr>
          <p:spPr>
            <a:xfrm>
              <a:off x="8503508" y="1940343"/>
              <a:ext cx="170780" cy="239207"/>
            </a:xfrm>
            <a:custGeom>
              <a:avLst/>
              <a:gdLst/>
              <a:ahLst/>
              <a:cxnLst/>
              <a:rect l="l" t="t" r="r" b="b"/>
              <a:pathLst>
                <a:path w="18324" h="25666" extrusionOk="0">
                  <a:moveTo>
                    <a:pt x="1" y="0"/>
                  </a:moveTo>
                  <a:lnTo>
                    <a:pt x="1" y="25665"/>
                  </a:lnTo>
                  <a:lnTo>
                    <a:pt x="18324" y="25665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32"/>
            <p:cNvSpPr/>
            <p:nvPr/>
          </p:nvSpPr>
          <p:spPr>
            <a:xfrm>
              <a:off x="8553459" y="2107752"/>
              <a:ext cx="118988" cy="165579"/>
            </a:xfrm>
            <a:custGeom>
              <a:avLst/>
              <a:gdLst/>
              <a:ahLst/>
              <a:cxnLst/>
              <a:rect l="l" t="t" r="r" b="b"/>
              <a:pathLst>
                <a:path w="12767" h="17766" extrusionOk="0">
                  <a:moveTo>
                    <a:pt x="2508" y="0"/>
                  </a:moveTo>
                  <a:cubicBezTo>
                    <a:pt x="2134" y="0"/>
                    <a:pt x="1755" y="95"/>
                    <a:pt x="1410" y="294"/>
                  </a:cubicBezTo>
                  <a:cubicBezTo>
                    <a:pt x="361" y="901"/>
                    <a:pt x="0" y="2245"/>
                    <a:pt x="606" y="3294"/>
                  </a:cubicBezTo>
                  <a:lnTo>
                    <a:pt x="8965" y="17765"/>
                  </a:lnTo>
                  <a:lnTo>
                    <a:pt x="12767" y="15569"/>
                  </a:lnTo>
                  <a:lnTo>
                    <a:pt x="4426" y="1098"/>
                  </a:lnTo>
                  <a:cubicBezTo>
                    <a:pt x="4018" y="394"/>
                    <a:pt x="3272" y="0"/>
                    <a:pt x="25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8591332" y="2295608"/>
              <a:ext cx="204993" cy="191246"/>
            </a:xfrm>
            <a:custGeom>
              <a:avLst/>
              <a:gdLst/>
              <a:ahLst/>
              <a:cxnLst/>
              <a:rect l="l" t="t" r="r" b="b"/>
              <a:pathLst>
                <a:path w="21995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21995" y="20520"/>
                  </a:lnTo>
                  <a:lnTo>
                    <a:pt x="219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32"/>
            <p:cNvSpPr/>
            <p:nvPr/>
          </p:nvSpPr>
          <p:spPr>
            <a:xfrm>
              <a:off x="8632410" y="2295608"/>
              <a:ext cx="40952" cy="191246"/>
            </a:xfrm>
            <a:custGeom>
              <a:avLst/>
              <a:gdLst/>
              <a:ahLst/>
              <a:cxnLst/>
              <a:rect l="l" t="t" r="r" b="b"/>
              <a:pathLst>
                <a:path w="4394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4393" y="2052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32"/>
            <p:cNvSpPr/>
            <p:nvPr/>
          </p:nvSpPr>
          <p:spPr>
            <a:xfrm>
              <a:off x="8714279" y="2295608"/>
              <a:ext cx="41101" cy="191246"/>
            </a:xfrm>
            <a:custGeom>
              <a:avLst/>
              <a:gdLst/>
              <a:ahLst/>
              <a:cxnLst/>
              <a:rect l="l" t="t" r="r" b="b"/>
              <a:pathLst>
                <a:path w="4410" h="20520" extrusionOk="0">
                  <a:moveTo>
                    <a:pt x="0" y="1"/>
                  </a:moveTo>
                  <a:lnTo>
                    <a:pt x="0" y="20520"/>
                  </a:lnTo>
                  <a:lnTo>
                    <a:pt x="4410" y="20520"/>
                  </a:lnTo>
                  <a:lnTo>
                    <a:pt x="44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40" name="Google Shape;1240;p32"/>
          <p:cNvGrpSpPr/>
          <p:nvPr/>
        </p:nvGrpSpPr>
        <p:grpSpPr>
          <a:xfrm>
            <a:off x="1498599" y="3273032"/>
            <a:ext cx="1120365" cy="1329977"/>
            <a:chOff x="8440225" y="2646316"/>
            <a:chExt cx="505641" cy="600242"/>
          </a:xfrm>
        </p:grpSpPr>
        <p:sp>
          <p:nvSpPr>
            <p:cNvPr id="1241" name="Google Shape;1241;p32"/>
            <p:cNvSpPr/>
            <p:nvPr/>
          </p:nvSpPr>
          <p:spPr>
            <a:xfrm>
              <a:off x="8558741" y="2656605"/>
              <a:ext cx="268396" cy="143288"/>
            </a:xfrm>
            <a:custGeom>
              <a:avLst/>
              <a:gdLst/>
              <a:ahLst/>
              <a:cxnLst/>
              <a:rect l="l" t="t" r="r" b="b"/>
              <a:pathLst>
                <a:path w="30353" h="16209" extrusionOk="0">
                  <a:moveTo>
                    <a:pt x="15176" y="1"/>
                  </a:moveTo>
                  <a:lnTo>
                    <a:pt x="0" y="15177"/>
                  </a:lnTo>
                  <a:lnTo>
                    <a:pt x="1033" y="16209"/>
                  </a:lnTo>
                  <a:lnTo>
                    <a:pt x="15176" y="2066"/>
                  </a:lnTo>
                  <a:lnTo>
                    <a:pt x="29321" y="16209"/>
                  </a:lnTo>
                  <a:lnTo>
                    <a:pt x="30352" y="15177"/>
                  </a:lnTo>
                  <a:lnTo>
                    <a:pt x="151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32"/>
            <p:cNvSpPr/>
            <p:nvPr/>
          </p:nvSpPr>
          <p:spPr>
            <a:xfrm>
              <a:off x="8673483" y="2646316"/>
              <a:ext cx="38845" cy="38834"/>
            </a:xfrm>
            <a:custGeom>
              <a:avLst/>
              <a:gdLst/>
              <a:ahLst/>
              <a:cxnLst/>
              <a:rect l="l" t="t" r="r" b="b"/>
              <a:pathLst>
                <a:path w="4393" h="4393" extrusionOk="0">
                  <a:moveTo>
                    <a:pt x="2196" y="0"/>
                  </a:moveTo>
                  <a:cubicBezTo>
                    <a:pt x="983" y="0"/>
                    <a:pt x="0" y="984"/>
                    <a:pt x="0" y="2197"/>
                  </a:cubicBezTo>
                  <a:cubicBezTo>
                    <a:pt x="0" y="3409"/>
                    <a:pt x="983" y="4393"/>
                    <a:pt x="2196" y="4393"/>
                  </a:cubicBezTo>
                  <a:cubicBezTo>
                    <a:pt x="3409" y="4393"/>
                    <a:pt x="4392" y="3409"/>
                    <a:pt x="4392" y="2197"/>
                  </a:cubicBezTo>
                  <a:cubicBezTo>
                    <a:pt x="4392" y="984"/>
                    <a:pt x="3409" y="0"/>
                    <a:pt x="2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8440225" y="2728172"/>
              <a:ext cx="505641" cy="518386"/>
            </a:xfrm>
            <a:custGeom>
              <a:avLst/>
              <a:gdLst/>
              <a:ahLst/>
              <a:cxnLst/>
              <a:rect l="l" t="t" r="r" b="b"/>
              <a:pathLst>
                <a:path w="57183" h="58641" extrusionOk="0">
                  <a:moveTo>
                    <a:pt x="1" y="1"/>
                  </a:moveTo>
                  <a:lnTo>
                    <a:pt x="28583" y="58641"/>
                  </a:lnTo>
                  <a:lnTo>
                    <a:pt x="57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32"/>
            <p:cNvSpPr/>
            <p:nvPr/>
          </p:nvSpPr>
          <p:spPr>
            <a:xfrm>
              <a:off x="8481666" y="2754098"/>
              <a:ext cx="422592" cy="433354"/>
            </a:xfrm>
            <a:custGeom>
              <a:avLst/>
              <a:gdLst/>
              <a:ahLst/>
              <a:cxnLst/>
              <a:rect l="l" t="t" r="r" b="b"/>
              <a:pathLst>
                <a:path w="47791" h="49022" extrusionOk="0">
                  <a:moveTo>
                    <a:pt x="0" y="1"/>
                  </a:moveTo>
                  <a:lnTo>
                    <a:pt x="23895" y="49021"/>
                  </a:lnTo>
                  <a:lnTo>
                    <a:pt x="477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45" name="Google Shape;1245;p32"/>
          <p:cNvGrpSpPr/>
          <p:nvPr/>
        </p:nvGrpSpPr>
        <p:grpSpPr>
          <a:xfrm>
            <a:off x="3664895" y="4733967"/>
            <a:ext cx="2215600" cy="1309188"/>
            <a:chOff x="2748671" y="3550475"/>
            <a:chExt cx="1661700" cy="981891"/>
          </a:xfrm>
        </p:grpSpPr>
        <p:sp>
          <p:nvSpPr>
            <p:cNvPr id="1246" name="Google Shape;1246;p32"/>
            <p:cNvSpPr txBox="1"/>
            <p:nvPr/>
          </p:nvSpPr>
          <p:spPr>
            <a:xfrm>
              <a:off x="3120521" y="3550475"/>
              <a:ext cx="918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F9D93D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400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247" name="Google Shape;1247;p32"/>
            <p:cNvSpPr txBox="1"/>
            <p:nvPr/>
          </p:nvSpPr>
          <p:spPr>
            <a:xfrm>
              <a:off x="2748671" y="3882266"/>
              <a:ext cx="1661700" cy="6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very cold place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48" name="Google Shape;1248;p32"/>
          <p:cNvGrpSpPr/>
          <p:nvPr/>
        </p:nvGrpSpPr>
        <p:grpSpPr>
          <a:xfrm>
            <a:off x="950967" y="4733957"/>
            <a:ext cx="2215600" cy="1309200"/>
            <a:chOff x="713225" y="3550468"/>
            <a:chExt cx="1661700" cy="981900"/>
          </a:xfrm>
        </p:grpSpPr>
        <p:sp>
          <p:nvSpPr>
            <p:cNvPr id="1249" name="Google Shape;1249;p32"/>
            <p:cNvSpPr txBox="1"/>
            <p:nvPr/>
          </p:nvSpPr>
          <p:spPr>
            <a:xfrm>
              <a:off x="1085065" y="3550468"/>
              <a:ext cx="918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49BA4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400" kern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250" name="Google Shape;1250;p32"/>
            <p:cNvSpPr txBox="1"/>
            <p:nvPr/>
          </p:nvSpPr>
          <p:spPr>
            <a:xfrm>
              <a:off x="713225" y="3882267"/>
              <a:ext cx="1661700" cy="6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it’s a very hot place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51" name="Google Shape;1251;p32"/>
          <p:cNvGrpSpPr/>
          <p:nvPr/>
        </p:nvGrpSpPr>
        <p:grpSpPr>
          <a:xfrm>
            <a:off x="6378839" y="4733967"/>
            <a:ext cx="2215600" cy="1309189"/>
            <a:chOff x="4784129" y="3550475"/>
            <a:chExt cx="1661700" cy="981892"/>
          </a:xfrm>
        </p:grpSpPr>
        <p:sp>
          <p:nvSpPr>
            <p:cNvPr id="1252" name="Google Shape;1252;p32"/>
            <p:cNvSpPr txBox="1"/>
            <p:nvPr/>
          </p:nvSpPr>
          <p:spPr>
            <a:xfrm>
              <a:off x="5155979" y="3550475"/>
              <a:ext cx="918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CC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Earth</a:t>
              </a:r>
              <a:endParaRPr sz="2400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253" name="Google Shape;1253;p32"/>
            <p:cNvSpPr txBox="1"/>
            <p:nvPr/>
          </p:nvSpPr>
          <p:spPr>
            <a:xfrm>
              <a:off x="4784129" y="3882267"/>
              <a:ext cx="1661700" cy="6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Is the planet where we all live on the Solar System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54" name="Google Shape;1254;p32"/>
          <p:cNvGrpSpPr/>
          <p:nvPr/>
        </p:nvGrpSpPr>
        <p:grpSpPr>
          <a:xfrm>
            <a:off x="9025351" y="4733967"/>
            <a:ext cx="2215600" cy="1309189"/>
            <a:chOff x="6769013" y="3550475"/>
            <a:chExt cx="1661700" cy="981892"/>
          </a:xfrm>
        </p:grpSpPr>
        <p:sp>
          <p:nvSpPr>
            <p:cNvPr id="1255" name="Google Shape;1255;p32"/>
            <p:cNvSpPr txBox="1"/>
            <p:nvPr/>
          </p:nvSpPr>
          <p:spPr>
            <a:xfrm>
              <a:off x="7140863" y="3550475"/>
              <a:ext cx="918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8A4F07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2400" kern="0">
                <a:solidFill>
                  <a:srgbClr val="8A4F07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256" name="Google Shape;1256;p32"/>
            <p:cNvSpPr txBox="1"/>
            <p:nvPr/>
          </p:nvSpPr>
          <p:spPr>
            <a:xfrm>
              <a:off x="6769013" y="3882267"/>
              <a:ext cx="1661700" cy="65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a gas giant and the biggest planet of them all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57" name="Google Shape;1257;p32"/>
          <p:cNvSpPr/>
          <p:nvPr/>
        </p:nvSpPr>
        <p:spPr>
          <a:xfrm>
            <a:off x="4299832" y="1716533"/>
            <a:ext cx="900800" cy="900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58" name="Google Shape;1258;p32"/>
          <p:cNvSpPr/>
          <p:nvPr/>
        </p:nvSpPr>
        <p:spPr>
          <a:xfrm>
            <a:off x="1608367" y="1716544"/>
            <a:ext cx="900800" cy="900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59" name="Google Shape;1259;p32"/>
          <p:cNvSpPr/>
          <p:nvPr/>
        </p:nvSpPr>
        <p:spPr>
          <a:xfrm>
            <a:off x="6991297" y="1716533"/>
            <a:ext cx="900800" cy="900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60" name="Google Shape;1260;p32"/>
          <p:cNvSpPr/>
          <p:nvPr/>
        </p:nvSpPr>
        <p:spPr>
          <a:xfrm>
            <a:off x="9682751" y="1716544"/>
            <a:ext cx="900800" cy="900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261" name="Google Shape;1261;p32"/>
          <p:cNvCxnSpPr>
            <a:stCxn id="1258" idx="6"/>
            <a:endCxn id="1257" idx="2"/>
          </p:cNvCxnSpPr>
          <p:nvPr/>
        </p:nvCxnSpPr>
        <p:spPr>
          <a:xfrm>
            <a:off x="2509167" y="2166944"/>
            <a:ext cx="179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2" name="Google Shape;1262;p32"/>
          <p:cNvCxnSpPr>
            <a:stCxn id="1257" idx="6"/>
            <a:endCxn id="1259" idx="2"/>
          </p:cNvCxnSpPr>
          <p:nvPr/>
        </p:nvCxnSpPr>
        <p:spPr>
          <a:xfrm>
            <a:off x="5200632" y="2166933"/>
            <a:ext cx="179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3" name="Google Shape;1263;p32"/>
          <p:cNvCxnSpPr>
            <a:stCxn id="1259" idx="6"/>
            <a:endCxn id="1260" idx="2"/>
          </p:cNvCxnSpPr>
          <p:nvPr/>
        </p:nvCxnSpPr>
        <p:spPr>
          <a:xfrm>
            <a:off x="7892097" y="2166933"/>
            <a:ext cx="179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3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sp>
        <p:nvSpPr>
          <p:cNvPr id="1269" name="Google Shape;1269;p33"/>
          <p:cNvSpPr/>
          <p:nvPr/>
        </p:nvSpPr>
        <p:spPr>
          <a:xfrm>
            <a:off x="4898463" y="4209667"/>
            <a:ext cx="1112400" cy="44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1270" name="Google Shape;1270;p33"/>
          <p:cNvGrpSpPr/>
          <p:nvPr/>
        </p:nvGrpSpPr>
        <p:grpSpPr>
          <a:xfrm>
            <a:off x="1158252" y="2298233"/>
            <a:ext cx="2392629" cy="1258467"/>
            <a:chOff x="868689" y="1723675"/>
            <a:chExt cx="1794472" cy="943850"/>
          </a:xfrm>
        </p:grpSpPr>
        <p:sp>
          <p:nvSpPr>
            <p:cNvPr id="1271" name="Google Shape;1271;p33"/>
            <p:cNvSpPr txBox="1"/>
            <p:nvPr/>
          </p:nvSpPr>
          <p:spPr>
            <a:xfrm>
              <a:off x="868689" y="2095125"/>
              <a:ext cx="17943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is actually a cold place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2" name="Google Shape;1272;p33"/>
            <p:cNvSpPr txBox="1"/>
            <p:nvPr/>
          </p:nvSpPr>
          <p:spPr>
            <a:xfrm>
              <a:off x="872461" y="1723675"/>
              <a:ext cx="17907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r>
                <a:rPr lang="en" sz="2267" kern="0">
                  <a:solidFill>
                    <a:srgbClr val="49BA4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267" kern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273" name="Google Shape;1273;p33"/>
          <p:cNvGrpSpPr/>
          <p:nvPr/>
        </p:nvGrpSpPr>
        <p:grpSpPr>
          <a:xfrm>
            <a:off x="4260857" y="2298233"/>
            <a:ext cx="2387603" cy="1258467"/>
            <a:chOff x="3195643" y="1723675"/>
            <a:chExt cx="1790702" cy="943850"/>
          </a:xfrm>
        </p:grpSpPr>
        <p:sp>
          <p:nvSpPr>
            <p:cNvPr id="1274" name="Google Shape;1274;p33"/>
            <p:cNvSpPr txBox="1"/>
            <p:nvPr/>
          </p:nvSpPr>
          <p:spPr>
            <a:xfrm>
              <a:off x="3195643" y="2095125"/>
              <a:ext cx="17907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buClr>
                  <a:srgbClr val="0097A7"/>
                </a:buClr>
                <a:buSzPts val="1100"/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ctr" defTabSz="1219170">
                <a:buClr>
                  <a:srgbClr val="000000"/>
                </a:buClr>
              </a:pP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5" name="Google Shape;1275;p33"/>
            <p:cNvSpPr txBox="1"/>
            <p:nvPr/>
          </p:nvSpPr>
          <p:spPr>
            <a:xfrm>
              <a:off x="3195645" y="1723675"/>
              <a:ext cx="17907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r>
                <a:rPr lang="en" sz="2267" kern="0">
                  <a:solidFill>
                    <a:srgbClr val="CC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267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276" name="Google Shape;1276;p33"/>
          <p:cNvGrpSpPr/>
          <p:nvPr/>
        </p:nvGrpSpPr>
        <p:grpSpPr>
          <a:xfrm>
            <a:off x="1165269" y="4825533"/>
            <a:ext cx="2392403" cy="1258467"/>
            <a:chOff x="873952" y="3619150"/>
            <a:chExt cx="1794302" cy="943850"/>
          </a:xfrm>
        </p:grpSpPr>
        <p:sp>
          <p:nvSpPr>
            <p:cNvPr id="1277" name="Google Shape;1277;p33"/>
            <p:cNvSpPr txBox="1"/>
            <p:nvPr/>
          </p:nvSpPr>
          <p:spPr>
            <a:xfrm>
              <a:off x="873952" y="3990600"/>
              <a:ext cx="17943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composed of hydrogen and helium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8" name="Google Shape;1278;p33"/>
            <p:cNvSpPr txBox="1"/>
            <p:nvPr/>
          </p:nvSpPr>
          <p:spPr>
            <a:xfrm>
              <a:off x="873954" y="3619150"/>
              <a:ext cx="17943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r>
                <a:rPr lang="en" sz="2267" kern="0">
                  <a:solidFill>
                    <a:srgbClr val="8A4F07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267" kern="0">
                <a:solidFill>
                  <a:srgbClr val="8A4F07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279" name="Google Shape;1279;p33"/>
          <p:cNvGrpSpPr/>
          <p:nvPr/>
        </p:nvGrpSpPr>
        <p:grpSpPr>
          <a:xfrm>
            <a:off x="4260883" y="4825533"/>
            <a:ext cx="2387600" cy="1258467"/>
            <a:chOff x="3195662" y="3619150"/>
            <a:chExt cx="1790700" cy="943850"/>
          </a:xfrm>
        </p:grpSpPr>
        <p:sp>
          <p:nvSpPr>
            <p:cNvPr id="1280" name="Google Shape;1280;p33"/>
            <p:cNvSpPr txBox="1"/>
            <p:nvPr/>
          </p:nvSpPr>
          <p:spPr>
            <a:xfrm>
              <a:off x="3195662" y="3990600"/>
              <a:ext cx="17907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81" name="Google Shape;1281;p33"/>
            <p:cNvSpPr txBox="1"/>
            <p:nvPr/>
          </p:nvSpPr>
          <p:spPr>
            <a:xfrm>
              <a:off x="3195662" y="3619150"/>
              <a:ext cx="17907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r>
                <a:rPr lang="en" sz="2267" kern="0">
                  <a:solidFill>
                    <a:srgbClr val="F9D93D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Neptune</a:t>
              </a:r>
              <a:endParaRPr sz="2267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1282" name="Google Shape;1282;p33"/>
          <p:cNvSpPr/>
          <p:nvPr/>
        </p:nvSpPr>
        <p:spPr>
          <a:xfrm>
            <a:off x="4898463" y="1713200"/>
            <a:ext cx="1112400" cy="44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83" name="Google Shape;1283;p33"/>
          <p:cNvSpPr/>
          <p:nvPr/>
        </p:nvSpPr>
        <p:spPr>
          <a:xfrm>
            <a:off x="1801763" y="1713200"/>
            <a:ext cx="1112400" cy="44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84" name="Google Shape;1284;p33"/>
          <p:cNvSpPr/>
          <p:nvPr/>
        </p:nvSpPr>
        <p:spPr>
          <a:xfrm>
            <a:off x="1801763" y="4243467"/>
            <a:ext cx="1112400" cy="44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1285" name="Google Shape;1285;p33"/>
          <p:cNvGrpSpPr/>
          <p:nvPr/>
        </p:nvGrpSpPr>
        <p:grpSpPr>
          <a:xfrm>
            <a:off x="1937613" y="4157681"/>
            <a:ext cx="847707" cy="544764"/>
            <a:chOff x="71800" y="2337050"/>
            <a:chExt cx="1282850" cy="824400"/>
          </a:xfrm>
        </p:grpSpPr>
        <p:sp>
          <p:nvSpPr>
            <p:cNvPr id="1286" name="Google Shape;1286;p33"/>
            <p:cNvSpPr/>
            <p:nvPr/>
          </p:nvSpPr>
          <p:spPr>
            <a:xfrm>
              <a:off x="71800" y="2337050"/>
              <a:ext cx="1282850" cy="824400"/>
            </a:xfrm>
            <a:custGeom>
              <a:avLst/>
              <a:gdLst/>
              <a:ahLst/>
              <a:cxnLst/>
              <a:rect l="l" t="t" r="r" b="b"/>
              <a:pathLst>
                <a:path w="51314" h="32976" extrusionOk="0">
                  <a:moveTo>
                    <a:pt x="0" y="1"/>
                  </a:moveTo>
                  <a:lnTo>
                    <a:pt x="0" y="32975"/>
                  </a:lnTo>
                  <a:lnTo>
                    <a:pt x="51313" y="32975"/>
                  </a:lnTo>
                  <a:lnTo>
                    <a:pt x="513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33"/>
            <p:cNvSpPr/>
            <p:nvPr/>
          </p:nvSpPr>
          <p:spPr>
            <a:xfrm>
              <a:off x="145125" y="2410375"/>
              <a:ext cx="1136200" cy="677725"/>
            </a:xfrm>
            <a:custGeom>
              <a:avLst/>
              <a:gdLst/>
              <a:ahLst/>
              <a:cxnLst/>
              <a:rect l="l" t="t" r="r" b="b"/>
              <a:pathLst>
                <a:path w="45448" h="27109" extrusionOk="0">
                  <a:moveTo>
                    <a:pt x="0" y="1"/>
                  </a:moveTo>
                  <a:lnTo>
                    <a:pt x="0" y="27108"/>
                  </a:lnTo>
                  <a:lnTo>
                    <a:pt x="45448" y="27108"/>
                  </a:lnTo>
                  <a:lnTo>
                    <a:pt x="454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145125" y="2410375"/>
              <a:ext cx="568325" cy="677725"/>
            </a:xfrm>
            <a:custGeom>
              <a:avLst/>
              <a:gdLst/>
              <a:ahLst/>
              <a:cxnLst/>
              <a:rect l="l" t="t" r="r" b="b"/>
              <a:pathLst>
                <a:path w="22733" h="27109" extrusionOk="0">
                  <a:moveTo>
                    <a:pt x="0" y="1"/>
                  </a:moveTo>
                  <a:lnTo>
                    <a:pt x="0" y="27108"/>
                  </a:lnTo>
                  <a:lnTo>
                    <a:pt x="22732" y="27108"/>
                  </a:lnTo>
                  <a:lnTo>
                    <a:pt x="227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89" name="Google Shape;1289;p33"/>
          <p:cNvGrpSpPr/>
          <p:nvPr/>
        </p:nvGrpSpPr>
        <p:grpSpPr>
          <a:xfrm>
            <a:off x="5066027" y="1489684"/>
            <a:ext cx="777267" cy="808565"/>
            <a:chOff x="8115770" y="1849088"/>
            <a:chExt cx="582950" cy="606424"/>
          </a:xfrm>
        </p:grpSpPr>
        <p:sp>
          <p:nvSpPr>
            <p:cNvPr id="1290" name="Google Shape;1290;p33"/>
            <p:cNvSpPr/>
            <p:nvPr/>
          </p:nvSpPr>
          <p:spPr>
            <a:xfrm>
              <a:off x="8115770" y="1849088"/>
              <a:ext cx="31966" cy="606424"/>
            </a:xfrm>
            <a:custGeom>
              <a:avLst/>
              <a:gdLst/>
              <a:ahLst/>
              <a:cxnLst/>
              <a:rect l="l" t="t" r="r" b="b"/>
              <a:pathLst>
                <a:path w="3090" h="58620" extrusionOk="0">
                  <a:moveTo>
                    <a:pt x="1555" y="1"/>
                  </a:moveTo>
                  <a:cubicBezTo>
                    <a:pt x="692" y="1"/>
                    <a:pt x="0" y="692"/>
                    <a:pt x="0" y="1533"/>
                  </a:cubicBezTo>
                  <a:lnTo>
                    <a:pt x="0" y="57065"/>
                  </a:lnTo>
                  <a:cubicBezTo>
                    <a:pt x="0" y="57929"/>
                    <a:pt x="692" y="58620"/>
                    <a:pt x="1555" y="58620"/>
                  </a:cubicBezTo>
                  <a:cubicBezTo>
                    <a:pt x="2399" y="58620"/>
                    <a:pt x="3090" y="57929"/>
                    <a:pt x="3090" y="57065"/>
                  </a:cubicBezTo>
                  <a:lnTo>
                    <a:pt x="3090" y="1533"/>
                  </a:lnTo>
                  <a:cubicBezTo>
                    <a:pt x="3090" y="692"/>
                    <a:pt x="2399" y="1"/>
                    <a:pt x="1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8147723" y="1883492"/>
              <a:ext cx="275508" cy="211390"/>
            </a:xfrm>
            <a:custGeom>
              <a:avLst/>
              <a:gdLst/>
              <a:ahLst/>
              <a:cxnLst/>
              <a:rect l="l" t="t" r="r" b="b"/>
              <a:pathLst>
                <a:path w="26632" h="20434" extrusionOk="0">
                  <a:moveTo>
                    <a:pt x="1" y="1"/>
                  </a:moveTo>
                  <a:lnTo>
                    <a:pt x="1" y="17410"/>
                  </a:lnTo>
                  <a:cubicBezTo>
                    <a:pt x="1" y="17410"/>
                    <a:pt x="11512" y="20261"/>
                    <a:pt x="26631" y="20433"/>
                  </a:cubicBezTo>
                  <a:lnTo>
                    <a:pt x="26631" y="3025"/>
                  </a:lnTo>
                  <a:cubicBezTo>
                    <a:pt x="11512" y="287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33"/>
            <p:cNvSpPr/>
            <p:nvPr/>
          </p:nvSpPr>
          <p:spPr>
            <a:xfrm>
              <a:off x="8423201" y="1883492"/>
              <a:ext cx="275518" cy="211390"/>
            </a:xfrm>
            <a:custGeom>
              <a:avLst/>
              <a:gdLst/>
              <a:ahLst/>
              <a:cxnLst/>
              <a:rect l="l" t="t" r="r" b="b"/>
              <a:pathLst>
                <a:path w="26633" h="20434" extrusionOk="0">
                  <a:moveTo>
                    <a:pt x="26633" y="1"/>
                  </a:moveTo>
                  <a:cubicBezTo>
                    <a:pt x="26633" y="1"/>
                    <a:pt x="15119" y="2873"/>
                    <a:pt x="0" y="3025"/>
                  </a:cubicBezTo>
                  <a:lnTo>
                    <a:pt x="0" y="20433"/>
                  </a:lnTo>
                  <a:cubicBezTo>
                    <a:pt x="15119" y="20261"/>
                    <a:pt x="26633" y="17410"/>
                    <a:pt x="26633" y="17410"/>
                  </a:cubicBezTo>
                  <a:lnTo>
                    <a:pt x="266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33"/>
            <p:cNvSpPr/>
            <p:nvPr/>
          </p:nvSpPr>
          <p:spPr>
            <a:xfrm>
              <a:off x="8423201" y="2063347"/>
              <a:ext cx="275518" cy="211379"/>
            </a:xfrm>
            <a:custGeom>
              <a:avLst/>
              <a:gdLst/>
              <a:ahLst/>
              <a:cxnLst/>
              <a:rect l="l" t="t" r="r" b="b"/>
              <a:pathLst>
                <a:path w="26633" h="20433" extrusionOk="0">
                  <a:moveTo>
                    <a:pt x="26633" y="0"/>
                  </a:moveTo>
                  <a:cubicBezTo>
                    <a:pt x="26633" y="0"/>
                    <a:pt x="15119" y="2851"/>
                    <a:pt x="0" y="3024"/>
                  </a:cubicBezTo>
                  <a:lnTo>
                    <a:pt x="0" y="20433"/>
                  </a:lnTo>
                  <a:cubicBezTo>
                    <a:pt x="15119" y="20260"/>
                    <a:pt x="26633" y="17409"/>
                    <a:pt x="26633" y="17409"/>
                  </a:cubicBezTo>
                  <a:lnTo>
                    <a:pt x="26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8147723" y="2063347"/>
              <a:ext cx="275508" cy="211379"/>
            </a:xfrm>
            <a:custGeom>
              <a:avLst/>
              <a:gdLst/>
              <a:ahLst/>
              <a:cxnLst/>
              <a:rect l="l" t="t" r="r" b="b"/>
              <a:pathLst>
                <a:path w="26632" h="20433" extrusionOk="0">
                  <a:moveTo>
                    <a:pt x="1" y="0"/>
                  </a:moveTo>
                  <a:lnTo>
                    <a:pt x="1" y="17409"/>
                  </a:lnTo>
                  <a:cubicBezTo>
                    <a:pt x="1" y="17409"/>
                    <a:pt x="11512" y="20260"/>
                    <a:pt x="26631" y="20433"/>
                  </a:cubicBezTo>
                  <a:lnTo>
                    <a:pt x="26631" y="3024"/>
                  </a:lnTo>
                  <a:cubicBezTo>
                    <a:pt x="11512" y="285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95" name="Google Shape;1295;p33"/>
          <p:cNvGrpSpPr/>
          <p:nvPr/>
        </p:nvGrpSpPr>
        <p:grpSpPr>
          <a:xfrm>
            <a:off x="1929334" y="1697930"/>
            <a:ext cx="850271" cy="471332"/>
            <a:chOff x="6293525" y="2740097"/>
            <a:chExt cx="637703" cy="353499"/>
          </a:xfrm>
        </p:grpSpPr>
        <p:sp>
          <p:nvSpPr>
            <p:cNvPr id="1296" name="Google Shape;1296;p33"/>
            <p:cNvSpPr/>
            <p:nvPr/>
          </p:nvSpPr>
          <p:spPr>
            <a:xfrm>
              <a:off x="6293525" y="2857173"/>
              <a:ext cx="119557" cy="119330"/>
            </a:xfrm>
            <a:custGeom>
              <a:avLst/>
              <a:gdLst/>
              <a:ahLst/>
              <a:cxnLst/>
              <a:rect l="l" t="t" r="r" b="b"/>
              <a:pathLst>
                <a:path w="11557" h="11535" extrusionOk="0">
                  <a:moveTo>
                    <a:pt x="5768" y="1772"/>
                  </a:moveTo>
                  <a:cubicBezTo>
                    <a:pt x="7971" y="1772"/>
                    <a:pt x="9763" y="3563"/>
                    <a:pt x="9763" y="5767"/>
                  </a:cubicBezTo>
                  <a:cubicBezTo>
                    <a:pt x="9763" y="7970"/>
                    <a:pt x="7971" y="9763"/>
                    <a:pt x="5768" y="9763"/>
                  </a:cubicBezTo>
                  <a:cubicBezTo>
                    <a:pt x="3586" y="9763"/>
                    <a:pt x="1794" y="7970"/>
                    <a:pt x="1794" y="5767"/>
                  </a:cubicBezTo>
                  <a:cubicBezTo>
                    <a:pt x="1794" y="3563"/>
                    <a:pt x="3586" y="1772"/>
                    <a:pt x="5768" y="1772"/>
                  </a:cubicBezTo>
                  <a:close/>
                  <a:moveTo>
                    <a:pt x="5768" y="1"/>
                  </a:moveTo>
                  <a:cubicBezTo>
                    <a:pt x="2592" y="1"/>
                    <a:pt x="1" y="2592"/>
                    <a:pt x="1" y="5767"/>
                  </a:cubicBezTo>
                  <a:cubicBezTo>
                    <a:pt x="1" y="8942"/>
                    <a:pt x="2592" y="11534"/>
                    <a:pt x="5768" y="11534"/>
                  </a:cubicBezTo>
                  <a:cubicBezTo>
                    <a:pt x="8965" y="11534"/>
                    <a:pt x="11557" y="8942"/>
                    <a:pt x="11557" y="5767"/>
                  </a:cubicBezTo>
                  <a:cubicBezTo>
                    <a:pt x="11557" y="2592"/>
                    <a:pt x="8965" y="1"/>
                    <a:pt x="5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33"/>
            <p:cNvSpPr/>
            <p:nvPr/>
          </p:nvSpPr>
          <p:spPr>
            <a:xfrm>
              <a:off x="6353191" y="2740097"/>
              <a:ext cx="578037" cy="353499"/>
            </a:xfrm>
            <a:custGeom>
              <a:avLst/>
              <a:gdLst/>
              <a:ahLst/>
              <a:cxnLst/>
              <a:rect l="l" t="t" r="r" b="b"/>
              <a:pathLst>
                <a:path w="55876" h="34171" extrusionOk="0">
                  <a:moveTo>
                    <a:pt x="17084" y="1"/>
                  </a:moveTo>
                  <a:cubicBezTo>
                    <a:pt x="7646" y="1"/>
                    <a:pt x="0" y="7647"/>
                    <a:pt x="0" y="17085"/>
                  </a:cubicBezTo>
                  <a:cubicBezTo>
                    <a:pt x="0" y="26524"/>
                    <a:pt x="7646" y="34170"/>
                    <a:pt x="17084" y="34170"/>
                  </a:cubicBezTo>
                  <a:cubicBezTo>
                    <a:pt x="20324" y="34170"/>
                    <a:pt x="23370" y="33263"/>
                    <a:pt x="25940" y="31708"/>
                  </a:cubicBezTo>
                  <a:lnTo>
                    <a:pt x="25940" y="31685"/>
                  </a:lnTo>
                  <a:cubicBezTo>
                    <a:pt x="27365" y="30821"/>
                    <a:pt x="28661" y="29764"/>
                    <a:pt x="29763" y="28532"/>
                  </a:cubicBezTo>
                  <a:cubicBezTo>
                    <a:pt x="32269" y="26026"/>
                    <a:pt x="34881" y="22766"/>
                    <a:pt x="40822" y="17085"/>
                  </a:cubicBezTo>
                  <a:cubicBezTo>
                    <a:pt x="48186" y="10043"/>
                    <a:pt x="55876" y="10043"/>
                    <a:pt x="55876" y="10043"/>
                  </a:cubicBezTo>
                  <a:lnTo>
                    <a:pt x="55876" y="1"/>
                  </a:lnTo>
                  <a:lnTo>
                    <a:pt x="39181" y="1"/>
                  </a:lnTo>
                  <a:lnTo>
                    <a:pt x="39181" y="2290"/>
                  </a:lnTo>
                  <a:cubicBezTo>
                    <a:pt x="39181" y="3650"/>
                    <a:pt x="38078" y="4773"/>
                    <a:pt x="36696" y="4773"/>
                  </a:cubicBezTo>
                  <a:cubicBezTo>
                    <a:pt x="35336" y="4773"/>
                    <a:pt x="34234" y="3650"/>
                    <a:pt x="34234" y="2290"/>
                  </a:cubicBezTo>
                  <a:lnTo>
                    <a:pt x="342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33"/>
            <p:cNvSpPr/>
            <p:nvPr/>
          </p:nvSpPr>
          <p:spPr>
            <a:xfrm>
              <a:off x="6415742" y="2802659"/>
              <a:ext cx="228138" cy="228366"/>
            </a:xfrm>
            <a:custGeom>
              <a:avLst/>
              <a:gdLst/>
              <a:ahLst/>
              <a:cxnLst/>
              <a:rect l="l" t="t" r="r" b="b"/>
              <a:pathLst>
                <a:path w="22053" h="22075" extrusionOk="0">
                  <a:moveTo>
                    <a:pt x="11037" y="0"/>
                  </a:moveTo>
                  <a:cubicBezTo>
                    <a:pt x="4946" y="0"/>
                    <a:pt x="1" y="4946"/>
                    <a:pt x="1" y="11037"/>
                  </a:cubicBezTo>
                  <a:cubicBezTo>
                    <a:pt x="1" y="17127"/>
                    <a:pt x="4946" y="22074"/>
                    <a:pt x="11037" y="22074"/>
                  </a:cubicBezTo>
                  <a:cubicBezTo>
                    <a:pt x="17107" y="22074"/>
                    <a:pt x="22052" y="17127"/>
                    <a:pt x="22052" y="11037"/>
                  </a:cubicBezTo>
                  <a:cubicBezTo>
                    <a:pt x="22052" y="4946"/>
                    <a:pt x="17107" y="0"/>
                    <a:pt x="11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99" name="Google Shape;1299;p33"/>
          <p:cNvGrpSpPr/>
          <p:nvPr/>
        </p:nvGrpSpPr>
        <p:grpSpPr>
          <a:xfrm>
            <a:off x="5203975" y="3810111"/>
            <a:ext cx="501403" cy="1006920"/>
            <a:chOff x="8217206" y="2539233"/>
            <a:chExt cx="376052" cy="755190"/>
          </a:xfrm>
        </p:grpSpPr>
        <p:sp>
          <p:nvSpPr>
            <p:cNvPr id="1300" name="Google Shape;1300;p33"/>
            <p:cNvSpPr/>
            <p:nvPr/>
          </p:nvSpPr>
          <p:spPr>
            <a:xfrm>
              <a:off x="8217206" y="2737635"/>
              <a:ext cx="275518" cy="491574"/>
            </a:xfrm>
            <a:custGeom>
              <a:avLst/>
              <a:gdLst/>
              <a:ahLst/>
              <a:cxnLst/>
              <a:rect l="l" t="t" r="r" b="b"/>
              <a:pathLst>
                <a:path w="26633" h="47518" extrusionOk="0">
                  <a:moveTo>
                    <a:pt x="22572" y="0"/>
                  </a:moveTo>
                  <a:lnTo>
                    <a:pt x="22572" y="0"/>
                  </a:lnTo>
                  <a:cubicBezTo>
                    <a:pt x="22571" y="0"/>
                    <a:pt x="13975" y="3479"/>
                    <a:pt x="9267" y="5789"/>
                  </a:cubicBezTo>
                  <a:cubicBezTo>
                    <a:pt x="4472" y="8121"/>
                    <a:pt x="605" y="12334"/>
                    <a:pt x="432" y="13630"/>
                  </a:cubicBezTo>
                  <a:cubicBezTo>
                    <a:pt x="0" y="16827"/>
                    <a:pt x="2960" y="29893"/>
                    <a:pt x="6330" y="35552"/>
                  </a:cubicBezTo>
                  <a:cubicBezTo>
                    <a:pt x="8899" y="39829"/>
                    <a:pt x="11534" y="45487"/>
                    <a:pt x="13132" y="47518"/>
                  </a:cubicBezTo>
                  <a:lnTo>
                    <a:pt x="26632" y="47518"/>
                  </a:lnTo>
                  <a:lnTo>
                    <a:pt x="20369" y="35854"/>
                  </a:lnTo>
                  <a:cubicBezTo>
                    <a:pt x="20369" y="35854"/>
                    <a:pt x="24061" y="32291"/>
                    <a:pt x="21729" y="23090"/>
                  </a:cubicBezTo>
                  <a:cubicBezTo>
                    <a:pt x="21729" y="23090"/>
                    <a:pt x="22031" y="20390"/>
                    <a:pt x="22961" y="18230"/>
                  </a:cubicBezTo>
                  <a:cubicBezTo>
                    <a:pt x="23868" y="16092"/>
                    <a:pt x="25228" y="11923"/>
                    <a:pt x="25596" y="10627"/>
                  </a:cubicBezTo>
                  <a:cubicBezTo>
                    <a:pt x="25962" y="9331"/>
                    <a:pt x="25898" y="7430"/>
                    <a:pt x="24104" y="6632"/>
                  </a:cubicBezTo>
                  <a:cubicBezTo>
                    <a:pt x="23822" y="6505"/>
                    <a:pt x="23554" y="6447"/>
                    <a:pt x="23299" y="6447"/>
                  </a:cubicBezTo>
                  <a:cubicBezTo>
                    <a:pt x="21954" y="6447"/>
                    <a:pt x="20986" y="8042"/>
                    <a:pt x="20369" y="9331"/>
                  </a:cubicBezTo>
                  <a:cubicBezTo>
                    <a:pt x="19634" y="10865"/>
                    <a:pt x="17063" y="19030"/>
                    <a:pt x="15531" y="19764"/>
                  </a:cubicBezTo>
                  <a:cubicBezTo>
                    <a:pt x="15224" y="19911"/>
                    <a:pt x="14714" y="20002"/>
                    <a:pt x="14105" y="20002"/>
                  </a:cubicBezTo>
                  <a:cubicBezTo>
                    <a:pt x="12740" y="20002"/>
                    <a:pt x="10878" y="19544"/>
                    <a:pt x="9699" y="18230"/>
                  </a:cubicBezTo>
                  <a:cubicBezTo>
                    <a:pt x="7971" y="16329"/>
                    <a:pt x="7366" y="13996"/>
                    <a:pt x="10563" y="11600"/>
                  </a:cubicBezTo>
                  <a:cubicBezTo>
                    <a:pt x="13737" y="9224"/>
                    <a:pt x="19505" y="7733"/>
                    <a:pt x="21665" y="6027"/>
                  </a:cubicBezTo>
                  <a:cubicBezTo>
                    <a:pt x="23802" y="4299"/>
                    <a:pt x="23738" y="1426"/>
                    <a:pt x="22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8351940" y="2539233"/>
              <a:ext cx="241318" cy="343444"/>
            </a:xfrm>
            <a:custGeom>
              <a:avLst/>
              <a:gdLst/>
              <a:ahLst/>
              <a:cxnLst/>
              <a:rect l="l" t="t" r="r" b="b"/>
              <a:pathLst>
                <a:path w="23327" h="33199" extrusionOk="0">
                  <a:moveTo>
                    <a:pt x="5918" y="1"/>
                  </a:moveTo>
                  <a:cubicBezTo>
                    <a:pt x="2656" y="1"/>
                    <a:pt x="0" y="2658"/>
                    <a:pt x="0" y="5919"/>
                  </a:cubicBezTo>
                  <a:lnTo>
                    <a:pt x="0" y="27281"/>
                  </a:lnTo>
                  <a:cubicBezTo>
                    <a:pt x="0" y="30541"/>
                    <a:pt x="2656" y="33199"/>
                    <a:pt x="5918" y="33199"/>
                  </a:cubicBezTo>
                  <a:lnTo>
                    <a:pt x="17409" y="33199"/>
                  </a:lnTo>
                  <a:cubicBezTo>
                    <a:pt x="20669" y="33199"/>
                    <a:pt x="23327" y="30541"/>
                    <a:pt x="23327" y="27281"/>
                  </a:cubicBezTo>
                  <a:lnTo>
                    <a:pt x="23327" y="5919"/>
                  </a:lnTo>
                  <a:cubicBezTo>
                    <a:pt x="23327" y="2658"/>
                    <a:pt x="20669" y="1"/>
                    <a:pt x="174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8402647" y="2804324"/>
              <a:ext cx="83122" cy="171282"/>
            </a:xfrm>
            <a:custGeom>
              <a:avLst/>
              <a:gdLst/>
              <a:ahLst/>
              <a:cxnLst/>
              <a:rect l="l" t="t" r="r" b="b"/>
              <a:pathLst>
                <a:path w="8035" h="16557" extrusionOk="0">
                  <a:moveTo>
                    <a:pt x="5372" y="0"/>
                  </a:moveTo>
                  <a:cubicBezTo>
                    <a:pt x="4027" y="0"/>
                    <a:pt x="3059" y="1595"/>
                    <a:pt x="2442" y="2884"/>
                  </a:cubicBezTo>
                  <a:cubicBezTo>
                    <a:pt x="2031" y="3748"/>
                    <a:pt x="1059" y="6642"/>
                    <a:pt x="0" y="9191"/>
                  </a:cubicBezTo>
                  <a:cubicBezTo>
                    <a:pt x="541" y="11912"/>
                    <a:pt x="3133" y="15627"/>
                    <a:pt x="3802" y="16557"/>
                  </a:cubicBezTo>
                  <a:cubicBezTo>
                    <a:pt x="3867" y="16082"/>
                    <a:pt x="4190" y="13727"/>
                    <a:pt x="5034" y="11783"/>
                  </a:cubicBezTo>
                  <a:cubicBezTo>
                    <a:pt x="5941" y="9645"/>
                    <a:pt x="7301" y="5476"/>
                    <a:pt x="7669" y="4180"/>
                  </a:cubicBezTo>
                  <a:cubicBezTo>
                    <a:pt x="8035" y="2884"/>
                    <a:pt x="7971" y="983"/>
                    <a:pt x="6177" y="185"/>
                  </a:cubicBezTo>
                  <a:cubicBezTo>
                    <a:pt x="5895" y="58"/>
                    <a:pt x="5627" y="0"/>
                    <a:pt x="53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8307470" y="3154093"/>
              <a:ext cx="186800" cy="140330"/>
            </a:xfrm>
            <a:custGeom>
              <a:avLst/>
              <a:gdLst/>
              <a:ahLst/>
              <a:cxnLst/>
              <a:rect l="l" t="t" r="r" b="b"/>
              <a:pathLst>
                <a:path w="18057" h="13565" extrusionOk="0">
                  <a:moveTo>
                    <a:pt x="0" y="0"/>
                  </a:moveTo>
                  <a:lnTo>
                    <a:pt x="0" y="13565"/>
                  </a:lnTo>
                  <a:lnTo>
                    <a:pt x="18057" y="13565"/>
                  </a:lnTo>
                  <a:lnTo>
                    <a:pt x="180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8307470" y="3154093"/>
              <a:ext cx="186800" cy="70170"/>
            </a:xfrm>
            <a:custGeom>
              <a:avLst/>
              <a:gdLst/>
              <a:ahLst/>
              <a:cxnLst/>
              <a:rect l="l" t="t" r="r" b="b"/>
              <a:pathLst>
                <a:path w="18057" h="6783" extrusionOk="0">
                  <a:moveTo>
                    <a:pt x="0" y="0"/>
                  </a:moveTo>
                  <a:lnTo>
                    <a:pt x="0" y="6783"/>
                  </a:lnTo>
                  <a:lnTo>
                    <a:pt x="18057" y="6783"/>
                  </a:lnTo>
                  <a:lnTo>
                    <a:pt x="18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05" name="Google Shape;1305;p33"/>
          <p:cNvSpPr txBox="1"/>
          <p:nvPr/>
        </p:nvSpPr>
        <p:spPr>
          <a:xfrm>
            <a:off x="1979233" y="4267667"/>
            <a:ext cx="380000" cy="3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267" kern="0">
                <a:solidFill>
                  <a:srgbClr val="8A4F07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1</a:t>
            </a:r>
            <a:endParaRPr sz="2267" kern="0">
              <a:solidFill>
                <a:srgbClr val="8A4F07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306" name="Google Shape;1306;p33"/>
          <p:cNvSpPr txBox="1"/>
          <p:nvPr/>
        </p:nvSpPr>
        <p:spPr>
          <a:xfrm>
            <a:off x="2359233" y="4267667"/>
            <a:ext cx="380000" cy="3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267" kern="0">
                <a:solidFill>
                  <a:srgbClr val="E8E3D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</a:t>
            </a:r>
            <a:endParaRPr sz="2267" kern="0">
              <a:solidFill>
                <a:srgbClr val="E8E3D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307" name="Google Shape;1307;p33"/>
          <p:cNvGrpSpPr/>
          <p:nvPr/>
        </p:nvGrpSpPr>
        <p:grpSpPr>
          <a:xfrm>
            <a:off x="7301867" y="1484366"/>
            <a:ext cx="4024396" cy="4438437"/>
            <a:chOff x="5476400" y="1113274"/>
            <a:chExt cx="3018297" cy="3328828"/>
          </a:xfrm>
        </p:grpSpPr>
        <p:sp>
          <p:nvSpPr>
            <p:cNvPr id="1308" name="Google Shape;1308;p33"/>
            <p:cNvSpPr/>
            <p:nvPr/>
          </p:nvSpPr>
          <p:spPr>
            <a:xfrm>
              <a:off x="6197297" y="4111503"/>
              <a:ext cx="2297400" cy="33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309" name="Google Shape;1309;p33"/>
            <p:cNvGrpSpPr/>
            <p:nvPr/>
          </p:nvGrpSpPr>
          <p:grpSpPr>
            <a:xfrm>
              <a:off x="5476400" y="1113274"/>
              <a:ext cx="2852147" cy="3285849"/>
              <a:chOff x="5476400" y="1265674"/>
              <a:chExt cx="2852147" cy="3285849"/>
            </a:xfrm>
          </p:grpSpPr>
          <p:sp>
            <p:nvSpPr>
              <p:cNvPr id="1310" name="Google Shape;1310;p33"/>
              <p:cNvSpPr/>
              <p:nvPr/>
            </p:nvSpPr>
            <p:spPr>
              <a:xfrm>
                <a:off x="6464331" y="4074052"/>
                <a:ext cx="417985" cy="417985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12164" extrusionOk="0">
                    <a:moveTo>
                      <a:pt x="6083" y="0"/>
                    </a:moveTo>
                    <a:cubicBezTo>
                      <a:pt x="5279" y="0"/>
                      <a:pt x="4530" y="143"/>
                      <a:pt x="3817" y="428"/>
                    </a:cubicBezTo>
                    <a:cubicBezTo>
                      <a:pt x="2997" y="768"/>
                      <a:pt x="2247" y="1285"/>
                      <a:pt x="1641" y="1927"/>
                    </a:cubicBezTo>
                    <a:cubicBezTo>
                      <a:pt x="625" y="3015"/>
                      <a:pt x="0" y="4478"/>
                      <a:pt x="0" y="6083"/>
                    </a:cubicBezTo>
                    <a:cubicBezTo>
                      <a:pt x="0" y="6190"/>
                      <a:pt x="0" y="6297"/>
                      <a:pt x="19" y="6385"/>
                    </a:cubicBezTo>
                    <a:lnTo>
                      <a:pt x="19" y="6404"/>
                    </a:lnTo>
                    <a:cubicBezTo>
                      <a:pt x="54" y="7331"/>
                      <a:pt x="321" y="8187"/>
                      <a:pt x="732" y="8972"/>
                    </a:cubicBezTo>
                    <a:cubicBezTo>
                      <a:pt x="1498" y="10399"/>
                      <a:pt x="2837" y="11486"/>
                      <a:pt x="4442" y="11933"/>
                    </a:cubicBezTo>
                    <a:cubicBezTo>
                      <a:pt x="4958" y="12093"/>
                      <a:pt x="5512" y="12164"/>
                      <a:pt x="6083" y="12164"/>
                    </a:cubicBezTo>
                    <a:cubicBezTo>
                      <a:pt x="6492" y="12164"/>
                      <a:pt x="6885" y="12128"/>
                      <a:pt x="7277" y="12040"/>
                    </a:cubicBezTo>
                    <a:cubicBezTo>
                      <a:pt x="8901" y="11736"/>
                      <a:pt x="10292" y="10756"/>
                      <a:pt x="11165" y="9417"/>
                    </a:cubicBezTo>
                    <a:cubicBezTo>
                      <a:pt x="11700" y="8633"/>
                      <a:pt x="12040" y="7705"/>
                      <a:pt x="12128" y="6725"/>
                    </a:cubicBezTo>
                    <a:cubicBezTo>
                      <a:pt x="12164" y="6511"/>
                      <a:pt x="12164" y="6297"/>
                      <a:pt x="12164" y="6083"/>
                    </a:cubicBezTo>
                    <a:cubicBezTo>
                      <a:pt x="12164" y="4602"/>
                      <a:pt x="11647" y="3246"/>
                      <a:pt x="10773" y="2195"/>
                    </a:cubicBezTo>
                    <a:cubicBezTo>
                      <a:pt x="10185" y="1499"/>
                      <a:pt x="9453" y="928"/>
                      <a:pt x="8615" y="535"/>
                    </a:cubicBezTo>
                    <a:cubicBezTo>
                      <a:pt x="7831" y="197"/>
                      <a:pt x="6992" y="0"/>
                      <a:pt x="60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1" name="Google Shape;1311;p33"/>
              <p:cNvSpPr/>
              <p:nvPr/>
            </p:nvSpPr>
            <p:spPr>
              <a:xfrm>
                <a:off x="6489485" y="4102882"/>
                <a:ext cx="330327" cy="329743"/>
              </a:xfrm>
              <a:custGeom>
                <a:avLst/>
                <a:gdLst/>
                <a:ahLst/>
                <a:cxnLst/>
                <a:rect l="l" t="t" r="r" b="b"/>
                <a:pathLst>
                  <a:path w="9613" h="9596" extrusionOk="0">
                    <a:moveTo>
                      <a:pt x="4797" y="0"/>
                    </a:moveTo>
                    <a:cubicBezTo>
                      <a:pt x="4174" y="0"/>
                      <a:pt x="3567" y="125"/>
                      <a:pt x="3014" y="339"/>
                    </a:cubicBezTo>
                    <a:cubicBezTo>
                      <a:pt x="2354" y="607"/>
                      <a:pt x="1765" y="999"/>
                      <a:pt x="1301" y="1516"/>
                    </a:cubicBezTo>
                    <a:cubicBezTo>
                      <a:pt x="481" y="2372"/>
                      <a:pt x="0" y="3532"/>
                      <a:pt x="0" y="4797"/>
                    </a:cubicBezTo>
                    <a:lnTo>
                      <a:pt x="0" y="5047"/>
                    </a:lnTo>
                    <a:cubicBezTo>
                      <a:pt x="36" y="5779"/>
                      <a:pt x="250" y="6474"/>
                      <a:pt x="571" y="7080"/>
                    </a:cubicBezTo>
                    <a:cubicBezTo>
                      <a:pt x="1177" y="8205"/>
                      <a:pt x="2229" y="9061"/>
                      <a:pt x="3496" y="9417"/>
                    </a:cubicBezTo>
                    <a:cubicBezTo>
                      <a:pt x="3905" y="9541"/>
                      <a:pt x="4352" y="9596"/>
                      <a:pt x="4797" y="9596"/>
                    </a:cubicBezTo>
                    <a:cubicBezTo>
                      <a:pt x="5118" y="9596"/>
                      <a:pt x="5439" y="9577"/>
                      <a:pt x="5743" y="9506"/>
                    </a:cubicBezTo>
                    <a:cubicBezTo>
                      <a:pt x="7027" y="9256"/>
                      <a:pt x="8114" y="8490"/>
                      <a:pt x="8811" y="7437"/>
                    </a:cubicBezTo>
                    <a:cubicBezTo>
                      <a:pt x="9220" y="6813"/>
                      <a:pt x="9488" y="6081"/>
                      <a:pt x="9577" y="5297"/>
                    </a:cubicBezTo>
                    <a:cubicBezTo>
                      <a:pt x="9595" y="5137"/>
                      <a:pt x="9613" y="4976"/>
                      <a:pt x="9613" y="4797"/>
                    </a:cubicBezTo>
                    <a:cubicBezTo>
                      <a:pt x="9613" y="3639"/>
                      <a:pt x="9185" y="2569"/>
                      <a:pt x="8490" y="1730"/>
                    </a:cubicBezTo>
                    <a:cubicBezTo>
                      <a:pt x="8043" y="1178"/>
                      <a:pt x="7455" y="731"/>
                      <a:pt x="6795" y="428"/>
                    </a:cubicBezTo>
                    <a:cubicBezTo>
                      <a:pt x="6188" y="143"/>
                      <a:pt x="5511" y="0"/>
                      <a:pt x="47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2" name="Google Shape;1312;p33"/>
              <p:cNvSpPr/>
              <p:nvPr/>
            </p:nvSpPr>
            <p:spPr>
              <a:xfrm>
                <a:off x="6711916" y="4326928"/>
                <a:ext cx="47833" cy="90373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2630" extrusionOk="0">
                    <a:moveTo>
                      <a:pt x="83" y="1"/>
                    </a:moveTo>
                    <a:cubicBezTo>
                      <a:pt x="74" y="1"/>
                      <a:pt x="64" y="3"/>
                      <a:pt x="55" y="8"/>
                    </a:cubicBezTo>
                    <a:cubicBezTo>
                      <a:pt x="19" y="44"/>
                      <a:pt x="1" y="79"/>
                      <a:pt x="19" y="115"/>
                    </a:cubicBezTo>
                    <a:lnTo>
                      <a:pt x="305" y="614"/>
                    </a:lnTo>
                    <a:lnTo>
                      <a:pt x="821" y="1809"/>
                    </a:lnTo>
                    <a:lnTo>
                      <a:pt x="1232" y="2593"/>
                    </a:lnTo>
                    <a:cubicBezTo>
                      <a:pt x="1249" y="2612"/>
                      <a:pt x="1268" y="2629"/>
                      <a:pt x="1303" y="2629"/>
                    </a:cubicBezTo>
                    <a:cubicBezTo>
                      <a:pt x="1320" y="2629"/>
                      <a:pt x="1320" y="2629"/>
                      <a:pt x="1339" y="2612"/>
                    </a:cubicBezTo>
                    <a:cubicBezTo>
                      <a:pt x="1375" y="2593"/>
                      <a:pt x="1392" y="2558"/>
                      <a:pt x="1375" y="2522"/>
                    </a:cubicBezTo>
                    <a:lnTo>
                      <a:pt x="947" y="1737"/>
                    </a:lnTo>
                    <a:lnTo>
                      <a:pt x="447" y="543"/>
                    </a:lnTo>
                    <a:lnTo>
                      <a:pt x="143" y="44"/>
                    </a:lnTo>
                    <a:cubicBezTo>
                      <a:pt x="131" y="18"/>
                      <a:pt x="108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3" name="Google Shape;1313;p33"/>
              <p:cNvSpPr/>
              <p:nvPr/>
            </p:nvSpPr>
            <p:spPr>
              <a:xfrm>
                <a:off x="6725386" y="4244423"/>
                <a:ext cx="99961" cy="7388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15" extrusionOk="0">
                    <a:moveTo>
                      <a:pt x="2837" y="1"/>
                    </a:moveTo>
                    <a:lnTo>
                      <a:pt x="72" y="72"/>
                    </a:lnTo>
                    <a:cubicBezTo>
                      <a:pt x="37" y="72"/>
                      <a:pt x="1" y="108"/>
                      <a:pt x="1" y="143"/>
                    </a:cubicBezTo>
                    <a:cubicBezTo>
                      <a:pt x="1" y="197"/>
                      <a:pt x="37" y="215"/>
                      <a:pt x="91" y="215"/>
                    </a:cubicBezTo>
                    <a:lnTo>
                      <a:pt x="2837" y="162"/>
                    </a:lnTo>
                    <a:cubicBezTo>
                      <a:pt x="2890" y="162"/>
                      <a:pt x="2909" y="126"/>
                      <a:pt x="2909" y="72"/>
                    </a:cubicBezTo>
                    <a:cubicBezTo>
                      <a:pt x="2909" y="36"/>
                      <a:pt x="2873" y="1"/>
                      <a:pt x="28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4" name="Google Shape;1314;p33"/>
              <p:cNvSpPr/>
              <p:nvPr/>
            </p:nvSpPr>
            <p:spPr>
              <a:xfrm>
                <a:off x="6670886" y="4131644"/>
                <a:ext cx="9209" cy="7972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320" extrusionOk="0">
                    <a:moveTo>
                      <a:pt x="196" y="1"/>
                    </a:moveTo>
                    <a:cubicBezTo>
                      <a:pt x="143" y="1"/>
                      <a:pt x="107" y="37"/>
                      <a:pt x="107" y="72"/>
                    </a:cubicBezTo>
                    <a:lnTo>
                      <a:pt x="0" y="2231"/>
                    </a:lnTo>
                    <a:cubicBezTo>
                      <a:pt x="0" y="2267"/>
                      <a:pt x="36" y="2302"/>
                      <a:pt x="72" y="2320"/>
                    </a:cubicBezTo>
                    <a:cubicBezTo>
                      <a:pt x="124" y="2320"/>
                      <a:pt x="143" y="2284"/>
                      <a:pt x="160" y="2248"/>
                    </a:cubicBezTo>
                    <a:lnTo>
                      <a:pt x="267" y="91"/>
                    </a:lnTo>
                    <a:cubicBezTo>
                      <a:pt x="267" y="55"/>
                      <a:pt x="232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5" name="Google Shape;1315;p33"/>
              <p:cNvSpPr/>
              <p:nvPr/>
            </p:nvSpPr>
            <p:spPr>
              <a:xfrm>
                <a:off x="6536631" y="4229475"/>
                <a:ext cx="69893" cy="2724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793" extrusionOk="0">
                    <a:moveTo>
                      <a:pt x="77" y="1"/>
                    </a:moveTo>
                    <a:cubicBezTo>
                      <a:pt x="46" y="1"/>
                      <a:pt x="14" y="17"/>
                      <a:pt x="1" y="43"/>
                    </a:cubicBezTo>
                    <a:cubicBezTo>
                      <a:pt x="1" y="79"/>
                      <a:pt x="19" y="133"/>
                      <a:pt x="55" y="150"/>
                    </a:cubicBezTo>
                    <a:lnTo>
                      <a:pt x="1910" y="792"/>
                    </a:lnTo>
                    <a:lnTo>
                      <a:pt x="1945" y="792"/>
                    </a:lnTo>
                    <a:cubicBezTo>
                      <a:pt x="1981" y="792"/>
                      <a:pt x="1998" y="775"/>
                      <a:pt x="2017" y="740"/>
                    </a:cubicBezTo>
                    <a:cubicBezTo>
                      <a:pt x="2034" y="704"/>
                      <a:pt x="1998" y="668"/>
                      <a:pt x="1963" y="650"/>
                    </a:cubicBezTo>
                    <a:lnTo>
                      <a:pt x="108" y="8"/>
                    </a:lnTo>
                    <a:cubicBezTo>
                      <a:pt x="98" y="3"/>
                      <a:pt x="88" y="1"/>
                      <a:pt x="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6" name="Google Shape;1316;p33"/>
              <p:cNvSpPr/>
              <p:nvPr/>
            </p:nvSpPr>
            <p:spPr>
              <a:xfrm>
                <a:off x="6580169" y="4327100"/>
                <a:ext cx="53983" cy="7425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161" extrusionOk="0">
                    <a:moveTo>
                      <a:pt x="1489" y="1"/>
                    </a:moveTo>
                    <a:cubicBezTo>
                      <a:pt x="1463" y="1"/>
                      <a:pt x="1438" y="17"/>
                      <a:pt x="1428" y="39"/>
                    </a:cubicBezTo>
                    <a:lnTo>
                      <a:pt x="36" y="2036"/>
                    </a:lnTo>
                    <a:cubicBezTo>
                      <a:pt x="1" y="2072"/>
                      <a:pt x="18" y="2125"/>
                      <a:pt x="54" y="2143"/>
                    </a:cubicBezTo>
                    <a:cubicBezTo>
                      <a:pt x="54" y="2143"/>
                      <a:pt x="72" y="2160"/>
                      <a:pt x="89" y="2160"/>
                    </a:cubicBezTo>
                    <a:cubicBezTo>
                      <a:pt x="108" y="2160"/>
                      <a:pt x="143" y="2143"/>
                      <a:pt x="161" y="2125"/>
                    </a:cubicBezTo>
                    <a:lnTo>
                      <a:pt x="1552" y="110"/>
                    </a:lnTo>
                    <a:cubicBezTo>
                      <a:pt x="1570" y="92"/>
                      <a:pt x="1570" y="39"/>
                      <a:pt x="1535" y="20"/>
                    </a:cubicBezTo>
                    <a:cubicBezTo>
                      <a:pt x="1521" y="7"/>
                      <a:pt x="1505" y="1"/>
                      <a:pt x="1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7" name="Google Shape;1317;p33"/>
              <p:cNvSpPr/>
              <p:nvPr/>
            </p:nvSpPr>
            <p:spPr>
              <a:xfrm>
                <a:off x="6590580" y="4189271"/>
                <a:ext cx="166143" cy="158136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602" extrusionOk="0">
                    <a:moveTo>
                      <a:pt x="2409" y="0"/>
                    </a:moveTo>
                    <a:lnTo>
                      <a:pt x="0" y="1748"/>
                    </a:lnTo>
                    <a:lnTo>
                      <a:pt x="911" y="4602"/>
                    </a:lnTo>
                    <a:lnTo>
                      <a:pt x="3907" y="4602"/>
                    </a:lnTo>
                    <a:lnTo>
                      <a:pt x="4834" y="1748"/>
                    </a:lnTo>
                    <a:lnTo>
                      <a:pt x="24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8" name="Google Shape;1318;p33"/>
              <p:cNvSpPr/>
              <p:nvPr/>
            </p:nvSpPr>
            <p:spPr>
              <a:xfrm>
                <a:off x="6594257" y="4074052"/>
                <a:ext cx="166143" cy="79687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319" extrusionOk="0">
                    <a:moveTo>
                      <a:pt x="2302" y="0"/>
                    </a:moveTo>
                    <a:cubicBezTo>
                      <a:pt x="1498" y="0"/>
                      <a:pt x="749" y="143"/>
                      <a:pt x="36" y="428"/>
                    </a:cubicBezTo>
                    <a:lnTo>
                      <a:pt x="0" y="571"/>
                    </a:lnTo>
                    <a:lnTo>
                      <a:pt x="2409" y="2319"/>
                    </a:lnTo>
                    <a:lnTo>
                      <a:pt x="4834" y="571"/>
                    </a:lnTo>
                    <a:lnTo>
                      <a:pt x="4834" y="535"/>
                    </a:lnTo>
                    <a:cubicBezTo>
                      <a:pt x="4050" y="197"/>
                      <a:pt x="3211" y="0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9" name="Google Shape;1319;p33"/>
              <p:cNvSpPr/>
              <p:nvPr/>
            </p:nvSpPr>
            <p:spPr>
              <a:xfrm>
                <a:off x="6464331" y="4140235"/>
                <a:ext cx="88277" cy="156934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4567" extrusionOk="0">
                    <a:moveTo>
                      <a:pt x="1641" y="1"/>
                    </a:moveTo>
                    <a:cubicBezTo>
                      <a:pt x="625" y="1089"/>
                      <a:pt x="0" y="2552"/>
                      <a:pt x="0" y="4157"/>
                    </a:cubicBezTo>
                    <a:cubicBezTo>
                      <a:pt x="0" y="4264"/>
                      <a:pt x="0" y="4371"/>
                      <a:pt x="19" y="4459"/>
                    </a:cubicBezTo>
                    <a:lnTo>
                      <a:pt x="19" y="4478"/>
                    </a:lnTo>
                    <a:lnTo>
                      <a:pt x="143" y="4566"/>
                    </a:lnTo>
                    <a:lnTo>
                      <a:pt x="2568" y="2801"/>
                    </a:lnTo>
                    <a:lnTo>
                      <a:pt x="16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0" name="Google Shape;1320;p33"/>
              <p:cNvSpPr/>
              <p:nvPr/>
            </p:nvSpPr>
            <p:spPr>
              <a:xfrm>
                <a:off x="6489485" y="4381119"/>
                <a:ext cx="134838" cy="102984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2997" extrusionOk="0">
                    <a:moveTo>
                      <a:pt x="0" y="1"/>
                    </a:moveTo>
                    <a:lnTo>
                      <a:pt x="0" y="36"/>
                    </a:lnTo>
                    <a:cubicBezTo>
                      <a:pt x="766" y="1463"/>
                      <a:pt x="2105" y="2550"/>
                      <a:pt x="3710" y="2997"/>
                    </a:cubicBezTo>
                    <a:lnTo>
                      <a:pt x="3924" y="2836"/>
                    </a:lnTo>
                    <a:lnTo>
                      <a:pt x="2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1" name="Google Shape;1321;p33"/>
              <p:cNvSpPr/>
              <p:nvPr/>
            </p:nvSpPr>
            <p:spPr>
              <a:xfrm>
                <a:off x="6710679" y="4387854"/>
                <a:ext cx="137313" cy="99926"/>
              </a:xfrm>
              <a:custGeom>
                <a:avLst/>
                <a:gdLst/>
                <a:ahLst/>
                <a:cxnLst/>
                <a:rect l="l" t="t" r="r" b="b"/>
                <a:pathLst>
                  <a:path w="3996" h="2908" extrusionOk="0">
                    <a:moveTo>
                      <a:pt x="911" y="0"/>
                    </a:moveTo>
                    <a:lnTo>
                      <a:pt x="1" y="2837"/>
                    </a:lnTo>
                    <a:lnTo>
                      <a:pt x="108" y="2908"/>
                    </a:lnTo>
                    <a:cubicBezTo>
                      <a:pt x="1732" y="2604"/>
                      <a:pt x="3123" y="1624"/>
                      <a:pt x="3996" y="285"/>
                    </a:cubicBezTo>
                    <a:lnTo>
                      <a:pt x="39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2" name="Google Shape;1322;p33"/>
              <p:cNvSpPr/>
              <p:nvPr/>
            </p:nvSpPr>
            <p:spPr>
              <a:xfrm>
                <a:off x="6794696" y="4149444"/>
                <a:ext cx="87624" cy="158171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4603" extrusionOk="0">
                    <a:moveTo>
                      <a:pt x="927" y="1"/>
                    </a:moveTo>
                    <a:lnTo>
                      <a:pt x="0" y="2836"/>
                    </a:lnTo>
                    <a:lnTo>
                      <a:pt x="2426" y="4602"/>
                    </a:lnTo>
                    <a:lnTo>
                      <a:pt x="2514" y="4531"/>
                    </a:lnTo>
                    <a:cubicBezTo>
                      <a:pt x="2550" y="4317"/>
                      <a:pt x="2550" y="4103"/>
                      <a:pt x="2550" y="3889"/>
                    </a:cubicBezTo>
                    <a:cubicBezTo>
                      <a:pt x="2550" y="2408"/>
                      <a:pt x="2033" y="1052"/>
                      <a:pt x="1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3" name="Google Shape;1323;p33"/>
              <p:cNvSpPr/>
              <p:nvPr/>
            </p:nvSpPr>
            <p:spPr>
              <a:xfrm>
                <a:off x="7207737" y="3871208"/>
                <a:ext cx="173462" cy="367129"/>
              </a:xfrm>
              <a:custGeom>
                <a:avLst/>
                <a:gdLst/>
                <a:ahLst/>
                <a:cxnLst/>
                <a:rect l="l" t="t" r="r" b="b"/>
                <a:pathLst>
                  <a:path w="5048" h="10684" extrusionOk="0">
                    <a:moveTo>
                      <a:pt x="5048" y="1"/>
                    </a:moveTo>
                    <a:lnTo>
                      <a:pt x="2194" y="108"/>
                    </a:lnTo>
                    <a:lnTo>
                      <a:pt x="89" y="179"/>
                    </a:lnTo>
                    <a:lnTo>
                      <a:pt x="1" y="4156"/>
                    </a:lnTo>
                    <a:lnTo>
                      <a:pt x="268" y="4441"/>
                    </a:lnTo>
                    <a:cubicBezTo>
                      <a:pt x="446" y="4619"/>
                      <a:pt x="607" y="4816"/>
                      <a:pt x="731" y="5030"/>
                    </a:cubicBezTo>
                    <a:cubicBezTo>
                      <a:pt x="1000" y="5458"/>
                      <a:pt x="1178" y="5939"/>
                      <a:pt x="1231" y="6457"/>
                    </a:cubicBezTo>
                    <a:cubicBezTo>
                      <a:pt x="1249" y="6546"/>
                      <a:pt x="1267" y="6653"/>
                      <a:pt x="1285" y="6742"/>
                    </a:cubicBezTo>
                    <a:cubicBezTo>
                      <a:pt x="1338" y="7009"/>
                      <a:pt x="1409" y="7259"/>
                      <a:pt x="1481" y="7509"/>
                    </a:cubicBezTo>
                    <a:cubicBezTo>
                      <a:pt x="1570" y="7741"/>
                      <a:pt x="1659" y="7955"/>
                      <a:pt x="1749" y="8151"/>
                    </a:cubicBezTo>
                    <a:cubicBezTo>
                      <a:pt x="1909" y="8455"/>
                      <a:pt x="2087" y="8740"/>
                      <a:pt x="2284" y="9007"/>
                    </a:cubicBezTo>
                    <a:cubicBezTo>
                      <a:pt x="2444" y="9204"/>
                      <a:pt x="2622" y="9399"/>
                      <a:pt x="2819" y="9577"/>
                    </a:cubicBezTo>
                    <a:cubicBezTo>
                      <a:pt x="3390" y="10077"/>
                      <a:pt x="4067" y="10469"/>
                      <a:pt x="4816" y="10683"/>
                    </a:cubicBezTo>
                    <a:lnTo>
                      <a:pt x="50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4" name="Google Shape;1324;p33"/>
              <p:cNvSpPr/>
              <p:nvPr/>
            </p:nvSpPr>
            <p:spPr>
              <a:xfrm>
                <a:off x="7281308" y="3871208"/>
                <a:ext cx="99892" cy="118310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3443" extrusionOk="0">
                    <a:moveTo>
                      <a:pt x="2907" y="1"/>
                    </a:moveTo>
                    <a:lnTo>
                      <a:pt x="53" y="108"/>
                    </a:lnTo>
                    <a:lnTo>
                      <a:pt x="53" y="143"/>
                    </a:lnTo>
                    <a:cubicBezTo>
                      <a:pt x="0" y="1801"/>
                      <a:pt x="1230" y="3211"/>
                      <a:pt x="2835" y="3442"/>
                    </a:cubicBezTo>
                    <a:lnTo>
                      <a:pt x="29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5" name="Google Shape;1325;p33"/>
              <p:cNvSpPr/>
              <p:nvPr/>
            </p:nvSpPr>
            <p:spPr>
              <a:xfrm>
                <a:off x="7232856" y="4021270"/>
                <a:ext cx="63193" cy="8164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376" extrusionOk="0">
                    <a:moveTo>
                      <a:pt x="1016" y="0"/>
                    </a:moveTo>
                    <a:cubicBezTo>
                      <a:pt x="817" y="0"/>
                      <a:pt x="618" y="72"/>
                      <a:pt x="464" y="217"/>
                    </a:cubicBezTo>
                    <a:lnTo>
                      <a:pt x="0" y="663"/>
                    </a:lnTo>
                    <a:cubicBezTo>
                      <a:pt x="269" y="1091"/>
                      <a:pt x="447" y="1572"/>
                      <a:pt x="500" y="2090"/>
                    </a:cubicBezTo>
                    <a:cubicBezTo>
                      <a:pt x="518" y="2179"/>
                      <a:pt x="536" y="2286"/>
                      <a:pt x="554" y="2375"/>
                    </a:cubicBezTo>
                    <a:lnTo>
                      <a:pt x="1588" y="1394"/>
                    </a:lnTo>
                    <a:cubicBezTo>
                      <a:pt x="1748" y="1251"/>
                      <a:pt x="1838" y="1037"/>
                      <a:pt x="1838" y="823"/>
                    </a:cubicBezTo>
                    <a:cubicBezTo>
                      <a:pt x="1838" y="628"/>
                      <a:pt x="1767" y="414"/>
                      <a:pt x="1606" y="252"/>
                    </a:cubicBezTo>
                    <a:cubicBezTo>
                      <a:pt x="1448" y="85"/>
                      <a:pt x="1232" y="0"/>
                      <a:pt x="10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6" name="Google Shape;1326;p33"/>
              <p:cNvSpPr/>
              <p:nvPr/>
            </p:nvSpPr>
            <p:spPr>
              <a:xfrm>
                <a:off x="7258594" y="4078863"/>
                <a:ext cx="92607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964" extrusionOk="0">
                    <a:moveTo>
                      <a:pt x="1872" y="1"/>
                    </a:moveTo>
                    <a:cubicBezTo>
                      <a:pt x="1673" y="1"/>
                      <a:pt x="1474" y="72"/>
                      <a:pt x="1320" y="217"/>
                    </a:cubicBezTo>
                    <a:lnTo>
                      <a:pt x="1" y="1466"/>
                    </a:lnTo>
                    <a:cubicBezTo>
                      <a:pt x="90" y="1698"/>
                      <a:pt x="179" y="1912"/>
                      <a:pt x="269" y="2108"/>
                    </a:cubicBezTo>
                    <a:cubicBezTo>
                      <a:pt x="429" y="2412"/>
                      <a:pt x="607" y="2697"/>
                      <a:pt x="804" y="2964"/>
                    </a:cubicBezTo>
                    <a:lnTo>
                      <a:pt x="2445" y="1394"/>
                    </a:lnTo>
                    <a:cubicBezTo>
                      <a:pt x="2604" y="1252"/>
                      <a:pt x="2676" y="1038"/>
                      <a:pt x="2694" y="842"/>
                    </a:cubicBezTo>
                    <a:cubicBezTo>
                      <a:pt x="2694" y="628"/>
                      <a:pt x="2623" y="414"/>
                      <a:pt x="2462" y="253"/>
                    </a:cubicBezTo>
                    <a:cubicBezTo>
                      <a:pt x="2304" y="86"/>
                      <a:pt x="2088" y="1"/>
                      <a:pt x="18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7" name="Google Shape;1327;p33"/>
              <p:cNvSpPr/>
              <p:nvPr/>
            </p:nvSpPr>
            <p:spPr>
              <a:xfrm>
                <a:off x="7373228" y="3871208"/>
                <a:ext cx="46596" cy="368332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0719" extrusionOk="0">
                    <a:moveTo>
                      <a:pt x="232" y="1"/>
                    </a:moveTo>
                    <a:lnTo>
                      <a:pt x="0" y="10683"/>
                    </a:lnTo>
                    <a:lnTo>
                      <a:pt x="1106" y="10719"/>
                    </a:lnTo>
                    <a:lnTo>
                      <a:pt x="1356" y="36"/>
                    </a:lnTo>
                    <a:lnTo>
                      <a:pt x="2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8" name="Google Shape;1328;p33"/>
              <p:cNvSpPr/>
              <p:nvPr/>
            </p:nvSpPr>
            <p:spPr>
              <a:xfrm>
                <a:off x="7411234" y="4176419"/>
                <a:ext cx="28796" cy="63124"/>
              </a:xfrm>
              <a:custGeom>
                <a:avLst/>
                <a:gdLst/>
                <a:ahLst/>
                <a:cxnLst/>
                <a:rect l="l" t="t" r="r" b="b"/>
                <a:pathLst>
                  <a:path w="838" h="1837" extrusionOk="0">
                    <a:moveTo>
                      <a:pt x="36" y="1"/>
                    </a:moveTo>
                    <a:lnTo>
                      <a:pt x="0" y="1837"/>
                    </a:lnTo>
                    <a:lnTo>
                      <a:pt x="802" y="1463"/>
                    </a:lnTo>
                    <a:lnTo>
                      <a:pt x="838" y="410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9" name="Google Shape;1329;p33"/>
              <p:cNvSpPr/>
              <p:nvPr/>
            </p:nvSpPr>
            <p:spPr>
              <a:xfrm>
                <a:off x="7414258" y="4035462"/>
                <a:ext cx="28865" cy="63124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837" extrusionOk="0">
                    <a:moveTo>
                      <a:pt x="55" y="1"/>
                    </a:moveTo>
                    <a:lnTo>
                      <a:pt x="1" y="1837"/>
                    </a:lnTo>
                    <a:lnTo>
                      <a:pt x="821" y="1463"/>
                    </a:lnTo>
                    <a:lnTo>
                      <a:pt x="840" y="410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0" name="Google Shape;1330;p33"/>
              <p:cNvSpPr/>
              <p:nvPr/>
            </p:nvSpPr>
            <p:spPr>
              <a:xfrm>
                <a:off x="7417934" y="3895090"/>
                <a:ext cx="28246" cy="6319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839" extrusionOk="0">
                    <a:moveTo>
                      <a:pt x="36" y="1"/>
                    </a:moveTo>
                    <a:lnTo>
                      <a:pt x="1" y="1838"/>
                    </a:lnTo>
                    <a:lnTo>
                      <a:pt x="804" y="1463"/>
                    </a:lnTo>
                    <a:lnTo>
                      <a:pt x="821" y="412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1" name="Google Shape;1331;p33"/>
              <p:cNvSpPr/>
              <p:nvPr/>
            </p:nvSpPr>
            <p:spPr>
              <a:xfrm>
                <a:off x="6010227" y="3271197"/>
                <a:ext cx="1264334" cy="743467"/>
              </a:xfrm>
              <a:custGeom>
                <a:avLst/>
                <a:gdLst/>
                <a:ahLst/>
                <a:cxnLst/>
                <a:rect l="l" t="t" r="r" b="b"/>
                <a:pathLst>
                  <a:path w="36794" h="21636" extrusionOk="0">
                    <a:moveTo>
                      <a:pt x="7829" y="0"/>
                    </a:moveTo>
                    <a:lnTo>
                      <a:pt x="2550" y="1071"/>
                    </a:lnTo>
                    <a:cubicBezTo>
                      <a:pt x="2550" y="1071"/>
                      <a:pt x="0" y="9650"/>
                      <a:pt x="8383" y="13360"/>
                    </a:cubicBezTo>
                    <a:cubicBezTo>
                      <a:pt x="9149" y="13698"/>
                      <a:pt x="9988" y="14037"/>
                      <a:pt x="10880" y="14376"/>
                    </a:cubicBezTo>
                    <a:cubicBezTo>
                      <a:pt x="19904" y="17854"/>
                      <a:pt x="34831" y="21635"/>
                      <a:pt x="34831" y="21635"/>
                    </a:cubicBezTo>
                    <a:cubicBezTo>
                      <a:pt x="34831" y="21635"/>
                      <a:pt x="36793" y="19655"/>
                      <a:pt x="35438" y="17676"/>
                    </a:cubicBezTo>
                    <a:cubicBezTo>
                      <a:pt x="35438" y="17676"/>
                      <a:pt x="32120" y="15892"/>
                      <a:pt x="30729" y="14323"/>
                    </a:cubicBezTo>
                    <a:cubicBezTo>
                      <a:pt x="29465" y="12904"/>
                      <a:pt x="24730" y="7263"/>
                      <a:pt x="17465" y="7263"/>
                    </a:cubicBezTo>
                    <a:cubicBezTo>
                      <a:pt x="17147" y="7263"/>
                      <a:pt x="16824" y="7273"/>
                      <a:pt x="16497" y="7296"/>
                    </a:cubicBezTo>
                    <a:cubicBezTo>
                      <a:pt x="16052" y="7331"/>
                      <a:pt x="15213" y="7349"/>
                      <a:pt x="14732" y="7420"/>
                    </a:cubicBezTo>
                    <a:lnTo>
                      <a:pt x="15231" y="5334"/>
                    </a:lnTo>
                    <a:lnTo>
                      <a:pt x="13287" y="2854"/>
                    </a:lnTo>
                    <a:lnTo>
                      <a:pt x="7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2" name="Google Shape;1332;p33"/>
              <p:cNvSpPr/>
              <p:nvPr/>
            </p:nvSpPr>
            <p:spPr>
              <a:xfrm>
                <a:off x="6384060" y="3520740"/>
                <a:ext cx="890504" cy="493927"/>
              </a:xfrm>
              <a:custGeom>
                <a:avLst/>
                <a:gdLst/>
                <a:ahLst/>
                <a:cxnLst/>
                <a:rect l="l" t="t" r="r" b="b"/>
                <a:pathLst>
                  <a:path w="25915" h="14374" extrusionOk="0">
                    <a:moveTo>
                      <a:pt x="6586" y="1"/>
                    </a:moveTo>
                    <a:cubicBezTo>
                      <a:pt x="6268" y="1"/>
                      <a:pt x="5945" y="11"/>
                      <a:pt x="5618" y="34"/>
                    </a:cubicBezTo>
                    <a:cubicBezTo>
                      <a:pt x="3050" y="2174"/>
                      <a:pt x="1071" y="5223"/>
                      <a:pt x="1" y="7114"/>
                    </a:cubicBezTo>
                    <a:cubicBezTo>
                      <a:pt x="9025" y="10592"/>
                      <a:pt x="23952" y="14373"/>
                      <a:pt x="23952" y="14373"/>
                    </a:cubicBezTo>
                    <a:cubicBezTo>
                      <a:pt x="23952" y="14373"/>
                      <a:pt x="25914" y="12393"/>
                      <a:pt x="24559" y="10414"/>
                    </a:cubicBezTo>
                    <a:cubicBezTo>
                      <a:pt x="24559" y="10414"/>
                      <a:pt x="21241" y="8630"/>
                      <a:pt x="19850" y="7061"/>
                    </a:cubicBezTo>
                    <a:cubicBezTo>
                      <a:pt x="18586" y="5642"/>
                      <a:pt x="13851" y="1"/>
                      <a:pt x="6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3" name="Google Shape;1333;p33"/>
              <p:cNvSpPr/>
              <p:nvPr/>
            </p:nvSpPr>
            <p:spPr>
              <a:xfrm>
                <a:off x="6384060" y="3520637"/>
                <a:ext cx="289298" cy="272151"/>
              </a:xfrm>
              <a:custGeom>
                <a:avLst/>
                <a:gdLst/>
                <a:ahLst/>
                <a:cxnLst/>
                <a:rect l="l" t="t" r="r" b="b"/>
                <a:pathLst>
                  <a:path w="8419" h="7920" extrusionOk="0">
                    <a:moveTo>
                      <a:pt x="6611" y="0"/>
                    </a:moveTo>
                    <a:cubicBezTo>
                      <a:pt x="6286" y="0"/>
                      <a:pt x="5955" y="12"/>
                      <a:pt x="5618" y="37"/>
                    </a:cubicBezTo>
                    <a:cubicBezTo>
                      <a:pt x="3050" y="2177"/>
                      <a:pt x="1071" y="5226"/>
                      <a:pt x="1" y="7117"/>
                    </a:cubicBezTo>
                    <a:cubicBezTo>
                      <a:pt x="678" y="7385"/>
                      <a:pt x="1409" y="7652"/>
                      <a:pt x="2158" y="7920"/>
                    </a:cubicBezTo>
                    <a:cubicBezTo>
                      <a:pt x="3247" y="5958"/>
                      <a:pt x="5458" y="2408"/>
                      <a:pt x="8419" y="125"/>
                    </a:cubicBezTo>
                    <a:cubicBezTo>
                      <a:pt x="7833" y="44"/>
                      <a:pt x="7233" y="0"/>
                      <a:pt x="66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4" name="Google Shape;1334;p33"/>
              <p:cNvSpPr/>
              <p:nvPr/>
            </p:nvSpPr>
            <p:spPr>
              <a:xfrm>
                <a:off x="6097817" y="2692663"/>
                <a:ext cx="723228" cy="761817"/>
              </a:xfrm>
              <a:custGeom>
                <a:avLst/>
                <a:gdLst/>
                <a:ahLst/>
                <a:cxnLst/>
                <a:rect l="l" t="t" r="r" b="b"/>
                <a:pathLst>
                  <a:path w="21047" h="22170" extrusionOk="0">
                    <a:moveTo>
                      <a:pt x="6564" y="0"/>
                    </a:moveTo>
                    <a:lnTo>
                      <a:pt x="3586" y="2105"/>
                    </a:lnTo>
                    <a:lnTo>
                      <a:pt x="1" y="17907"/>
                    </a:lnTo>
                    <a:cubicBezTo>
                      <a:pt x="5601" y="21635"/>
                      <a:pt x="12682" y="22170"/>
                      <a:pt x="12682" y="22170"/>
                    </a:cubicBezTo>
                    <a:lnTo>
                      <a:pt x="21046" y="274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5" name="Google Shape;1335;p33"/>
              <p:cNvSpPr/>
              <p:nvPr/>
            </p:nvSpPr>
            <p:spPr>
              <a:xfrm>
                <a:off x="6097817" y="3235047"/>
                <a:ext cx="464581" cy="219439"/>
              </a:xfrm>
              <a:custGeom>
                <a:avLst/>
                <a:gdLst/>
                <a:ahLst/>
                <a:cxnLst/>
                <a:rect l="l" t="t" r="r" b="b"/>
                <a:pathLst>
                  <a:path w="13520" h="6386" extrusionOk="0">
                    <a:moveTo>
                      <a:pt x="483" y="1"/>
                    </a:moveTo>
                    <a:lnTo>
                      <a:pt x="1" y="2123"/>
                    </a:lnTo>
                    <a:cubicBezTo>
                      <a:pt x="5601" y="5851"/>
                      <a:pt x="12682" y="6386"/>
                      <a:pt x="12682" y="6386"/>
                    </a:cubicBezTo>
                    <a:lnTo>
                      <a:pt x="13520" y="4460"/>
                    </a:lnTo>
                    <a:cubicBezTo>
                      <a:pt x="11220" y="4156"/>
                      <a:pt x="5423" y="3121"/>
                      <a:pt x="4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6" name="Google Shape;1336;p33"/>
              <p:cNvSpPr/>
              <p:nvPr/>
            </p:nvSpPr>
            <p:spPr>
              <a:xfrm>
                <a:off x="7870871" y="4290401"/>
                <a:ext cx="395959" cy="215762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6279" extrusionOk="0">
                    <a:moveTo>
                      <a:pt x="3639" y="1"/>
                    </a:moveTo>
                    <a:lnTo>
                      <a:pt x="1" y="1623"/>
                    </a:lnTo>
                    <a:lnTo>
                      <a:pt x="750" y="3585"/>
                    </a:lnTo>
                    <a:lnTo>
                      <a:pt x="1765" y="6279"/>
                    </a:lnTo>
                    <a:lnTo>
                      <a:pt x="11522" y="1927"/>
                    </a:lnTo>
                    <a:cubicBezTo>
                      <a:pt x="11040" y="1321"/>
                      <a:pt x="10416" y="838"/>
                      <a:pt x="9739" y="517"/>
                    </a:cubicBezTo>
                    <a:cubicBezTo>
                      <a:pt x="9489" y="410"/>
                      <a:pt x="9256" y="322"/>
                      <a:pt x="8989" y="251"/>
                    </a:cubicBezTo>
                    <a:cubicBezTo>
                      <a:pt x="8668" y="161"/>
                      <a:pt x="8347" y="108"/>
                      <a:pt x="8008" y="89"/>
                    </a:cubicBezTo>
                    <a:cubicBezTo>
                      <a:pt x="7901" y="81"/>
                      <a:pt x="7785" y="77"/>
                      <a:pt x="7667" y="77"/>
                    </a:cubicBezTo>
                    <a:cubicBezTo>
                      <a:pt x="7549" y="77"/>
                      <a:pt x="7428" y="81"/>
                      <a:pt x="7313" y="89"/>
                    </a:cubicBezTo>
                    <a:cubicBezTo>
                      <a:pt x="7063" y="108"/>
                      <a:pt x="6795" y="144"/>
                      <a:pt x="6528" y="196"/>
                    </a:cubicBezTo>
                    <a:cubicBezTo>
                      <a:pt x="6438" y="215"/>
                      <a:pt x="6350" y="232"/>
                      <a:pt x="6243" y="268"/>
                    </a:cubicBezTo>
                    <a:cubicBezTo>
                      <a:pt x="5932" y="346"/>
                      <a:pt x="5622" y="389"/>
                      <a:pt x="5311" y="389"/>
                    </a:cubicBezTo>
                    <a:cubicBezTo>
                      <a:pt x="5122" y="389"/>
                      <a:pt x="4934" y="373"/>
                      <a:pt x="4745" y="339"/>
                    </a:cubicBezTo>
                    <a:cubicBezTo>
                      <a:pt x="4495" y="303"/>
                      <a:pt x="4245" y="232"/>
                      <a:pt x="4013" y="144"/>
                    </a:cubicBezTo>
                    <a:lnTo>
                      <a:pt x="3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7" name="Google Shape;1337;p33"/>
              <p:cNvSpPr/>
              <p:nvPr/>
            </p:nvSpPr>
            <p:spPr>
              <a:xfrm>
                <a:off x="7896609" y="4403317"/>
                <a:ext cx="142811" cy="102847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993" extrusionOk="0">
                    <a:moveTo>
                      <a:pt x="1353" y="0"/>
                    </a:moveTo>
                    <a:cubicBezTo>
                      <a:pt x="912" y="0"/>
                      <a:pt x="464" y="91"/>
                      <a:pt x="36" y="282"/>
                    </a:cubicBezTo>
                    <a:lnTo>
                      <a:pt x="1" y="299"/>
                    </a:lnTo>
                    <a:lnTo>
                      <a:pt x="1016" y="2993"/>
                    </a:lnTo>
                    <a:lnTo>
                      <a:pt x="4155" y="1583"/>
                    </a:lnTo>
                    <a:cubicBezTo>
                      <a:pt x="3554" y="585"/>
                      <a:pt x="2475" y="0"/>
                      <a:pt x="1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8" name="Google Shape;1338;p33"/>
              <p:cNvSpPr/>
              <p:nvPr/>
            </p:nvSpPr>
            <p:spPr>
              <a:xfrm>
                <a:off x="8020418" y="4297136"/>
                <a:ext cx="74807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1848" extrusionOk="0">
                    <a:moveTo>
                      <a:pt x="2176" y="0"/>
                    </a:moveTo>
                    <a:lnTo>
                      <a:pt x="2176" y="0"/>
                    </a:lnTo>
                    <a:cubicBezTo>
                      <a:pt x="2086" y="19"/>
                      <a:pt x="1998" y="36"/>
                      <a:pt x="1891" y="72"/>
                    </a:cubicBezTo>
                    <a:cubicBezTo>
                      <a:pt x="1580" y="150"/>
                      <a:pt x="1270" y="193"/>
                      <a:pt x="959" y="193"/>
                    </a:cubicBezTo>
                    <a:cubicBezTo>
                      <a:pt x="770" y="193"/>
                      <a:pt x="582" y="177"/>
                      <a:pt x="393" y="143"/>
                    </a:cubicBezTo>
                    <a:lnTo>
                      <a:pt x="160" y="749"/>
                    </a:lnTo>
                    <a:cubicBezTo>
                      <a:pt x="0" y="1160"/>
                      <a:pt x="196" y="1641"/>
                      <a:pt x="624" y="1802"/>
                    </a:cubicBezTo>
                    <a:cubicBezTo>
                      <a:pt x="717" y="1834"/>
                      <a:pt x="810" y="1848"/>
                      <a:pt x="902" y="1848"/>
                    </a:cubicBezTo>
                    <a:cubicBezTo>
                      <a:pt x="1021" y="1848"/>
                      <a:pt x="1138" y="1824"/>
                      <a:pt x="1249" y="1784"/>
                    </a:cubicBezTo>
                    <a:cubicBezTo>
                      <a:pt x="1427" y="1695"/>
                      <a:pt x="1587" y="1534"/>
                      <a:pt x="1677" y="1320"/>
                    </a:cubicBezTo>
                    <a:lnTo>
                      <a:pt x="217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9" name="Google Shape;1339;p33"/>
              <p:cNvSpPr/>
              <p:nvPr/>
            </p:nvSpPr>
            <p:spPr>
              <a:xfrm>
                <a:off x="8094539" y="4293012"/>
                <a:ext cx="85253" cy="96284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2802" extrusionOk="0">
                    <a:moveTo>
                      <a:pt x="1158" y="1"/>
                    </a:moveTo>
                    <a:cubicBezTo>
                      <a:pt x="1040" y="1"/>
                      <a:pt x="919" y="5"/>
                      <a:pt x="804" y="13"/>
                    </a:cubicBezTo>
                    <a:lnTo>
                      <a:pt x="162" y="1690"/>
                    </a:lnTo>
                    <a:cubicBezTo>
                      <a:pt x="1" y="2118"/>
                      <a:pt x="215" y="2582"/>
                      <a:pt x="626" y="2743"/>
                    </a:cubicBezTo>
                    <a:cubicBezTo>
                      <a:pt x="722" y="2783"/>
                      <a:pt x="818" y="2801"/>
                      <a:pt x="913" y="2801"/>
                    </a:cubicBezTo>
                    <a:cubicBezTo>
                      <a:pt x="1029" y="2801"/>
                      <a:pt x="1142" y="2774"/>
                      <a:pt x="1249" y="2724"/>
                    </a:cubicBezTo>
                    <a:cubicBezTo>
                      <a:pt x="1446" y="2653"/>
                      <a:pt x="1606" y="2493"/>
                      <a:pt x="1677" y="2279"/>
                    </a:cubicBezTo>
                    <a:lnTo>
                      <a:pt x="2480" y="175"/>
                    </a:lnTo>
                    <a:cubicBezTo>
                      <a:pt x="2159" y="85"/>
                      <a:pt x="1838" y="32"/>
                      <a:pt x="1499" y="13"/>
                    </a:cubicBezTo>
                    <a:cubicBezTo>
                      <a:pt x="1392" y="5"/>
                      <a:pt x="12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0" name="Google Shape;1340;p33"/>
              <p:cNvSpPr/>
              <p:nvPr/>
            </p:nvSpPr>
            <p:spPr>
              <a:xfrm>
                <a:off x="7931521" y="4356618"/>
                <a:ext cx="351219" cy="184458"/>
              </a:xfrm>
              <a:custGeom>
                <a:avLst/>
                <a:gdLst/>
                <a:ahLst/>
                <a:cxnLst/>
                <a:rect l="l" t="t" r="r" b="b"/>
                <a:pathLst>
                  <a:path w="10221" h="5368" extrusionOk="0">
                    <a:moveTo>
                      <a:pt x="9757" y="0"/>
                    </a:moveTo>
                    <a:lnTo>
                      <a:pt x="0" y="4352"/>
                    </a:lnTo>
                    <a:lnTo>
                      <a:pt x="447" y="5368"/>
                    </a:lnTo>
                    <a:lnTo>
                      <a:pt x="10221" y="1016"/>
                    </a:lnTo>
                    <a:lnTo>
                      <a:pt x="97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1" name="Google Shape;1341;p33"/>
              <p:cNvSpPr/>
              <p:nvPr/>
            </p:nvSpPr>
            <p:spPr>
              <a:xfrm>
                <a:off x="8225117" y="4391531"/>
                <a:ext cx="57626" cy="45358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320" extrusionOk="0">
                    <a:moveTo>
                      <a:pt x="1677" y="0"/>
                    </a:moveTo>
                    <a:lnTo>
                      <a:pt x="0" y="749"/>
                    </a:lnTo>
                    <a:lnTo>
                      <a:pt x="678" y="1320"/>
                    </a:lnTo>
                    <a:lnTo>
                      <a:pt x="1641" y="892"/>
                    </a:lnTo>
                    <a:lnTo>
                      <a:pt x="16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2" name="Google Shape;1342;p33"/>
              <p:cNvSpPr/>
              <p:nvPr/>
            </p:nvSpPr>
            <p:spPr>
              <a:xfrm>
                <a:off x="8096394" y="4448539"/>
                <a:ext cx="57660" cy="45393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321" extrusionOk="0">
                    <a:moveTo>
                      <a:pt x="1677" y="0"/>
                    </a:moveTo>
                    <a:lnTo>
                      <a:pt x="1" y="749"/>
                    </a:lnTo>
                    <a:lnTo>
                      <a:pt x="679" y="1320"/>
                    </a:lnTo>
                    <a:lnTo>
                      <a:pt x="1642" y="892"/>
                    </a:lnTo>
                    <a:lnTo>
                      <a:pt x="16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3" name="Google Shape;1343;p33"/>
              <p:cNvSpPr/>
              <p:nvPr/>
            </p:nvSpPr>
            <p:spPr>
              <a:xfrm>
                <a:off x="7967705" y="4506131"/>
                <a:ext cx="57626" cy="45393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321" extrusionOk="0">
                    <a:moveTo>
                      <a:pt x="1677" y="1"/>
                    </a:moveTo>
                    <a:lnTo>
                      <a:pt x="0" y="750"/>
                    </a:lnTo>
                    <a:lnTo>
                      <a:pt x="695" y="1321"/>
                    </a:lnTo>
                    <a:lnTo>
                      <a:pt x="1641" y="89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4" name="Google Shape;1344;p33"/>
              <p:cNvSpPr/>
              <p:nvPr/>
            </p:nvSpPr>
            <p:spPr>
              <a:xfrm>
                <a:off x="7103549" y="3198863"/>
                <a:ext cx="895418" cy="1179836"/>
              </a:xfrm>
              <a:custGeom>
                <a:avLst/>
                <a:gdLst/>
                <a:ahLst/>
                <a:cxnLst/>
                <a:rect l="l" t="t" r="r" b="b"/>
                <a:pathLst>
                  <a:path w="26058" h="34335" extrusionOk="0">
                    <a:moveTo>
                      <a:pt x="9970" y="1"/>
                    </a:moveTo>
                    <a:lnTo>
                      <a:pt x="8258" y="251"/>
                    </a:lnTo>
                    <a:lnTo>
                      <a:pt x="1356" y="5548"/>
                    </a:lnTo>
                    <a:lnTo>
                      <a:pt x="1" y="7920"/>
                    </a:lnTo>
                    <a:lnTo>
                      <a:pt x="6957" y="14502"/>
                    </a:lnTo>
                    <a:cubicBezTo>
                      <a:pt x="7099" y="15410"/>
                      <a:pt x="7295" y="16249"/>
                      <a:pt x="7527" y="17034"/>
                    </a:cubicBezTo>
                    <a:cubicBezTo>
                      <a:pt x="9026" y="21902"/>
                      <a:pt x="12307" y="24542"/>
                      <a:pt x="14733" y="26308"/>
                    </a:cubicBezTo>
                    <a:cubicBezTo>
                      <a:pt x="17532" y="28359"/>
                      <a:pt x="22687" y="34334"/>
                      <a:pt x="22687" y="34334"/>
                    </a:cubicBezTo>
                    <a:cubicBezTo>
                      <a:pt x="25541" y="32889"/>
                      <a:pt x="26057" y="31854"/>
                      <a:pt x="26057" y="31854"/>
                    </a:cubicBezTo>
                    <a:cubicBezTo>
                      <a:pt x="26057" y="31854"/>
                      <a:pt x="20564" y="20280"/>
                      <a:pt x="16659" y="10773"/>
                    </a:cubicBezTo>
                    <a:cubicBezTo>
                      <a:pt x="16552" y="10559"/>
                      <a:pt x="16481" y="10310"/>
                      <a:pt x="16374" y="10096"/>
                    </a:cubicBezTo>
                    <a:cubicBezTo>
                      <a:pt x="12824" y="3211"/>
                      <a:pt x="9970" y="1"/>
                      <a:pt x="99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5" name="Google Shape;1345;p33"/>
              <p:cNvSpPr/>
              <p:nvPr/>
            </p:nvSpPr>
            <p:spPr>
              <a:xfrm>
                <a:off x="7362198" y="3545756"/>
                <a:ext cx="636771" cy="832947"/>
              </a:xfrm>
              <a:custGeom>
                <a:avLst/>
                <a:gdLst/>
                <a:ahLst/>
                <a:cxnLst/>
                <a:rect l="l" t="t" r="r" b="b"/>
                <a:pathLst>
                  <a:path w="18531" h="24240" extrusionOk="0">
                    <a:moveTo>
                      <a:pt x="8847" y="1"/>
                    </a:moveTo>
                    <a:cubicBezTo>
                      <a:pt x="4334" y="1268"/>
                      <a:pt x="1427" y="4799"/>
                      <a:pt x="0" y="6939"/>
                    </a:cubicBezTo>
                    <a:cubicBezTo>
                      <a:pt x="1499" y="11807"/>
                      <a:pt x="4780" y="14447"/>
                      <a:pt x="7206" y="16213"/>
                    </a:cubicBezTo>
                    <a:cubicBezTo>
                      <a:pt x="10005" y="18264"/>
                      <a:pt x="15160" y="24239"/>
                      <a:pt x="15160" y="24239"/>
                    </a:cubicBezTo>
                    <a:cubicBezTo>
                      <a:pt x="18085" y="23721"/>
                      <a:pt x="18530" y="21759"/>
                      <a:pt x="18530" y="21759"/>
                    </a:cubicBezTo>
                    <a:cubicBezTo>
                      <a:pt x="18530" y="21759"/>
                      <a:pt x="13037" y="10185"/>
                      <a:pt x="9132" y="678"/>
                    </a:cubicBezTo>
                    <a:cubicBezTo>
                      <a:pt x="9025" y="464"/>
                      <a:pt x="8935" y="233"/>
                      <a:pt x="88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6" name="Google Shape;1346;p33"/>
              <p:cNvSpPr/>
              <p:nvPr/>
            </p:nvSpPr>
            <p:spPr>
              <a:xfrm>
                <a:off x="7362198" y="3545756"/>
                <a:ext cx="329743" cy="316272"/>
              </a:xfrm>
              <a:custGeom>
                <a:avLst/>
                <a:gdLst/>
                <a:ahLst/>
                <a:cxnLst/>
                <a:rect l="l" t="t" r="r" b="b"/>
                <a:pathLst>
                  <a:path w="9596" h="9204" extrusionOk="0">
                    <a:moveTo>
                      <a:pt x="8847" y="1"/>
                    </a:moveTo>
                    <a:cubicBezTo>
                      <a:pt x="4334" y="1268"/>
                      <a:pt x="1427" y="4799"/>
                      <a:pt x="0" y="6939"/>
                    </a:cubicBezTo>
                    <a:cubicBezTo>
                      <a:pt x="250" y="7760"/>
                      <a:pt x="553" y="8509"/>
                      <a:pt x="909" y="9204"/>
                    </a:cubicBezTo>
                    <a:cubicBezTo>
                      <a:pt x="2069" y="7277"/>
                      <a:pt x="4923" y="3354"/>
                      <a:pt x="9596" y="1820"/>
                    </a:cubicBezTo>
                    <a:cubicBezTo>
                      <a:pt x="9434" y="1427"/>
                      <a:pt x="9275" y="1054"/>
                      <a:pt x="9132" y="678"/>
                    </a:cubicBezTo>
                    <a:cubicBezTo>
                      <a:pt x="9025" y="464"/>
                      <a:pt x="8935" y="233"/>
                      <a:pt x="88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7" name="Google Shape;1347;p33"/>
              <p:cNvSpPr/>
              <p:nvPr/>
            </p:nvSpPr>
            <p:spPr>
              <a:xfrm>
                <a:off x="6585667" y="2681048"/>
                <a:ext cx="860506" cy="789960"/>
              </a:xfrm>
              <a:custGeom>
                <a:avLst/>
                <a:gdLst/>
                <a:ahLst/>
                <a:cxnLst/>
                <a:rect l="l" t="t" r="r" b="b"/>
                <a:pathLst>
                  <a:path w="25042" h="22989" extrusionOk="0">
                    <a:moveTo>
                      <a:pt x="16142" y="0"/>
                    </a:moveTo>
                    <a:lnTo>
                      <a:pt x="1" y="2336"/>
                    </a:lnTo>
                    <a:lnTo>
                      <a:pt x="1660" y="13769"/>
                    </a:lnTo>
                    <a:lnTo>
                      <a:pt x="15072" y="22989"/>
                    </a:lnTo>
                    <a:cubicBezTo>
                      <a:pt x="23222" y="19707"/>
                      <a:pt x="25041" y="15070"/>
                      <a:pt x="25041" y="15070"/>
                    </a:cubicBezTo>
                    <a:lnTo>
                      <a:pt x="161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8" name="Google Shape;1348;p33"/>
              <p:cNvSpPr/>
              <p:nvPr/>
            </p:nvSpPr>
            <p:spPr>
              <a:xfrm>
                <a:off x="7014687" y="3106942"/>
                <a:ext cx="431490" cy="364071"/>
              </a:xfrm>
              <a:custGeom>
                <a:avLst/>
                <a:gdLst/>
                <a:ahLst/>
                <a:cxnLst/>
                <a:rect l="l" t="t" r="r" b="b"/>
                <a:pathLst>
                  <a:path w="12557" h="10595" extrusionOk="0">
                    <a:moveTo>
                      <a:pt x="10987" y="1"/>
                    </a:moveTo>
                    <a:cubicBezTo>
                      <a:pt x="10506" y="982"/>
                      <a:pt x="7990" y="5441"/>
                      <a:pt x="0" y="8811"/>
                    </a:cubicBezTo>
                    <a:lnTo>
                      <a:pt x="2587" y="10595"/>
                    </a:lnTo>
                    <a:cubicBezTo>
                      <a:pt x="10737" y="7313"/>
                      <a:pt x="12556" y="2676"/>
                      <a:pt x="12556" y="2676"/>
                    </a:cubicBezTo>
                    <a:lnTo>
                      <a:pt x="10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9" name="Google Shape;1349;p33"/>
              <p:cNvSpPr/>
              <p:nvPr/>
            </p:nvSpPr>
            <p:spPr>
              <a:xfrm>
                <a:off x="8021002" y="2206531"/>
                <a:ext cx="132399" cy="180953"/>
              </a:xfrm>
              <a:custGeom>
                <a:avLst/>
                <a:gdLst/>
                <a:ahLst/>
                <a:cxnLst/>
                <a:rect l="l" t="t" r="r" b="b"/>
                <a:pathLst>
                  <a:path w="3853" h="5266" extrusionOk="0">
                    <a:moveTo>
                      <a:pt x="3459" y="0"/>
                    </a:moveTo>
                    <a:cubicBezTo>
                      <a:pt x="3267" y="0"/>
                      <a:pt x="3091" y="163"/>
                      <a:pt x="2961" y="326"/>
                    </a:cubicBezTo>
                    <a:cubicBezTo>
                      <a:pt x="2480" y="932"/>
                      <a:pt x="2088" y="1591"/>
                      <a:pt x="1641" y="2216"/>
                    </a:cubicBezTo>
                    <a:cubicBezTo>
                      <a:pt x="1196" y="2840"/>
                      <a:pt x="661" y="3429"/>
                      <a:pt x="0" y="3821"/>
                    </a:cubicBezTo>
                    <a:lnTo>
                      <a:pt x="411" y="5265"/>
                    </a:lnTo>
                    <a:lnTo>
                      <a:pt x="1356" y="5194"/>
                    </a:lnTo>
                    <a:cubicBezTo>
                      <a:pt x="2961" y="4124"/>
                      <a:pt x="3550" y="2466"/>
                      <a:pt x="3800" y="771"/>
                    </a:cubicBezTo>
                    <a:cubicBezTo>
                      <a:pt x="3836" y="611"/>
                      <a:pt x="3853" y="468"/>
                      <a:pt x="3800" y="326"/>
                    </a:cubicBezTo>
                    <a:cubicBezTo>
                      <a:pt x="3764" y="164"/>
                      <a:pt x="3657" y="40"/>
                      <a:pt x="3515" y="5"/>
                    </a:cubicBezTo>
                    <a:cubicBezTo>
                      <a:pt x="3496" y="2"/>
                      <a:pt x="3477" y="0"/>
                      <a:pt x="34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0" name="Google Shape;1350;p33"/>
              <p:cNvSpPr/>
              <p:nvPr/>
            </p:nvSpPr>
            <p:spPr>
              <a:xfrm>
                <a:off x="8051070" y="2203060"/>
                <a:ext cx="159957" cy="192980"/>
              </a:xfrm>
              <a:custGeom>
                <a:avLst/>
                <a:gdLst/>
                <a:ahLst/>
                <a:cxnLst/>
                <a:rect l="l" t="t" r="r" b="b"/>
                <a:pathLst>
                  <a:path w="4655" h="5616" extrusionOk="0">
                    <a:moveTo>
                      <a:pt x="4227" y="1"/>
                    </a:moveTo>
                    <a:cubicBezTo>
                      <a:pt x="4018" y="1"/>
                      <a:pt x="3829" y="167"/>
                      <a:pt x="3691" y="320"/>
                    </a:cubicBezTo>
                    <a:cubicBezTo>
                      <a:pt x="3085" y="943"/>
                      <a:pt x="2585" y="1657"/>
                      <a:pt x="2015" y="2317"/>
                    </a:cubicBezTo>
                    <a:cubicBezTo>
                      <a:pt x="1444" y="2959"/>
                      <a:pt x="802" y="3583"/>
                      <a:pt x="0" y="3939"/>
                    </a:cubicBezTo>
                    <a:lnTo>
                      <a:pt x="338" y="5599"/>
                    </a:lnTo>
                    <a:lnTo>
                      <a:pt x="1391" y="5616"/>
                    </a:lnTo>
                    <a:cubicBezTo>
                      <a:pt x="3299" y="4564"/>
                      <a:pt x="4138" y="2781"/>
                      <a:pt x="4583" y="890"/>
                    </a:cubicBezTo>
                    <a:cubicBezTo>
                      <a:pt x="4619" y="729"/>
                      <a:pt x="4654" y="569"/>
                      <a:pt x="4637" y="391"/>
                    </a:cubicBezTo>
                    <a:cubicBezTo>
                      <a:pt x="4602" y="230"/>
                      <a:pt x="4495" y="70"/>
                      <a:pt x="4333" y="16"/>
                    </a:cubicBezTo>
                    <a:cubicBezTo>
                      <a:pt x="4297" y="5"/>
                      <a:pt x="4262" y="1"/>
                      <a:pt x="4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1" name="Google Shape;1351;p33"/>
              <p:cNvSpPr/>
              <p:nvPr/>
            </p:nvSpPr>
            <p:spPr>
              <a:xfrm>
                <a:off x="8082271" y="2212579"/>
                <a:ext cx="186348" cy="204938"/>
              </a:xfrm>
              <a:custGeom>
                <a:avLst/>
                <a:gdLst/>
                <a:ahLst/>
                <a:cxnLst/>
                <a:rect l="l" t="t" r="r" b="b"/>
                <a:pathLst>
                  <a:path w="5423" h="5964" extrusionOk="0">
                    <a:moveTo>
                      <a:pt x="4963" y="1"/>
                    </a:moveTo>
                    <a:cubicBezTo>
                      <a:pt x="4752" y="1"/>
                      <a:pt x="4531" y="149"/>
                      <a:pt x="4371" y="309"/>
                    </a:cubicBezTo>
                    <a:cubicBezTo>
                      <a:pt x="3658" y="952"/>
                      <a:pt x="3033" y="1701"/>
                      <a:pt x="2355" y="2378"/>
                    </a:cubicBezTo>
                    <a:cubicBezTo>
                      <a:pt x="1677" y="3039"/>
                      <a:pt x="911" y="3662"/>
                      <a:pt x="1" y="4002"/>
                    </a:cubicBezTo>
                    <a:lnTo>
                      <a:pt x="234" y="5857"/>
                    </a:lnTo>
                    <a:lnTo>
                      <a:pt x="1411" y="5964"/>
                    </a:lnTo>
                    <a:cubicBezTo>
                      <a:pt x="3587" y="4965"/>
                      <a:pt x="4657" y="3075"/>
                      <a:pt x="5316" y="1023"/>
                    </a:cubicBezTo>
                    <a:cubicBezTo>
                      <a:pt x="5370" y="845"/>
                      <a:pt x="5423" y="666"/>
                      <a:pt x="5406" y="471"/>
                    </a:cubicBezTo>
                    <a:cubicBezTo>
                      <a:pt x="5387" y="292"/>
                      <a:pt x="5280" y="95"/>
                      <a:pt x="5102" y="24"/>
                    </a:cubicBezTo>
                    <a:cubicBezTo>
                      <a:pt x="5057" y="8"/>
                      <a:pt x="5010" y="1"/>
                      <a:pt x="49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2" name="Google Shape;1352;p33"/>
              <p:cNvSpPr/>
              <p:nvPr/>
            </p:nvSpPr>
            <p:spPr>
              <a:xfrm>
                <a:off x="8108043" y="2246907"/>
                <a:ext cx="213941" cy="212292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6178" extrusionOk="0">
                    <a:moveTo>
                      <a:pt x="5745" y="0"/>
                    </a:moveTo>
                    <a:cubicBezTo>
                      <a:pt x="5526" y="0"/>
                      <a:pt x="5296" y="137"/>
                      <a:pt x="5119" y="274"/>
                    </a:cubicBezTo>
                    <a:cubicBezTo>
                      <a:pt x="4280" y="916"/>
                      <a:pt x="3531" y="1665"/>
                      <a:pt x="2729" y="2342"/>
                    </a:cubicBezTo>
                    <a:cubicBezTo>
                      <a:pt x="1909" y="3003"/>
                      <a:pt x="1017" y="3609"/>
                      <a:pt x="0" y="3895"/>
                    </a:cubicBezTo>
                    <a:lnTo>
                      <a:pt x="90" y="5945"/>
                    </a:lnTo>
                    <a:lnTo>
                      <a:pt x="1338" y="6178"/>
                    </a:lnTo>
                    <a:cubicBezTo>
                      <a:pt x="3835" y="5286"/>
                      <a:pt x="5172" y="3324"/>
                      <a:pt x="6082" y="1148"/>
                    </a:cubicBezTo>
                    <a:cubicBezTo>
                      <a:pt x="6154" y="970"/>
                      <a:pt x="6225" y="773"/>
                      <a:pt x="6225" y="559"/>
                    </a:cubicBezTo>
                    <a:cubicBezTo>
                      <a:pt x="6225" y="345"/>
                      <a:pt x="6135" y="131"/>
                      <a:pt x="5940" y="42"/>
                    </a:cubicBezTo>
                    <a:cubicBezTo>
                      <a:pt x="5877" y="13"/>
                      <a:pt x="5811" y="0"/>
                      <a:pt x="57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3" name="Google Shape;1353;p33"/>
              <p:cNvSpPr/>
              <p:nvPr/>
            </p:nvSpPr>
            <p:spPr>
              <a:xfrm>
                <a:off x="7103549" y="2083477"/>
                <a:ext cx="1153446" cy="482278"/>
              </a:xfrm>
              <a:custGeom>
                <a:avLst/>
                <a:gdLst/>
                <a:ahLst/>
                <a:cxnLst/>
                <a:rect l="l" t="t" r="r" b="b"/>
                <a:pathLst>
                  <a:path w="33567" h="14035" extrusionOk="0">
                    <a:moveTo>
                      <a:pt x="9078" y="0"/>
                    </a:moveTo>
                    <a:lnTo>
                      <a:pt x="2087" y="2176"/>
                    </a:lnTo>
                    <a:lnTo>
                      <a:pt x="1" y="3460"/>
                    </a:lnTo>
                    <a:cubicBezTo>
                      <a:pt x="1" y="3460"/>
                      <a:pt x="4063" y="14034"/>
                      <a:pt x="18823" y="14034"/>
                    </a:cubicBezTo>
                    <a:cubicBezTo>
                      <a:pt x="21830" y="14034"/>
                      <a:pt x="25281" y="13595"/>
                      <a:pt x="29232" y="12539"/>
                    </a:cubicBezTo>
                    <a:cubicBezTo>
                      <a:pt x="29232" y="12539"/>
                      <a:pt x="29862" y="12587"/>
                      <a:pt x="30627" y="12587"/>
                    </a:cubicBezTo>
                    <a:cubicBezTo>
                      <a:pt x="31726" y="12587"/>
                      <a:pt x="33102" y="12488"/>
                      <a:pt x="33281" y="12004"/>
                    </a:cubicBezTo>
                    <a:cubicBezTo>
                      <a:pt x="33567" y="11183"/>
                      <a:pt x="30909" y="10791"/>
                      <a:pt x="30909" y="10791"/>
                    </a:cubicBezTo>
                    <a:lnTo>
                      <a:pt x="31141" y="8615"/>
                    </a:lnTo>
                    <a:lnTo>
                      <a:pt x="28626" y="5869"/>
                    </a:lnTo>
                    <a:cubicBezTo>
                      <a:pt x="28626" y="5869"/>
                      <a:pt x="26539" y="6236"/>
                      <a:pt x="23675" y="6236"/>
                    </a:cubicBezTo>
                    <a:cubicBezTo>
                      <a:pt x="18972" y="6236"/>
                      <a:pt x="12172" y="5244"/>
                      <a:pt x="90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4" name="Google Shape;1354;p33"/>
              <p:cNvSpPr/>
              <p:nvPr/>
            </p:nvSpPr>
            <p:spPr>
              <a:xfrm>
                <a:off x="5476400" y="2730050"/>
                <a:ext cx="87040" cy="212120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6173" extrusionOk="0">
                    <a:moveTo>
                      <a:pt x="2533" y="1"/>
                    </a:moveTo>
                    <a:lnTo>
                      <a:pt x="197" y="143"/>
                    </a:lnTo>
                    <a:lnTo>
                      <a:pt x="0" y="3050"/>
                    </a:lnTo>
                    <a:cubicBezTo>
                      <a:pt x="0" y="3050"/>
                      <a:pt x="670" y="6172"/>
                      <a:pt x="1519" y="6172"/>
                    </a:cubicBezTo>
                    <a:cubicBezTo>
                      <a:pt x="1524" y="6172"/>
                      <a:pt x="1529" y="6172"/>
                      <a:pt x="1534" y="6172"/>
                    </a:cubicBezTo>
                    <a:cubicBezTo>
                      <a:pt x="2390" y="6118"/>
                      <a:pt x="1659" y="2783"/>
                      <a:pt x="1659" y="2783"/>
                    </a:cubicBezTo>
                    <a:lnTo>
                      <a:pt x="25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5" name="Google Shape;1355;p33"/>
              <p:cNvSpPr/>
              <p:nvPr/>
            </p:nvSpPr>
            <p:spPr>
              <a:xfrm>
                <a:off x="5504578" y="2723280"/>
                <a:ext cx="87075" cy="226827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6601" extrusionOk="0">
                    <a:moveTo>
                      <a:pt x="286" y="1"/>
                    </a:moveTo>
                    <a:lnTo>
                      <a:pt x="0" y="3479"/>
                    </a:lnTo>
                    <a:cubicBezTo>
                      <a:pt x="0" y="3479"/>
                      <a:pt x="671" y="6600"/>
                      <a:pt x="1520" y="6600"/>
                    </a:cubicBezTo>
                    <a:cubicBezTo>
                      <a:pt x="1525" y="6600"/>
                      <a:pt x="1529" y="6600"/>
                      <a:pt x="1534" y="6600"/>
                    </a:cubicBezTo>
                    <a:cubicBezTo>
                      <a:pt x="2390" y="6564"/>
                      <a:pt x="1660" y="3211"/>
                      <a:pt x="1660" y="3211"/>
                    </a:cubicBezTo>
                    <a:lnTo>
                      <a:pt x="2533" y="429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6" name="Google Shape;1356;p33"/>
              <p:cNvSpPr/>
              <p:nvPr/>
            </p:nvSpPr>
            <p:spPr>
              <a:xfrm>
                <a:off x="5559730" y="2730050"/>
                <a:ext cx="87075" cy="226827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6601" extrusionOk="0">
                    <a:moveTo>
                      <a:pt x="286" y="1"/>
                    </a:moveTo>
                    <a:lnTo>
                      <a:pt x="1" y="3478"/>
                    </a:lnTo>
                    <a:cubicBezTo>
                      <a:pt x="1" y="3478"/>
                      <a:pt x="689" y="6600"/>
                      <a:pt x="1520" y="6600"/>
                    </a:cubicBezTo>
                    <a:cubicBezTo>
                      <a:pt x="1525" y="6600"/>
                      <a:pt x="1530" y="6600"/>
                      <a:pt x="1534" y="6600"/>
                    </a:cubicBezTo>
                    <a:cubicBezTo>
                      <a:pt x="2390" y="6564"/>
                      <a:pt x="1677" y="3211"/>
                      <a:pt x="1677" y="3211"/>
                    </a:cubicBezTo>
                    <a:lnTo>
                      <a:pt x="2533" y="429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7" name="Google Shape;1357;p33"/>
              <p:cNvSpPr/>
              <p:nvPr/>
            </p:nvSpPr>
            <p:spPr>
              <a:xfrm>
                <a:off x="5614882" y="2730050"/>
                <a:ext cx="87075" cy="226827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6601" extrusionOk="0">
                    <a:moveTo>
                      <a:pt x="286" y="1"/>
                    </a:moveTo>
                    <a:lnTo>
                      <a:pt x="1" y="3478"/>
                    </a:lnTo>
                    <a:cubicBezTo>
                      <a:pt x="1" y="3478"/>
                      <a:pt x="671" y="6600"/>
                      <a:pt x="1520" y="6600"/>
                    </a:cubicBezTo>
                    <a:cubicBezTo>
                      <a:pt x="1525" y="6600"/>
                      <a:pt x="1530" y="6600"/>
                      <a:pt x="1535" y="6600"/>
                    </a:cubicBezTo>
                    <a:cubicBezTo>
                      <a:pt x="2391" y="6564"/>
                      <a:pt x="1660" y="3211"/>
                      <a:pt x="1660" y="3211"/>
                    </a:cubicBezTo>
                    <a:lnTo>
                      <a:pt x="2533" y="429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8" name="Google Shape;1358;p33"/>
              <p:cNvSpPr/>
              <p:nvPr/>
            </p:nvSpPr>
            <p:spPr>
              <a:xfrm>
                <a:off x="5483135" y="1817474"/>
                <a:ext cx="636187" cy="943835"/>
              </a:xfrm>
              <a:custGeom>
                <a:avLst/>
                <a:gdLst/>
                <a:ahLst/>
                <a:cxnLst/>
                <a:rect l="l" t="t" r="r" b="b"/>
                <a:pathLst>
                  <a:path w="18514" h="27467" extrusionOk="0">
                    <a:moveTo>
                      <a:pt x="16070" y="1"/>
                    </a:moveTo>
                    <a:lnTo>
                      <a:pt x="11718" y="464"/>
                    </a:lnTo>
                    <a:cubicBezTo>
                      <a:pt x="11718" y="464"/>
                      <a:pt x="1071" y="8847"/>
                      <a:pt x="1" y="26700"/>
                    </a:cubicBezTo>
                    <a:lnTo>
                      <a:pt x="6315" y="27467"/>
                    </a:lnTo>
                    <a:cubicBezTo>
                      <a:pt x="6315" y="27467"/>
                      <a:pt x="8776" y="26522"/>
                      <a:pt x="7580" y="23169"/>
                    </a:cubicBezTo>
                    <a:cubicBezTo>
                      <a:pt x="7580" y="23169"/>
                      <a:pt x="10612" y="11665"/>
                      <a:pt x="18514" y="7919"/>
                    </a:cubicBezTo>
                    <a:lnTo>
                      <a:pt x="160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9" name="Google Shape;1359;p33"/>
              <p:cNvSpPr/>
              <p:nvPr/>
            </p:nvSpPr>
            <p:spPr>
              <a:xfrm>
                <a:off x="5682955" y="2692663"/>
                <a:ext cx="107245" cy="13961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4063" extrusionOk="0">
                    <a:moveTo>
                      <a:pt x="1712" y="0"/>
                    </a:moveTo>
                    <a:lnTo>
                      <a:pt x="0" y="1481"/>
                    </a:lnTo>
                    <a:cubicBezTo>
                      <a:pt x="0" y="1481"/>
                      <a:pt x="1125" y="4062"/>
                      <a:pt x="1999" y="4062"/>
                    </a:cubicBezTo>
                    <a:cubicBezTo>
                      <a:pt x="2078" y="4062"/>
                      <a:pt x="2155" y="4041"/>
                      <a:pt x="2229" y="3995"/>
                    </a:cubicBezTo>
                    <a:cubicBezTo>
                      <a:pt x="3121" y="3460"/>
                      <a:pt x="1712" y="0"/>
                      <a:pt x="1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0" name="Google Shape;1360;p33"/>
              <p:cNvSpPr/>
              <p:nvPr/>
            </p:nvSpPr>
            <p:spPr>
              <a:xfrm>
                <a:off x="6960737" y="1625042"/>
                <a:ext cx="485439" cy="577909"/>
              </a:xfrm>
              <a:custGeom>
                <a:avLst/>
                <a:gdLst/>
                <a:ahLst/>
                <a:cxnLst/>
                <a:rect l="l" t="t" r="r" b="b"/>
                <a:pathLst>
                  <a:path w="14127" h="16818" extrusionOk="0">
                    <a:moveTo>
                      <a:pt x="1" y="0"/>
                    </a:moveTo>
                    <a:lnTo>
                      <a:pt x="1" y="7456"/>
                    </a:lnTo>
                    <a:lnTo>
                      <a:pt x="1071" y="9845"/>
                    </a:lnTo>
                    <a:lnTo>
                      <a:pt x="3230" y="14697"/>
                    </a:lnTo>
                    <a:lnTo>
                      <a:pt x="3444" y="15196"/>
                    </a:lnTo>
                    <a:lnTo>
                      <a:pt x="4157" y="16801"/>
                    </a:lnTo>
                    <a:cubicBezTo>
                      <a:pt x="4342" y="16812"/>
                      <a:pt x="4528" y="16818"/>
                      <a:pt x="4713" y="16818"/>
                    </a:cubicBezTo>
                    <a:cubicBezTo>
                      <a:pt x="9513" y="16818"/>
                      <a:pt x="14126" y="13163"/>
                      <a:pt x="14126" y="13163"/>
                    </a:cubicBezTo>
                    <a:cubicBezTo>
                      <a:pt x="13876" y="12397"/>
                      <a:pt x="13591" y="11683"/>
                      <a:pt x="13306" y="11005"/>
                    </a:cubicBezTo>
                    <a:cubicBezTo>
                      <a:pt x="13199" y="10756"/>
                      <a:pt x="13075" y="10523"/>
                      <a:pt x="12968" y="10292"/>
                    </a:cubicBezTo>
                    <a:cubicBezTo>
                      <a:pt x="11130" y="6475"/>
                      <a:pt x="8580" y="4050"/>
                      <a:pt x="6243" y="2533"/>
                    </a:cubicBezTo>
                    <a:cubicBezTo>
                      <a:pt x="4407" y="1339"/>
                      <a:pt x="2676" y="678"/>
                      <a:pt x="1517" y="340"/>
                    </a:cubicBezTo>
                    <a:cubicBezTo>
                      <a:pt x="1499" y="340"/>
                      <a:pt x="1499" y="340"/>
                      <a:pt x="1482" y="321"/>
                    </a:cubicBezTo>
                    <a:cubicBezTo>
                      <a:pt x="571" y="7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1" name="Google Shape;1361;p33"/>
              <p:cNvSpPr/>
              <p:nvPr/>
            </p:nvSpPr>
            <p:spPr>
              <a:xfrm>
                <a:off x="6129706" y="1579751"/>
                <a:ext cx="1045548" cy="1277529"/>
              </a:xfrm>
              <a:custGeom>
                <a:avLst/>
                <a:gdLst/>
                <a:ahLst/>
                <a:cxnLst/>
                <a:rect l="l" t="t" r="r" b="b"/>
                <a:pathLst>
                  <a:path w="30427" h="37178" extrusionOk="0">
                    <a:moveTo>
                      <a:pt x="10948" y="1"/>
                    </a:moveTo>
                    <a:cubicBezTo>
                      <a:pt x="10542" y="1"/>
                      <a:pt x="9999" y="13"/>
                      <a:pt x="9346" y="53"/>
                    </a:cubicBezTo>
                    <a:cubicBezTo>
                      <a:pt x="6528" y="4743"/>
                      <a:pt x="4692" y="9220"/>
                      <a:pt x="3532" y="13304"/>
                    </a:cubicBezTo>
                    <a:cubicBezTo>
                      <a:pt x="0" y="25700"/>
                      <a:pt x="2658" y="34492"/>
                      <a:pt x="2658" y="34492"/>
                    </a:cubicBezTo>
                    <a:cubicBezTo>
                      <a:pt x="6867" y="36347"/>
                      <a:pt x="10684" y="37096"/>
                      <a:pt x="14019" y="37167"/>
                    </a:cubicBezTo>
                    <a:cubicBezTo>
                      <a:pt x="14264" y="37174"/>
                      <a:pt x="14507" y="37178"/>
                      <a:pt x="14748" y="37178"/>
                    </a:cubicBezTo>
                    <a:cubicBezTo>
                      <a:pt x="15680" y="37178"/>
                      <a:pt x="16576" y="37124"/>
                      <a:pt x="17426" y="37024"/>
                    </a:cubicBezTo>
                    <a:cubicBezTo>
                      <a:pt x="19155" y="36829"/>
                      <a:pt x="20725" y="36472"/>
                      <a:pt x="22099" y="36026"/>
                    </a:cubicBezTo>
                    <a:cubicBezTo>
                      <a:pt x="23329" y="35616"/>
                      <a:pt x="24417" y="35152"/>
                      <a:pt x="25362" y="34689"/>
                    </a:cubicBezTo>
                    <a:cubicBezTo>
                      <a:pt x="27984" y="33386"/>
                      <a:pt x="29411" y="32049"/>
                      <a:pt x="29411" y="32049"/>
                    </a:cubicBezTo>
                    <a:cubicBezTo>
                      <a:pt x="27128" y="26644"/>
                      <a:pt x="26878" y="20937"/>
                      <a:pt x="27414" y="16015"/>
                    </a:cubicBezTo>
                    <a:cubicBezTo>
                      <a:pt x="27538" y="14802"/>
                      <a:pt x="27716" y="13625"/>
                      <a:pt x="27930" y="12537"/>
                    </a:cubicBezTo>
                    <a:cubicBezTo>
                      <a:pt x="28733" y="8274"/>
                      <a:pt x="29928" y="5047"/>
                      <a:pt x="30427" y="3851"/>
                    </a:cubicBezTo>
                    <a:cubicBezTo>
                      <a:pt x="28591" y="2657"/>
                      <a:pt x="26860" y="1996"/>
                      <a:pt x="25701" y="1658"/>
                    </a:cubicBezTo>
                    <a:cubicBezTo>
                      <a:pt x="25683" y="1658"/>
                      <a:pt x="25683" y="1658"/>
                      <a:pt x="25666" y="1639"/>
                    </a:cubicBezTo>
                    <a:cubicBezTo>
                      <a:pt x="25148" y="1515"/>
                      <a:pt x="24648" y="1408"/>
                      <a:pt x="24185" y="1318"/>
                    </a:cubicBezTo>
                    <a:cubicBezTo>
                      <a:pt x="23757" y="1230"/>
                      <a:pt x="23383" y="1159"/>
                      <a:pt x="23026" y="1104"/>
                    </a:cubicBezTo>
                    <a:cubicBezTo>
                      <a:pt x="22099" y="945"/>
                      <a:pt x="21509" y="890"/>
                      <a:pt x="21509" y="890"/>
                    </a:cubicBezTo>
                    <a:lnTo>
                      <a:pt x="18370" y="605"/>
                    </a:lnTo>
                    <a:lnTo>
                      <a:pt x="13395" y="177"/>
                    </a:lnTo>
                    <a:lnTo>
                      <a:pt x="11754" y="17"/>
                    </a:lnTo>
                    <a:lnTo>
                      <a:pt x="11647" y="17"/>
                    </a:lnTo>
                    <a:cubicBezTo>
                      <a:pt x="11512" y="9"/>
                      <a:pt x="11274" y="1"/>
                      <a:pt x="109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2" name="Google Shape;1362;p33"/>
              <p:cNvSpPr/>
              <p:nvPr/>
            </p:nvSpPr>
            <p:spPr>
              <a:xfrm>
                <a:off x="6129706" y="1579751"/>
                <a:ext cx="631273" cy="1277735"/>
              </a:xfrm>
              <a:custGeom>
                <a:avLst/>
                <a:gdLst/>
                <a:ahLst/>
                <a:cxnLst/>
                <a:rect l="l" t="t" r="r" b="b"/>
                <a:pathLst>
                  <a:path w="18371" h="37184" extrusionOk="0">
                    <a:moveTo>
                      <a:pt x="10948" y="1"/>
                    </a:moveTo>
                    <a:cubicBezTo>
                      <a:pt x="10542" y="1"/>
                      <a:pt x="9999" y="13"/>
                      <a:pt x="9346" y="53"/>
                    </a:cubicBezTo>
                    <a:cubicBezTo>
                      <a:pt x="6528" y="4743"/>
                      <a:pt x="4692" y="9220"/>
                      <a:pt x="3532" y="13304"/>
                    </a:cubicBezTo>
                    <a:cubicBezTo>
                      <a:pt x="0" y="25700"/>
                      <a:pt x="2658" y="34492"/>
                      <a:pt x="2658" y="34492"/>
                    </a:cubicBezTo>
                    <a:cubicBezTo>
                      <a:pt x="7122" y="36467"/>
                      <a:pt x="11132" y="37184"/>
                      <a:pt x="14609" y="37184"/>
                    </a:cubicBezTo>
                    <a:cubicBezTo>
                      <a:pt x="15591" y="37184"/>
                      <a:pt x="16531" y="37126"/>
                      <a:pt x="17426" y="37024"/>
                    </a:cubicBezTo>
                    <a:cubicBezTo>
                      <a:pt x="9988" y="22114"/>
                      <a:pt x="16373" y="5206"/>
                      <a:pt x="18370" y="605"/>
                    </a:cubicBezTo>
                    <a:lnTo>
                      <a:pt x="13395" y="177"/>
                    </a:lnTo>
                    <a:lnTo>
                      <a:pt x="11754" y="17"/>
                    </a:lnTo>
                    <a:lnTo>
                      <a:pt x="11647" y="17"/>
                    </a:lnTo>
                    <a:cubicBezTo>
                      <a:pt x="11512" y="9"/>
                      <a:pt x="11274" y="1"/>
                      <a:pt x="10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3" name="Google Shape;1363;p33"/>
              <p:cNvSpPr/>
              <p:nvPr/>
            </p:nvSpPr>
            <p:spPr>
              <a:xfrm>
                <a:off x="6767721" y="2251374"/>
                <a:ext cx="233493" cy="566328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16481" extrusionOk="0">
                    <a:moveTo>
                      <a:pt x="856" y="1"/>
                    </a:moveTo>
                    <a:cubicBezTo>
                      <a:pt x="0" y="5584"/>
                      <a:pt x="999" y="11415"/>
                      <a:pt x="3532" y="16481"/>
                    </a:cubicBezTo>
                    <a:cubicBezTo>
                      <a:pt x="4762" y="16071"/>
                      <a:pt x="5850" y="15607"/>
                      <a:pt x="6795" y="15144"/>
                    </a:cubicBezTo>
                    <a:cubicBezTo>
                      <a:pt x="4566" y="10471"/>
                      <a:pt x="3674" y="5085"/>
                      <a:pt x="4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4" name="Google Shape;1364;p33"/>
              <p:cNvSpPr/>
              <p:nvPr/>
            </p:nvSpPr>
            <p:spPr>
              <a:xfrm>
                <a:off x="5885764" y="1579751"/>
                <a:ext cx="647871" cy="533787"/>
              </a:xfrm>
              <a:custGeom>
                <a:avLst/>
                <a:gdLst/>
                <a:ahLst/>
                <a:cxnLst/>
                <a:rect l="l" t="t" r="r" b="b"/>
                <a:pathLst>
                  <a:path w="18854" h="15534" extrusionOk="0">
                    <a:moveTo>
                      <a:pt x="18047" y="1"/>
                    </a:moveTo>
                    <a:cubicBezTo>
                      <a:pt x="17641" y="1"/>
                      <a:pt x="17098" y="13"/>
                      <a:pt x="16445" y="53"/>
                    </a:cubicBezTo>
                    <a:cubicBezTo>
                      <a:pt x="13289" y="284"/>
                      <a:pt x="7546" y="1301"/>
                      <a:pt x="2267" y="5403"/>
                    </a:cubicBezTo>
                    <a:cubicBezTo>
                      <a:pt x="1499" y="5991"/>
                      <a:pt x="750" y="6652"/>
                      <a:pt x="1" y="7382"/>
                    </a:cubicBezTo>
                    <a:cubicBezTo>
                      <a:pt x="1" y="7382"/>
                      <a:pt x="3497" y="14730"/>
                      <a:pt x="6904" y="15534"/>
                    </a:cubicBezTo>
                    <a:lnTo>
                      <a:pt x="8704" y="14464"/>
                    </a:lnTo>
                    <a:lnTo>
                      <a:pt x="10631" y="13304"/>
                    </a:lnTo>
                    <a:lnTo>
                      <a:pt x="13591" y="11539"/>
                    </a:lnTo>
                    <a:lnTo>
                      <a:pt x="18478" y="2674"/>
                    </a:lnTo>
                    <a:lnTo>
                      <a:pt x="18853" y="17"/>
                    </a:lnTo>
                    <a:lnTo>
                      <a:pt x="18746" y="17"/>
                    </a:lnTo>
                    <a:cubicBezTo>
                      <a:pt x="18611" y="9"/>
                      <a:pt x="18373" y="1"/>
                      <a:pt x="180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5" name="Google Shape;1365;p33"/>
              <p:cNvSpPr/>
              <p:nvPr/>
            </p:nvSpPr>
            <p:spPr>
              <a:xfrm>
                <a:off x="5885764" y="1765414"/>
                <a:ext cx="299126" cy="348126"/>
              </a:xfrm>
              <a:custGeom>
                <a:avLst/>
                <a:gdLst/>
                <a:ahLst/>
                <a:cxnLst/>
                <a:rect l="l" t="t" r="r" b="b"/>
                <a:pathLst>
                  <a:path w="8705" h="10131" extrusionOk="0">
                    <a:moveTo>
                      <a:pt x="2267" y="0"/>
                    </a:moveTo>
                    <a:cubicBezTo>
                      <a:pt x="1499" y="588"/>
                      <a:pt x="750" y="1249"/>
                      <a:pt x="1" y="1979"/>
                    </a:cubicBezTo>
                    <a:cubicBezTo>
                      <a:pt x="1" y="1979"/>
                      <a:pt x="3497" y="9327"/>
                      <a:pt x="6904" y="10131"/>
                    </a:cubicBezTo>
                    <a:lnTo>
                      <a:pt x="8704" y="9061"/>
                    </a:lnTo>
                    <a:cubicBezTo>
                      <a:pt x="5727" y="6759"/>
                      <a:pt x="3461" y="3567"/>
                      <a:pt x="22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6" name="Google Shape;1366;p33"/>
              <p:cNvSpPr/>
              <p:nvPr/>
            </p:nvSpPr>
            <p:spPr>
              <a:xfrm>
                <a:off x="7079048" y="2003206"/>
                <a:ext cx="367129" cy="199749"/>
              </a:xfrm>
              <a:custGeom>
                <a:avLst/>
                <a:gdLst/>
                <a:ahLst/>
                <a:cxnLst/>
                <a:rect l="l" t="t" r="r" b="b"/>
                <a:pathLst>
                  <a:path w="10684" h="5813" extrusionOk="0">
                    <a:moveTo>
                      <a:pt x="9863" y="0"/>
                    </a:moveTo>
                    <a:cubicBezTo>
                      <a:pt x="7045" y="2265"/>
                      <a:pt x="3585" y="3746"/>
                      <a:pt x="1" y="4191"/>
                    </a:cubicBezTo>
                    <a:lnTo>
                      <a:pt x="714" y="5796"/>
                    </a:lnTo>
                    <a:cubicBezTo>
                      <a:pt x="899" y="5807"/>
                      <a:pt x="1085" y="5813"/>
                      <a:pt x="1270" y="5813"/>
                    </a:cubicBezTo>
                    <a:cubicBezTo>
                      <a:pt x="6070" y="5813"/>
                      <a:pt x="10683" y="2158"/>
                      <a:pt x="10683" y="2158"/>
                    </a:cubicBezTo>
                    <a:cubicBezTo>
                      <a:pt x="10433" y="1392"/>
                      <a:pt x="10148" y="678"/>
                      <a:pt x="9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7" name="Google Shape;1367;p33"/>
              <p:cNvSpPr/>
              <p:nvPr/>
            </p:nvSpPr>
            <p:spPr>
              <a:xfrm>
                <a:off x="6580753" y="1585799"/>
                <a:ext cx="340223" cy="218889"/>
              </a:xfrm>
              <a:custGeom>
                <a:avLst/>
                <a:gdLst/>
                <a:ahLst/>
                <a:cxnLst/>
                <a:rect l="l" t="t" r="r" b="b"/>
                <a:pathLst>
                  <a:path w="9901" h="6370" extrusionOk="0">
                    <a:moveTo>
                      <a:pt x="269" y="1"/>
                    </a:moveTo>
                    <a:lnTo>
                      <a:pt x="269" y="1"/>
                    </a:lnTo>
                    <a:cubicBezTo>
                      <a:pt x="1" y="1375"/>
                      <a:pt x="162" y="2855"/>
                      <a:pt x="876" y="4067"/>
                    </a:cubicBezTo>
                    <a:cubicBezTo>
                      <a:pt x="1660" y="5406"/>
                      <a:pt x="3104" y="6350"/>
                      <a:pt x="4638" y="6369"/>
                    </a:cubicBezTo>
                    <a:cubicBezTo>
                      <a:pt x="4669" y="6370"/>
                      <a:pt x="4699" y="6370"/>
                      <a:pt x="4730" y="6370"/>
                    </a:cubicBezTo>
                    <a:cubicBezTo>
                      <a:pt x="6194" y="6370"/>
                      <a:pt x="7582" y="5541"/>
                      <a:pt x="8473" y="4371"/>
                    </a:cubicBezTo>
                    <a:cubicBezTo>
                      <a:pt x="9239" y="3390"/>
                      <a:pt x="9686" y="2177"/>
                      <a:pt x="9900" y="928"/>
                    </a:cubicBezTo>
                    <a:cubicBezTo>
                      <a:pt x="8973" y="769"/>
                      <a:pt x="8383" y="714"/>
                      <a:pt x="8383" y="714"/>
                    </a:cubicBezTo>
                    <a:lnTo>
                      <a:pt x="2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8" name="Google Shape;1368;p33"/>
              <p:cNvSpPr/>
              <p:nvPr/>
            </p:nvSpPr>
            <p:spPr>
              <a:xfrm>
                <a:off x="6613844" y="1554254"/>
                <a:ext cx="171641" cy="20566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5985" extrusionOk="0">
                    <a:moveTo>
                      <a:pt x="1627" y="0"/>
                    </a:moveTo>
                    <a:cubicBezTo>
                      <a:pt x="1342" y="0"/>
                      <a:pt x="1073" y="82"/>
                      <a:pt x="928" y="277"/>
                    </a:cubicBezTo>
                    <a:cubicBezTo>
                      <a:pt x="20" y="1490"/>
                      <a:pt x="1" y="3309"/>
                      <a:pt x="911" y="4540"/>
                    </a:cubicBezTo>
                    <a:cubicBezTo>
                      <a:pt x="1587" y="5454"/>
                      <a:pt x="2726" y="5985"/>
                      <a:pt x="3852" y="5985"/>
                    </a:cubicBezTo>
                    <a:cubicBezTo>
                      <a:pt x="4241" y="5985"/>
                      <a:pt x="4628" y="5921"/>
                      <a:pt x="4995" y="5789"/>
                    </a:cubicBezTo>
                    <a:cubicBezTo>
                      <a:pt x="4567" y="4308"/>
                      <a:pt x="3943" y="2881"/>
                      <a:pt x="3301" y="1490"/>
                    </a:cubicBezTo>
                    <a:cubicBezTo>
                      <a:pt x="3104" y="1026"/>
                      <a:pt x="2873" y="562"/>
                      <a:pt x="2481" y="260"/>
                    </a:cubicBezTo>
                    <a:cubicBezTo>
                      <a:pt x="2275" y="100"/>
                      <a:pt x="1941" y="0"/>
                      <a:pt x="16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9" name="Google Shape;1369;p33"/>
              <p:cNvSpPr/>
              <p:nvPr/>
            </p:nvSpPr>
            <p:spPr>
              <a:xfrm>
                <a:off x="6559929" y="1265674"/>
                <a:ext cx="443139" cy="308129"/>
              </a:xfrm>
              <a:custGeom>
                <a:avLst/>
                <a:gdLst/>
                <a:ahLst/>
                <a:cxnLst/>
                <a:rect l="l" t="t" r="r" b="b"/>
                <a:pathLst>
                  <a:path w="12896" h="8967" extrusionOk="0">
                    <a:moveTo>
                      <a:pt x="6100" y="1"/>
                    </a:moveTo>
                    <a:cubicBezTo>
                      <a:pt x="4194" y="1"/>
                      <a:pt x="2288" y="652"/>
                      <a:pt x="804" y="1845"/>
                    </a:cubicBezTo>
                    <a:cubicBezTo>
                      <a:pt x="571" y="2040"/>
                      <a:pt x="357" y="2237"/>
                      <a:pt x="215" y="2487"/>
                    </a:cubicBezTo>
                    <a:cubicBezTo>
                      <a:pt x="72" y="2754"/>
                      <a:pt x="36" y="3075"/>
                      <a:pt x="179" y="3324"/>
                    </a:cubicBezTo>
                    <a:cubicBezTo>
                      <a:pt x="322" y="3557"/>
                      <a:pt x="571" y="3681"/>
                      <a:pt x="839" y="3717"/>
                    </a:cubicBezTo>
                    <a:cubicBezTo>
                      <a:pt x="932" y="3737"/>
                      <a:pt x="1027" y="3745"/>
                      <a:pt x="1123" y="3745"/>
                    </a:cubicBezTo>
                    <a:cubicBezTo>
                      <a:pt x="1287" y="3745"/>
                      <a:pt x="1455" y="3722"/>
                      <a:pt x="1624" y="3700"/>
                    </a:cubicBezTo>
                    <a:lnTo>
                      <a:pt x="1624" y="3700"/>
                    </a:lnTo>
                    <a:cubicBezTo>
                      <a:pt x="892" y="4252"/>
                      <a:pt x="340" y="4984"/>
                      <a:pt x="126" y="5857"/>
                    </a:cubicBezTo>
                    <a:cubicBezTo>
                      <a:pt x="19" y="6268"/>
                      <a:pt x="0" y="6732"/>
                      <a:pt x="197" y="7105"/>
                    </a:cubicBezTo>
                    <a:cubicBezTo>
                      <a:pt x="341" y="7382"/>
                      <a:pt x="650" y="7580"/>
                      <a:pt x="952" y="7580"/>
                    </a:cubicBezTo>
                    <a:cubicBezTo>
                      <a:pt x="1061" y="7580"/>
                      <a:pt x="1168" y="7554"/>
                      <a:pt x="1267" y="7498"/>
                    </a:cubicBezTo>
                    <a:lnTo>
                      <a:pt x="1267" y="7498"/>
                    </a:lnTo>
                    <a:cubicBezTo>
                      <a:pt x="1106" y="7819"/>
                      <a:pt x="1035" y="8104"/>
                      <a:pt x="1053" y="8479"/>
                    </a:cubicBezTo>
                    <a:cubicBezTo>
                      <a:pt x="1053" y="8604"/>
                      <a:pt x="1089" y="8746"/>
                      <a:pt x="1160" y="8836"/>
                    </a:cubicBezTo>
                    <a:cubicBezTo>
                      <a:pt x="1242" y="8928"/>
                      <a:pt x="1359" y="8967"/>
                      <a:pt x="1478" y="8967"/>
                    </a:cubicBezTo>
                    <a:cubicBezTo>
                      <a:pt x="1566" y="8967"/>
                      <a:pt x="1655" y="8945"/>
                      <a:pt x="1731" y="8908"/>
                    </a:cubicBezTo>
                    <a:cubicBezTo>
                      <a:pt x="1910" y="8800"/>
                      <a:pt x="2034" y="8639"/>
                      <a:pt x="2159" y="8479"/>
                    </a:cubicBezTo>
                    <a:lnTo>
                      <a:pt x="10791" y="5447"/>
                    </a:lnTo>
                    <a:lnTo>
                      <a:pt x="10791" y="5447"/>
                    </a:lnTo>
                    <a:cubicBezTo>
                      <a:pt x="10791" y="5448"/>
                      <a:pt x="10416" y="8425"/>
                      <a:pt x="10916" y="8532"/>
                    </a:cubicBezTo>
                    <a:cubicBezTo>
                      <a:pt x="10936" y="8537"/>
                      <a:pt x="10957" y="8540"/>
                      <a:pt x="10979" y="8540"/>
                    </a:cubicBezTo>
                    <a:cubicBezTo>
                      <a:pt x="11525" y="8540"/>
                      <a:pt x="12633" y="7085"/>
                      <a:pt x="12770" y="5714"/>
                    </a:cubicBezTo>
                    <a:cubicBezTo>
                      <a:pt x="12896" y="4430"/>
                      <a:pt x="12271" y="3058"/>
                      <a:pt x="11398" y="2112"/>
                    </a:cubicBezTo>
                    <a:cubicBezTo>
                      <a:pt x="10523" y="1167"/>
                      <a:pt x="9329" y="542"/>
                      <a:pt x="8062" y="240"/>
                    </a:cubicBezTo>
                    <a:cubicBezTo>
                      <a:pt x="7420" y="79"/>
                      <a:pt x="6760" y="1"/>
                      <a:pt x="6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0" name="Google Shape;1370;p33"/>
              <p:cNvSpPr/>
              <p:nvPr/>
            </p:nvSpPr>
            <p:spPr>
              <a:xfrm>
                <a:off x="6630441" y="1389553"/>
                <a:ext cx="330327" cy="371493"/>
              </a:xfrm>
              <a:custGeom>
                <a:avLst/>
                <a:gdLst/>
                <a:ahLst/>
                <a:cxnLst/>
                <a:rect l="l" t="t" r="r" b="b"/>
                <a:pathLst>
                  <a:path w="9613" h="10811" extrusionOk="0">
                    <a:moveTo>
                      <a:pt x="5331" y="0"/>
                    </a:moveTo>
                    <a:cubicBezTo>
                      <a:pt x="4391" y="0"/>
                      <a:pt x="3452" y="322"/>
                      <a:pt x="2711" y="915"/>
                    </a:cubicBezTo>
                    <a:cubicBezTo>
                      <a:pt x="1837" y="1628"/>
                      <a:pt x="1320" y="2680"/>
                      <a:pt x="1249" y="3804"/>
                    </a:cubicBezTo>
                    <a:cubicBezTo>
                      <a:pt x="1164" y="3772"/>
                      <a:pt x="1075" y="3757"/>
                      <a:pt x="985" y="3757"/>
                    </a:cubicBezTo>
                    <a:cubicBezTo>
                      <a:pt x="678" y="3757"/>
                      <a:pt x="366" y="3934"/>
                      <a:pt x="214" y="4197"/>
                    </a:cubicBezTo>
                    <a:cubicBezTo>
                      <a:pt x="0" y="4553"/>
                      <a:pt x="72" y="5017"/>
                      <a:pt x="321" y="5338"/>
                    </a:cubicBezTo>
                    <a:cubicBezTo>
                      <a:pt x="481" y="5534"/>
                      <a:pt x="659" y="5659"/>
                      <a:pt x="909" y="5712"/>
                    </a:cubicBezTo>
                    <a:cubicBezTo>
                      <a:pt x="821" y="8156"/>
                      <a:pt x="909" y="10313"/>
                      <a:pt x="3798" y="10777"/>
                    </a:cubicBezTo>
                    <a:cubicBezTo>
                      <a:pt x="3938" y="10800"/>
                      <a:pt x="4074" y="10810"/>
                      <a:pt x="4208" y="10810"/>
                    </a:cubicBezTo>
                    <a:cubicBezTo>
                      <a:pt x="8015" y="10810"/>
                      <a:pt x="9613" y="2038"/>
                      <a:pt x="9613" y="2038"/>
                    </a:cubicBezTo>
                    <a:cubicBezTo>
                      <a:pt x="8935" y="665"/>
                      <a:pt x="7116" y="219"/>
                      <a:pt x="5903" y="40"/>
                    </a:cubicBezTo>
                    <a:cubicBezTo>
                      <a:pt x="5713" y="13"/>
                      <a:pt x="5522" y="0"/>
                      <a:pt x="53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1" name="Google Shape;1371;p33"/>
              <p:cNvSpPr/>
              <p:nvPr/>
            </p:nvSpPr>
            <p:spPr>
              <a:xfrm>
                <a:off x="6642675" y="1329040"/>
                <a:ext cx="360394" cy="230091"/>
              </a:xfrm>
              <a:custGeom>
                <a:avLst/>
                <a:gdLst/>
                <a:ahLst/>
                <a:cxnLst/>
                <a:rect l="l" t="t" r="r" b="b"/>
                <a:pathLst>
                  <a:path w="10488" h="6696" extrusionOk="0">
                    <a:moveTo>
                      <a:pt x="8722" y="1"/>
                    </a:moveTo>
                    <a:lnTo>
                      <a:pt x="8722" y="1820"/>
                    </a:lnTo>
                    <a:cubicBezTo>
                      <a:pt x="8062" y="1445"/>
                      <a:pt x="7028" y="838"/>
                      <a:pt x="6921" y="767"/>
                    </a:cubicBezTo>
                    <a:cubicBezTo>
                      <a:pt x="6795" y="660"/>
                      <a:pt x="4638" y="108"/>
                      <a:pt x="4638" y="108"/>
                    </a:cubicBezTo>
                    <a:cubicBezTo>
                      <a:pt x="4638" y="108"/>
                      <a:pt x="1535" y="358"/>
                      <a:pt x="1409" y="358"/>
                    </a:cubicBezTo>
                    <a:cubicBezTo>
                      <a:pt x="1267" y="358"/>
                      <a:pt x="358" y="2479"/>
                      <a:pt x="303" y="2640"/>
                    </a:cubicBezTo>
                    <a:cubicBezTo>
                      <a:pt x="251" y="2800"/>
                      <a:pt x="1" y="4460"/>
                      <a:pt x="1" y="4460"/>
                    </a:cubicBezTo>
                    <a:lnTo>
                      <a:pt x="893" y="5565"/>
                    </a:lnTo>
                    <a:cubicBezTo>
                      <a:pt x="943" y="5578"/>
                      <a:pt x="993" y="5584"/>
                      <a:pt x="1043" y="5584"/>
                    </a:cubicBezTo>
                    <a:cubicBezTo>
                      <a:pt x="1959" y="5584"/>
                      <a:pt x="2738" y="3506"/>
                      <a:pt x="2907" y="3033"/>
                    </a:cubicBezTo>
                    <a:lnTo>
                      <a:pt x="2907" y="3033"/>
                    </a:lnTo>
                    <a:cubicBezTo>
                      <a:pt x="2783" y="3389"/>
                      <a:pt x="2427" y="4584"/>
                      <a:pt x="2943" y="4709"/>
                    </a:cubicBezTo>
                    <a:cubicBezTo>
                      <a:pt x="2960" y="4713"/>
                      <a:pt x="2977" y="4714"/>
                      <a:pt x="2994" y="4714"/>
                    </a:cubicBezTo>
                    <a:cubicBezTo>
                      <a:pt x="3606" y="4714"/>
                      <a:pt x="4584" y="2641"/>
                      <a:pt x="4584" y="2640"/>
                    </a:cubicBezTo>
                    <a:lnTo>
                      <a:pt x="4584" y="2640"/>
                    </a:lnTo>
                    <a:cubicBezTo>
                      <a:pt x="4584" y="2641"/>
                      <a:pt x="4120" y="4460"/>
                      <a:pt x="4584" y="4781"/>
                    </a:cubicBezTo>
                    <a:cubicBezTo>
                      <a:pt x="4617" y="4804"/>
                      <a:pt x="4655" y="4814"/>
                      <a:pt x="4697" y="4814"/>
                    </a:cubicBezTo>
                    <a:cubicBezTo>
                      <a:pt x="5279" y="4814"/>
                      <a:pt x="6688" y="2800"/>
                      <a:pt x="6688" y="2800"/>
                    </a:cubicBezTo>
                    <a:lnTo>
                      <a:pt x="6688" y="2800"/>
                    </a:lnTo>
                    <a:cubicBezTo>
                      <a:pt x="6688" y="2800"/>
                      <a:pt x="6153" y="4709"/>
                      <a:pt x="6688" y="4781"/>
                    </a:cubicBezTo>
                    <a:cubicBezTo>
                      <a:pt x="6707" y="4784"/>
                      <a:pt x="6726" y="4785"/>
                      <a:pt x="6745" y="4785"/>
                    </a:cubicBezTo>
                    <a:cubicBezTo>
                      <a:pt x="7288" y="4785"/>
                      <a:pt x="8383" y="3656"/>
                      <a:pt x="8383" y="3656"/>
                    </a:cubicBezTo>
                    <a:lnTo>
                      <a:pt x="8383" y="3656"/>
                    </a:lnTo>
                    <a:cubicBezTo>
                      <a:pt x="8329" y="4049"/>
                      <a:pt x="8044" y="6581"/>
                      <a:pt x="8508" y="6688"/>
                    </a:cubicBezTo>
                    <a:cubicBezTo>
                      <a:pt x="8528" y="6693"/>
                      <a:pt x="8549" y="6696"/>
                      <a:pt x="8571" y="6696"/>
                    </a:cubicBezTo>
                    <a:cubicBezTo>
                      <a:pt x="9117" y="6696"/>
                      <a:pt x="10225" y="5241"/>
                      <a:pt x="10362" y="3870"/>
                    </a:cubicBezTo>
                    <a:cubicBezTo>
                      <a:pt x="10488" y="2586"/>
                      <a:pt x="9863" y="1214"/>
                      <a:pt x="8990" y="268"/>
                    </a:cubicBezTo>
                    <a:lnTo>
                      <a:pt x="87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2" name="Google Shape;1372;p33"/>
              <p:cNvSpPr/>
              <p:nvPr/>
            </p:nvSpPr>
            <p:spPr>
              <a:xfrm>
                <a:off x="8105432" y="2242646"/>
                <a:ext cx="223116" cy="131677"/>
              </a:xfrm>
              <a:custGeom>
                <a:avLst/>
                <a:gdLst/>
                <a:ahLst/>
                <a:cxnLst/>
                <a:rect l="l" t="t" r="r" b="b"/>
                <a:pathLst>
                  <a:path w="6493" h="3832" extrusionOk="0">
                    <a:moveTo>
                      <a:pt x="5763" y="0"/>
                    </a:moveTo>
                    <a:cubicBezTo>
                      <a:pt x="5295" y="0"/>
                      <a:pt x="4836" y="416"/>
                      <a:pt x="4428" y="737"/>
                    </a:cubicBezTo>
                    <a:cubicBezTo>
                      <a:pt x="3091" y="1824"/>
                      <a:pt x="1593" y="2752"/>
                      <a:pt x="95" y="3608"/>
                    </a:cubicBezTo>
                    <a:cubicBezTo>
                      <a:pt x="0" y="3671"/>
                      <a:pt x="44" y="3831"/>
                      <a:pt x="141" y="3831"/>
                    </a:cubicBezTo>
                    <a:cubicBezTo>
                      <a:pt x="154" y="3831"/>
                      <a:pt x="168" y="3828"/>
                      <a:pt x="183" y="3822"/>
                    </a:cubicBezTo>
                    <a:cubicBezTo>
                      <a:pt x="1129" y="3448"/>
                      <a:pt x="2038" y="3002"/>
                      <a:pt x="2913" y="2449"/>
                    </a:cubicBezTo>
                    <a:cubicBezTo>
                      <a:pt x="3511" y="2071"/>
                      <a:pt x="5001" y="468"/>
                      <a:pt x="5868" y="468"/>
                    </a:cubicBezTo>
                    <a:cubicBezTo>
                      <a:pt x="5983" y="468"/>
                      <a:pt x="6086" y="496"/>
                      <a:pt x="6176" y="559"/>
                    </a:cubicBezTo>
                    <a:cubicBezTo>
                      <a:pt x="6204" y="578"/>
                      <a:pt x="6233" y="586"/>
                      <a:pt x="6261" y="586"/>
                    </a:cubicBezTo>
                    <a:cubicBezTo>
                      <a:pt x="6391" y="586"/>
                      <a:pt x="6493" y="408"/>
                      <a:pt x="6390" y="291"/>
                    </a:cubicBezTo>
                    <a:cubicBezTo>
                      <a:pt x="6181" y="82"/>
                      <a:pt x="5971" y="0"/>
                      <a:pt x="57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3" name="Google Shape;1373;p33"/>
              <p:cNvSpPr/>
              <p:nvPr/>
            </p:nvSpPr>
            <p:spPr>
              <a:xfrm>
                <a:off x="8076361" y="2195603"/>
                <a:ext cx="199921" cy="128859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3750" extrusionOk="0">
                    <a:moveTo>
                      <a:pt x="3264" y="0"/>
                    </a:moveTo>
                    <a:cubicBezTo>
                      <a:pt x="3154" y="0"/>
                      <a:pt x="3043" y="33"/>
                      <a:pt x="2938" y="109"/>
                    </a:cubicBezTo>
                    <a:cubicBezTo>
                      <a:pt x="2367" y="482"/>
                      <a:pt x="2082" y="1143"/>
                      <a:pt x="1671" y="1660"/>
                    </a:cubicBezTo>
                    <a:cubicBezTo>
                      <a:pt x="1172" y="2266"/>
                      <a:pt x="601" y="2820"/>
                      <a:pt x="30" y="3372"/>
                    </a:cubicBezTo>
                    <a:cubicBezTo>
                      <a:pt x="0" y="3402"/>
                      <a:pt x="34" y="3470"/>
                      <a:pt x="76" y="3470"/>
                    </a:cubicBezTo>
                    <a:cubicBezTo>
                      <a:pt x="85" y="3470"/>
                      <a:pt x="93" y="3467"/>
                      <a:pt x="102" y="3462"/>
                    </a:cubicBezTo>
                    <a:cubicBezTo>
                      <a:pt x="727" y="3086"/>
                      <a:pt x="1243" y="2623"/>
                      <a:pt x="1725" y="2088"/>
                    </a:cubicBezTo>
                    <a:cubicBezTo>
                      <a:pt x="1921" y="1874"/>
                      <a:pt x="2082" y="1660"/>
                      <a:pt x="2242" y="1428"/>
                    </a:cubicBezTo>
                    <a:cubicBezTo>
                      <a:pt x="2349" y="1303"/>
                      <a:pt x="2456" y="1143"/>
                      <a:pt x="2546" y="1000"/>
                    </a:cubicBezTo>
                    <a:lnTo>
                      <a:pt x="2670" y="803"/>
                    </a:lnTo>
                    <a:cubicBezTo>
                      <a:pt x="2913" y="548"/>
                      <a:pt x="3134" y="444"/>
                      <a:pt x="3315" y="444"/>
                    </a:cubicBezTo>
                    <a:cubicBezTo>
                      <a:pt x="3690" y="444"/>
                      <a:pt x="3890" y="893"/>
                      <a:pt x="3759" y="1374"/>
                    </a:cubicBezTo>
                    <a:cubicBezTo>
                      <a:pt x="2884" y="2320"/>
                      <a:pt x="1814" y="3015"/>
                      <a:pt x="708" y="3657"/>
                    </a:cubicBezTo>
                    <a:cubicBezTo>
                      <a:pt x="661" y="3689"/>
                      <a:pt x="684" y="3750"/>
                      <a:pt x="728" y="3750"/>
                    </a:cubicBezTo>
                    <a:cubicBezTo>
                      <a:pt x="733" y="3750"/>
                      <a:pt x="738" y="3749"/>
                      <a:pt x="744" y="3747"/>
                    </a:cubicBezTo>
                    <a:cubicBezTo>
                      <a:pt x="1547" y="3514"/>
                      <a:pt x="2242" y="3158"/>
                      <a:pt x="2920" y="2677"/>
                    </a:cubicBezTo>
                    <a:cubicBezTo>
                      <a:pt x="3354" y="2371"/>
                      <a:pt x="4541" y="834"/>
                      <a:pt x="5255" y="834"/>
                    </a:cubicBezTo>
                    <a:cubicBezTo>
                      <a:pt x="5333" y="834"/>
                      <a:pt x="5405" y="853"/>
                      <a:pt x="5471" y="893"/>
                    </a:cubicBezTo>
                    <a:cubicBezTo>
                      <a:pt x="5498" y="911"/>
                      <a:pt x="5526" y="919"/>
                      <a:pt x="5554" y="919"/>
                    </a:cubicBezTo>
                    <a:cubicBezTo>
                      <a:pt x="5692" y="919"/>
                      <a:pt x="5817" y="729"/>
                      <a:pt x="5685" y="625"/>
                    </a:cubicBezTo>
                    <a:cubicBezTo>
                      <a:pt x="5488" y="463"/>
                      <a:pt x="5297" y="396"/>
                      <a:pt x="5113" y="396"/>
                    </a:cubicBezTo>
                    <a:cubicBezTo>
                      <a:pt x="4712" y="396"/>
                      <a:pt x="4343" y="717"/>
                      <a:pt x="4025" y="1072"/>
                    </a:cubicBezTo>
                    <a:cubicBezTo>
                      <a:pt x="4080" y="786"/>
                      <a:pt x="4061" y="501"/>
                      <a:pt x="3883" y="304"/>
                    </a:cubicBezTo>
                    <a:cubicBezTo>
                      <a:pt x="3715" y="136"/>
                      <a:pt x="3490" y="0"/>
                      <a:pt x="32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4" name="Google Shape;1374;p33"/>
              <p:cNvSpPr/>
              <p:nvPr/>
            </p:nvSpPr>
            <p:spPr>
              <a:xfrm>
                <a:off x="5493547" y="2747884"/>
                <a:ext cx="212670" cy="211398"/>
              </a:xfrm>
              <a:custGeom>
                <a:avLst/>
                <a:gdLst/>
                <a:ahLst/>
                <a:cxnLst/>
                <a:rect l="l" t="t" r="r" b="b"/>
                <a:pathLst>
                  <a:path w="6189" h="6152" extrusionOk="0">
                    <a:moveTo>
                      <a:pt x="3241" y="1"/>
                    </a:moveTo>
                    <a:cubicBezTo>
                      <a:pt x="3225" y="1"/>
                      <a:pt x="3211" y="10"/>
                      <a:pt x="3211" y="34"/>
                    </a:cubicBezTo>
                    <a:cubicBezTo>
                      <a:pt x="3032" y="1051"/>
                      <a:pt x="3087" y="2121"/>
                      <a:pt x="3282" y="3137"/>
                    </a:cubicBezTo>
                    <a:cubicBezTo>
                      <a:pt x="3372" y="3637"/>
                      <a:pt x="3586" y="4778"/>
                      <a:pt x="3995" y="5456"/>
                    </a:cubicBezTo>
                    <a:cubicBezTo>
                      <a:pt x="3978" y="5452"/>
                      <a:pt x="3960" y="5449"/>
                      <a:pt x="3943" y="5449"/>
                    </a:cubicBezTo>
                    <a:cubicBezTo>
                      <a:pt x="3890" y="5449"/>
                      <a:pt x="3840" y="5469"/>
                      <a:pt x="3800" y="5510"/>
                    </a:cubicBezTo>
                    <a:cubicBezTo>
                      <a:pt x="3704" y="5634"/>
                      <a:pt x="3607" y="5688"/>
                      <a:pt x="3511" y="5688"/>
                    </a:cubicBezTo>
                    <a:cubicBezTo>
                      <a:pt x="2861" y="5688"/>
                      <a:pt x="2262" y="3202"/>
                      <a:pt x="2230" y="3030"/>
                    </a:cubicBezTo>
                    <a:cubicBezTo>
                      <a:pt x="2034" y="2067"/>
                      <a:pt x="2088" y="1211"/>
                      <a:pt x="2123" y="248"/>
                    </a:cubicBezTo>
                    <a:cubicBezTo>
                      <a:pt x="2123" y="199"/>
                      <a:pt x="2086" y="172"/>
                      <a:pt x="2049" y="172"/>
                    </a:cubicBezTo>
                    <a:cubicBezTo>
                      <a:pt x="2018" y="172"/>
                      <a:pt x="1989" y="190"/>
                      <a:pt x="1981" y="231"/>
                    </a:cubicBezTo>
                    <a:cubicBezTo>
                      <a:pt x="1695" y="1622"/>
                      <a:pt x="1731" y="3441"/>
                      <a:pt x="2248" y="4832"/>
                    </a:cubicBezTo>
                    <a:cubicBezTo>
                      <a:pt x="2230" y="4868"/>
                      <a:pt x="2230" y="4904"/>
                      <a:pt x="2230" y="4939"/>
                    </a:cubicBezTo>
                    <a:cubicBezTo>
                      <a:pt x="2238" y="5201"/>
                      <a:pt x="2115" y="5305"/>
                      <a:pt x="1959" y="5305"/>
                    </a:cubicBezTo>
                    <a:cubicBezTo>
                      <a:pt x="1774" y="5305"/>
                      <a:pt x="1543" y="5160"/>
                      <a:pt x="1427" y="4956"/>
                    </a:cubicBezTo>
                    <a:cubicBezTo>
                      <a:pt x="1160" y="4493"/>
                      <a:pt x="999" y="3976"/>
                      <a:pt x="875" y="3458"/>
                    </a:cubicBezTo>
                    <a:cubicBezTo>
                      <a:pt x="625" y="2495"/>
                      <a:pt x="732" y="1532"/>
                      <a:pt x="714" y="552"/>
                    </a:cubicBezTo>
                    <a:cubicBezTo>
                      <a:pt x="714" y="543"/>
                      <a:pt x="710" y="538"/>
                      <a:pt x="705" y="538"/>
                    </a:cubicBezTo>
                    <a:cubicBezTo>
                      <a:pt x="701" y="538"/>
                      <a:pt x="697" y="543"/>
                      <a:pt x="697" y="552"/>
                    </a:cubicBezTo>
                    <a:cubicBezTo>
                      <a:pt x="0" y="2014"/>
                      <a:pt x="411" y="3762"/>
                      <a:pt x="1106" y="5153"/>
                    </a:cubicBezTo>
                    <a:cubicBezTo>
                      <a:pt x="1337" y="5625"/>
                      <a:pt x="1728" y="5893"/>
                      <a:pt x="2051" y="5893"/>
                    </a:cubicBezTo>
                    <a:cubicBezTo>
                      <a:pt x="2277" y="5893"/>
                      <a:pt x="2470" y="5761"/>
                      <a:pt x="2552" y="5474"/>
                    </a:cubicBezTo>
                    <a:cubicBezTo>
                      <a:pt x="2794" y="5838"/>
                      <a:pt x="3133" y="6141"/>
                      <a:pt x="3478" y="6141"/>
                    </a:cubicBezTo>
                    <a:cubicBezTo>
                      <a:pt x="3691" y="6141"/>
                      <a:pt x="3906" y="6027"/>
                      <a:pt x="4102" y="5741"/>
                    </a:cubicBezTo>
                    <a:cubicBezTo>
                      <a:pt x="4121" y="5724"/>
                      <a:pt x="4121" y="5706"/>
                      <a:pt x="4138" y="5670"/>
                    </a:cubicBezTo>
                    <a:cubicBezTo>
                      <a:pt x="4228" y="5813"/>
                      <a:pt x="4335" y="5902"/>
                      <a:pt x="4442" y="5974"/>
                    </a:cubicBezTo>
                    <a:cubicBezTo>
                      <a:pt x="4667" y="6096"/>
                      <a:pt x="4852" y="6151"/>
                      <a:pt x="5003" y="6151"/>
                    </a:cubicBezTo>
                    <a:cubicBezTo>
                      <a:pt x="6189" y="6151"/>
                      <a:pt x="5258" y="2758"/>
                      <a:pt x="5227" y="2300"/>
                    </a:cubicBezTo>
                    <a:cubicBezTo>
                      <a:pt x="5218" y="2210"/>
                      <a:pt x="5151" y="2169"/>
                      <a:pt x="5085" y="2169"/>
                    </a:cubicBezTo>
                    <a:cubicBezTo>
                      <a:pt x="5007" y="2169"/>
                      <a:pt x="4930" y="2228"/>
                      <a:pt x="4959" y="2335"/>
                    </a:cubicBezTo>
                    <a:cubicBezTo>
                      <a:pt x="5084" y="3049"/>
                      <a:pt x="5155" y="3762"/>
                      <a:pt x="5244" y="4476"/>
                    </a:cubicBezTo>
                    <a:cubicBezTo>
                      <a:pt x="5262" y="4707"/>
                      <a:pt x="5280" y="4939"/>
                      <a:pt x="5298" y="5153"/>
                    </a:cubicBezTo>
                    <a:cubicBezTo>
                      <a:pt x="5198" y="5408"/>
                      <a:pt x="5038" y="5532"/>
                      <a:pt x="4862" y="5532"/>
                    </a:cubicBezTo>
                    <a:cubicBezTo>
                      <a:pt x="4693" y="5532"/>
                      <a:pt x="4510" y="5417"/>
                      <a:pt x="4352" y="5189"/>
                    </a:cubicBezTo>
                    <a:cubicBezTo>
                      <a:pt x="4192" y="4849"/>
                      <a:pt x="4050" y="4511"/>
                      <a:pt x="3924" y="4172"/>
                    </a:cubicBezTo>
                    <a:cubicBezTo>
                      <a:pt x="3443" y="2835"/>
                      <a:pt x="3336" y="1444"/>
                      <a:pt x="3282" y="34"/>
                    </a:cubicBezTo>
                    <a:cubicBezTo>
                      <a:pt x="3282" y="14"/>
                      <a:pt x="3261" y="1"/>
                      <a:pt x="32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5" name="Google Shape;1375;p33"/>
              <p:cNvSpPr/>
              <p:nvPr/>
            </p:nvSpPr>
            <p:spPr>
              <a:xfrm>
                <a:off x="6725386" y="1526867"/>
                <a:ext cx="72539" cy="30686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893" extrusionOk="0">
                    <a:moveTo>
                      <a:pt x="643" y="0"/>
                    </a:moveTo>
                    <a:cubicBezTo>
                      <a:pt x="417" y="0"/>
                      <a:pt x="212" y="59"/>
                      <a:pt x="72" y="218"/>
                    </a:cubicBezTo>
                    <a:cubicBezTo>
                      <a:pt x="20" y="272"/>
                      <a:pt x="1" y="379"/>
                      <a:pt x="72" y="432"/>
                    </a:cubicBezTo>
                    <a:cubicBezTo>
                      <a:pt x="251" y="575"/>
                      <a:pt x="465" y="575"/>
                      <a:pt x="697" y="629"/>
                    </a:cubicBezTo>
                    <a:cubicBezTo>
                      <a:pt x="983" y="682"/>
                      <a:pt x="1249" y="753"/>
                      <a:pt x="1499" y="860"/>
                    </a:cubicBezTo>
                    <a:cubicBezTo>
                      <a:pt x="1546" y="882"/>
                      <a:pt x="1593" y="892"/>
                      <a:pt x="1638" y="892"/>
                    </a:cubicBezTo>
                    <a:cubicBezTo>
                      <a:pt x="1915" y="892"/>
                      <a:pt x="2110" y="512"/>
                      <a:pt x="1803" y="343"/>
                    </a:cubicBezTo>
                    <a:cubicBezTo>
                      <a:pt x="1527" y="194"/>
                      <a:pt x="1052" y="0"/>
                      <a:pt x="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6" name="Google Shape;1376;p33"/>
              <p:cNvSpPr/>
              <p:nvPr/>
            </p:nvSpPr>
            <p:spPr>
              <a:xfrm>
                <a:off x="6734561" y="1561333"/>
                <a:ext cx="36149" cy="2580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751" extrusionOk="0">
                    <a:moveTo>
                      <a:pt x="501" y="1"/>
                    </a:moveTo>
                    <a:cubicBezTo>
                      <a:pt x="174" y="1"/>
                      <a:pt x="0" y="502"/>
                      <a:pt x="323" y="696"/>
                    </a:cubicBezTo>
                    <a:cubicBezTo>
                      <a:pt x="390" y="734"/>
                      <a:pt x="453" y="751"/>
                      <a:pt x="513" y="751"/>
                    </a:cubicBezTo>
                    <a:cubicBezTo>
                      <a:pt x="866" y="751"/>
                      <a:pt x="1051" y="155"/>
                      <a:pt x="609" y="18"/>
                    </a:cubicBezTo>
                    <a:cubicBezTo>
                      <a:pt x="571" y="6"/>
                      <a:pt x="536" y="1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7" name="Google Shape;1377;p33"/>
              <p:cNvSpPr/>
              <p:nvPr/>
            </p:nvSpPr>
            <p:spPr>
              <a:xfrm>
                <a:off x="6831223" y="1550028"/>
                <a:ext cx="72574" cy="25153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732" extrusionOk="0">
                    <a:moveTo>
                      <a:pt x="1250" y="1"/>
                    </a:moveTo>
                    <a:cubicBezTo>
                      <a:pt x="920" y="1"/>
                      <a:pt x="574" y="80"/>
                      <a:pt x="345" y="150"/>
                    </a:cubicBezTo>
                    <a:cubicBezTo>
                      <a:pt x="0" y="266"/>
                      <a:pt x="156" y="731"/>
                      <a:pt x="463" y="731"/>
                    </a:cubicBezTo>
                    <a:cubicBezTo>
                      <a:pt x="488" y="731"/>
                      <a:pt x="515" y="728"/>
                      <a:pt x="542" y="721"/>
                    </a:cubicBezTo>
                    <a:cubicBezTo>
                      <a:pt x="828" y="650"/>
                      <a:pt x="1094" y="633"/>
                      <a:pt x="1380" y="614"/>
                    </a:cubicBezTo>
                    <a:cubicBezTo>
                      <a:pt x="1473" y="614"/>
                      <a:pt x="1563" y="620"/>
                      <a:pt x="1651" y="620"/>
                    </a:cubicBezTo>
                    <a:cubicBezTo>
                      <a:pt x="1784" y="620"/>
                      <a:pt x="1912" y="607"/>
                      <a:pt x="2040" y="543"/>
                    </a:cubicBezTo>
                    <a:cubicBezTo>
                      <a:pt x="2112" y="507"/>
                      <a:pt x="2112" y="400"/>
                      <a:pt x="2076" y="347"/>
                    </a:cubicBezTo>
                    <a:cubicBezTo>
                      <a:pt x="1913" y="85"/>
                      <a:pt x="1590" y="1"/>
                      <a:pt x="1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8" name="Google Shape;1378;p33"/>
              <p:cNvSpPr/>
              <p:nvPr/>
            </p:nvSpPr>
            <p:spPr>
              <a:xfrm>
                <a:off x="6853456" y="1583875"/>
                <a:ext cx="35084" cy="25531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743" extrusionOk="0">
                    <a:moveTo>
                      <a:pt x="533" y="1"/>
                    </a:moveTo>
                    <a:cubicBezTo>
                      <a:pt x="517" y="1"/>
                      <a:pt x="500" y="2"/>
                      <a:pt x="483" y="4"/>
                    </a:cubicBezTo>
                    <a:cubicBezTo>
                      <a:pt x="0" y="69"/>
                      <a:pt x="113" y="743"/>
                      <a:pt x="507" y="743"/>
                    </a:cubicBezTo>
                    <a:cubicBezTo>
                      <a:pt x="550" y="743"/>
                      <a:pt x="596" y="735"/>
                      <a:pt x="644" y="718"/>
                    </a:cubicBezTo>
                    <a:cubicBezTo>
                      <a:pt x="1020" y="581"/>
                      <a:pt x="905" y="1"/>
                      <a:pt x="5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9" name="Google Shape;1379;p33"/>
              <p:cNvSpPr/>
              <p:nvPr/>
            </p:nvSpPr>
            <p:spPr>
              <a:xfrm>
                <a:off x="6776896" y="1598067"/>
                <a:ext cx="34328" cy="6766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1969" extrusionOk="0">
                    <a:moveTo>
                      <a:pt x="999" y="1"/>
                    </a:moveTo>
                    <a:cubicBezTo>
                      <a:pt x="411" y="340"/>
                      <a:pt x="71" y="911"/>
                      <a:pt x="0" y="1570"/>
                    </a:cubicBezTo>
                    <a:cubicBezTo>
                      <a:pt x="197" y="1713"/>
                      <a:pt x="392" y="1820"/>
                      <a:pt x="607" y="1927"/>
                    </a:cubicBezTo>
                    <a:cubicBezTo>
                      <a:pt x="668" y="1947"/>
                      <a:pt x="736" y="1968"/>
                      <a:pt x="796" y="1968"/>
                    </a:cubicBezTo>
                    <a:cubicBezTo>
                      <a:pt x="840" y="1968"/>
                      <a:pt x="880" y="1957"/>
                      <a:pt x="910" y="1927"/>
                    </a:cubicBezTo>
                    <a:cubicBezTo>
                      <a:pt x="963" y="1874"/>
                      <a:pt x="963" y="1784"/>
                      <a:pt x="963" y="1713"/>
                    </a:cubicBezTo>
                    <a:cubicBezTo>
                      <a:pt x="963" y="1142"/>
                      <a:pt x="982" y="571"/>
                      <a:pt x="999" y="1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80" name="Google Shape;1380;p33"/>
              <p:cNvSpPr/>
              <p:nvPr/>
            </p:nvSpPr>
            <p:spPr>
              <a:xfrm>
                <a:off x="6708892" y="1617104"/>
                <a:ext cx="80924" cy="67694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1970" extrusionOk="0">
                    <a:moveTo>
                      <a:pt x="160" y="0"/>
                    </a:moveTo>
                    <a:cubicBezTo>
                      <a:pt x="0" y="571"/>
                      <a:pt x="214" y="1320"/>
                      <a:pt x="678" y="1677"/>
                    </a:cubicBezTo>
                    <a:cubicBezTo>
                      <a:pt x="925" y="1876"/>
                      <a:pt x="1239" y="1969"/>
                      <a:pt x="1556" y="1969"/>
                    </a:cubicBezTo>
                    <a:cubicBezTo>
                      <a:pt x="1833" y="1969"/>
                      <a:pt x="2113" y="1898"/>
                      <a:pt x="2354" y="1765"/>
                    </a:cubicBezTo>
                    <a:cubicBezTo>
                      <a:pt x="1444" y="1498"/>
                      <a:pt x="624" y="838"/>
                      <a:pt x="1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5" name="Google Shape;1385;p34" title="Chart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6399" r="13548"/>
          <a:stretch/>
        </p:blipFill>
        <p:spPr>
          <a:xfrm flipH="1">
            <a:off x="3697033" y="1617101"/>
            <a:ext cx="4614416" cy="4072735"/>
          </a:xfrm>
          <a:prstGeom prst="rect">
            <a:avLst/>
          </a:prstGeom>
          <a:noFill/>
          <a:ln>
            <a:noFill/>
          </a:ln>
        </p:spPr>
      </p:pic>
      <p:sp>
        <p:nvSpPr>
          <p:cNvPr id="1386" name="Google Shape;1386;p3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1387" name="Google Shape;1387;p34"/>
          <p:cNvGrpSpPr/>
          <p:nvPr/>
        </p:nvGrpSpPr>
        <p:grpSpPr>
          <a:xfrm>
            <a:off x="8494900" y="2108200"/>
            <a:ext cx="2227600" cy="1124123"/>
            <a:chOff x="6371175" y="1581150"/>
            <a:chExt cx="1670700" cy="843092"/>
          </a:xfrm>
        </p:grpSpPr>
        <p:sp>
          <p:nvSpPr>
            <p:cNvPr id="1388" name="Google Shape;1388;p34"/>
            <p:cNvSpPr txBox="1"/>
            <p:nvPr/>
          </p:nvSpPr>
          <p:spPr>
            <a:xfrm>
              <a:off x="6663525" y="1581150"/>
              <a:ext cx="108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389" name="Google Shape;1389;p34"/>
            <p:cNvSpPr txBox="1"/>
            <p:nvPr/>
          </p:nvSpPr>
          <p:spPr>
            <a:xfrm>
              <a:off x="6371175" y="1837442"/>
              <a:ext cx="16707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the smallest planet of them all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90" name="Google Shape;1390;p34"/>
          <p:cNvGrpSpPr/>
          <p:nvPr/>
        </p:nvGrpSpPr>
        <p:grpSpPr>
          <a:xfrm>
            <a:off x="1469433" y="3358251"/>
            <a:ext cx="2227600" cy="1124884"/>
            <a:chOff x="1102075" y="2518688"/>
            <a:chExt cx="1670700" cy="843663"/>
          </a:xfrm>
        </p:grpSpPr>
        <p:sp>
          <p:nvSpPr>
            <p:cNvPr id="1391" name="Google Shape;1391;p34"/>
            <p:cNvSpPr txBox="1"/>
            <p:nvPr/>
          </p:nvSpPr>
          <p:spPr>
            <a:xfrm>
              <a:off x="1394425" y="2518688"/>
              <a:ext cx="108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392" name="Google Shape;1392;p34"/>
            <p:cNvSpPr txBox="1"/>
            <p:nvPr/>
          </p:nvSpPr>
          <p:spPr>
            <a:xfrm>
              <a:off x="1102075" y="2775550"/>
              <a:ext cx="16707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93" name="Google Shape;1393;p34"/>
          <p:cNvSpPr/>
          <p:nvPr/>
        </p:nvSpPr>
        <p:spPr>
          <a:xfrm>
            <a:off x="4660500" y="3308051"/>
            <a:ext cx="1259200" cy="6908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133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4133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1394" name="Google Shape;1394;p34"/>
          <p:cNvGrpSpPr/>
          <p:nvPr/>
        </p:nvGrpSpPr>
        <p:grpSpPr>
          <a:xfrm>
            <a:off x="8494900" y="4374933"/>
            <a:ext cx="2227600" cy="1126400"/>
            <a:chOff x="6371175" y="3281200"/>
            <a:chExt cx="1670700" cy="844800"/>
          </a:xfrm>
        </p:grpSpPr>
        <p:sp>
          <p:nvSpPr>
            <p:cNvPr id="1395" name="Google Shape;1395;p34"/>
            <p:cNvSpPr txBox="1"/>
            <p:nvPr/>
          </p:nvSpPr>
          <p:spPr>
            <a:xfrm>
              <a:off x="6663525" y="3281200"/>
              <a:ext cx="108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396" name="Google Shape;1396;p34"/>
            <p:cNvSpPr txBox="1"/>
            <p:nvPr/>
          </p:nvSpPr>
          <p:spPr>
            <a:xfrm>
              <a:off x="6371175" y="3539200"/>
              <a:ext cx="16707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the biggest planet in the Solar System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97" name="Google Shape;1397;p34"/>
          <p:cNvGrpSpPr/>
          <p:nvPr/>
        </p:nvGrpSpPr>
        <p:grpSpPr>
          <a:xfrm>
            <a:off x="9162239" y="1315866"/>
            <a:ext cx="892924" cy="690737"/>
            <a:chOff x="713225" y="1330025"/>
            <a:chExt cx="1604823" cy="1241737"/>
          </a:xfrm>
        </p:grpSpPr>
        <p:sp>
          <p:nvSpPr>
            <p:cNvPr id="1398" name="Google Shape;1398;p34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34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34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34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34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34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404" name="Google Shape;1404;p34"/>
          <p:cNvGrpSpPr/>
          <p:nvPr/>
        </p:nvGrpSpPr>
        <p:grpSpPr>
          <a:xfrm>
            <a:off x="9162239" y="3579400"/>
            <a:ext cx="892924" cy="690737"/>
            <a:chOff x="713225" y="1330025"/>
            <a:chExt cx="1604823" cy="1241737"/>
          </a:xfrm>
        </p:grpSpPr>
        <p:sp>
          <p:nvSpPr>
            <p:cNvPr id="1405" name="Google Shape;1405;p34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34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34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34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34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34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411" name="Google Shape;1411;p34"/>
          <p:cNvGrpSpPr/>
          <p:nvPr/>
        </p:nvGrpSpPr>
        <p:grpSpPr>
          <a:xfrm>
            <a:off x="2136773" y="2552866"/>
            <a:ext cx="892924" cy="690737"/>
            <a:chOff x="713225" y="1330025"/>
            <a:chExt cx="1604823" cy="1241737"/>
          </a:xfrm>
        </p:grpSpPr>
        <p:sp>
          <p:nvSpPr>
            <p:cNvPr id="1412" name="Google Shape;1412;p34"/>
            <p:cNvSpPr/>
            <p:nvPr/>
          </p:nvSpPr>
          <p:spPr>
            <a:xfrm>
              <a:off x="1733950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2965" y="0"/>
                  </a:moveTo>
                  <a:lnTo>
                    <a:pt x="1" y="12963"/>
                  </a:lnTo>
                  <a:lnTo>
                    <a:pt x="19963" y="32909"/>
                  </a:lnTo>
                  <a:lnTo>
                    <a:pt x="32910" y="19962"/>
                  </a:lnTo>
                  <a:lnTo>
                    <a:pt x="129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34"/>
            <p:cNvSpPr/>
            <p:nvPr/>
          </p:nvSpPr>
          <p:spPr>
            <a:xfrm>
              <a:off x="2059257" y="1661541"/>
              <a:ext cx="258791" cy="258791"/>
            </a:xfrm>
            <a:custGeom>
              <a:avLst/>
              <a:gdLst/>
              <a:ahLst/>
              <a:cxnLst/>
              <a:rect l="l" t="t" r="r" b="b"/>
              <a:pathLst>
                <a:path w="15046" h="15046" extrusionOk="0">
                  <a:moveTo>
                    <a:pt x="13489" y="0"/>
                  </a:moveTo>
                  <a:lnTo>
                    <a:pt x="1" y="13488"/>
                  </a:lnTo>
                  <a:lnTo>
                    <a:pt x="1558" y="15045"/>
                  </a:lnTo>
                  <a:lnTo>
                    <a:pt x="15046" y="1556"/>
                  </a:lnTo>
                  <a:lnTo>
                    <a:pt x="13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34"/>
            <p:cNvSpPr/>
            <p:nvPr/>
          </p:nvSpPr>
          <p:spPr>
            <a:xfrm>
              <a:off x="731268" y="1336234"/>
              <a:ext cx="566052" cy="566052"/>
            </a:xfrm>
            <a:custGeom>
              <a:avLst/>
              <a:gdLst/>
              <a:ahLst/>
              <a:cxnLst/>
              <a:rect l="l" t="t" r="r" b="b"/>
              <a:pathLst>
                <a:path w="32910" h="32910" extrusionOk="0">
                  <a:moveTo>
                    <a:pt x="19946" y="0"/>
                  </a:moveTo>
                  <a:lnTo>
                    <a:pt x="1" y="19962"/>
                  </a:lnTo>
                  <a:lnTo>
                    <a:pt x="12948" y="32909"/>
                  </a:lnTo>
                  <a:lnTo>
                    <a:pt x="32910" y="12963"/>
                  </a:lnTo>
                  <a:lnTo>
                    <a:pt x="199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34"/>
            <p:cNvSpPr/>
            <p:nvPr/>
          </p:nvSpPr>
          <p:spPr>
            <a:xfrm>
              <a:off x="713225" y="1661541"/>
              <a:ext cx="258499" cy="258791"/>
            </a:xfrm>
            <a:custGeom>
              <a:avLst/>
              <a:gdLst/>
              <a:ahLst/>
              <a:cxnLst/>
              <a:rect l="l" t="t" r="r" b="b"/>
              <a:pathLst>
                <a:path w="15029" h="15046" extrusionOk="0">
                  <a:moveTo>
                    <a:pt x="1557" y="0"/>
                  </a:moveTo>
                  <a:lnTo>
                    <a:pt x="1" y="1556"/>
                  </a:lnTo>
                  <a:lnTo>
                    <a:pt x="13488" y="15045"/>
                  </a:lnTo>
                  <a:lnTo>
                    <a:pt x="15029" y="13488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34"/>
            <p:cNvSpPr/>
            <p:nvPr/>
          </p:nvSpPr>
          <p:spPr>
            <a:xfrm>
              <a:off x="1074325" y="1336234"/>
              <a:ext cx="882635" cy="1235528"/>
            </a:xfrm>
            <a:custGeom>
              <a:avLst/>
              <a:gdLst/>
              <a:ahLst/>
              <a:cxnLst/>
              <a:rect l="l" t="t" r="r" b="b"/>
              <a:pathLst>
                <a:path w="51316" h="71833" extrusionOk="0">
                  <a:moveTo>
                    <a:pt x="1" y="0"/>
                  </a:moveTo>
                  <a:lnTo>
                    <a:pt x="1" y="71833"/>
                  </a:lnTo>
                  <a:lnTo>
                    <a:pt x="51315" y="71833"/>
                  </a:lnTo>
                  <a:lnTo>
                    <a:pt x="51315" y="0"/>
                  </a:lnTo>
                  <a:lnTo>
                    <a:pt x="34926" y="0"/>
                  </a:lnTo>
                  <a:cubicBezTo>
                    <a:pt x="32861" y="2900"/>
                    <a:pt x="29485" y="4819"/>
                    <a:pt x="25650" y="4819"/>
                  </a:cubicBezTo>
                  <a:cubicBezTo>
                    <a:pt x="21831" y="4819"/>
                    <a:pt x="18455" y="2900"/>
                    <a:pt x="16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34"/>
            <p:cNvSpPr/>
            <p:nvPr/>
          </p:nvSpPr>
          <p:spPr>
            <a:xfrm>
              <a:off x="1329713" y="1330025"/>
              <a:ext cx="371847" cy="107964"/>
            </a:xfrm>
            <a:custGeom>
              <a:avLst/>
              <a:gdLst/>
              <a:ahLst/>
              <a:cxnLst/>
              <a:rect l="l" t="t" r="r" b="b"/>
              <a:pathLst>
                <a:path w="21619" h="6277" extrusionOk="0">
                  <a:moveTo>
                    <a:pt x="1" y="1"/>
                  </a:moveTo>
                  <a:cubicBezTo>
                    <a:pt x="2149" y="3737"/>
                    <a:pt x="6180" y="6277"/>
                    <a:pt x="10802" y="6277"/>
                  </a:cubicBezTo>
                  <a:cubicBezTo>
                    <a:pt x="15439" y="6277"/>
                    <a:pt x="19471" y="3737"/>
                    <a:pt x="21619" y="1"/>
                  </a:cubicBezTo>
                  <a:lnTo>
                    <a:pt x="18979" y="1"/>
                  </a:lnTo>
                  <a:cubicBezTo>
                    <a:pt x="17095" y="2475"/>
                    <a:pt x="14145" y="4065"/>
                    <a:pt x="10802" y="4065"/>
                  </a:cubicBezTo>
                  <a:cubicBezTo>
                    <a:pt x="7474" y="4065"/>
                    <a:pt x="4509" y="2475"/>
                    <a:pt x="2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18" name="Google Shape;1418;p34"/>
          <p:cNvSpPr txBox="1"/>
          <p:nvPr/>
        </p:nvSpPr>
        <p:spPr>
          <a:xfrm>
            <a:off x="609600" y="5837133"/>
            <a:ext cx="10972800" cy="3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600" b="1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600" b="1" kern="0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600" ker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9" name="Google Shape;1419;p34"/>
          <p:cNvSpPr/>
          <p:nvPr/>
        </p:nvSpPr>
        <p:spPr>
          <a:xfrm>
            <a:off x="6302800" y="2462051"/>
            <a:ext cx="1259200" cy="6908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133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4133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20" name="Google Shape;1420;p34"/>
          <p:cNvSpPr/>
          <p:nvPr/>
        </p:nvSpPr>
        <p:spPr>
          <a:xfrm>
            <a:off x="6302800" y="3926084"/>
            <a:ext cx="1259200" cy="6908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133" b="1" kern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sz="41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3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1426" name="Google Shape;1426;p35"/>
          <p:cNvGrpSpPr/>
          <p:nvPr/>
        </p:nvGrpSpPr>
        <p:grpSpPr>
          <a:xfrm>
            <a:off x="9388051" y="1948694"/>
            <a:ext cx="564079" cy="564029"/>
            <a:chOff x="2446256" y="4824975"/>
            <a:chExt cx="361619" cy="361619"/>
          </a:xfrm>
        </p:grpSpPr>
        <p:sp>
          <p:nvSpPr>
            <p:cNvPr id="1427" name="Google Shape;1427;p35"/>
            <p:cNvSpPr/>
            <p:nvPr/>
          </p:nvSpPr>
          <p:spPr>
            <a:xfrm>
              <a:off x="2452734" y="4831445"/>
              <a:ext cx="348664" cy="348671"/>
            </a:xfrm>
            <a:custGeom>
              <a:avLst/>
              <a:gdLst/>
              <a:ahLst/>
              <a:cxnLst/>
              <a:rect l="l" t="t" r="r" b="b"/>
              <a:pathLst>
                <a:path w="46504" h="46505" extrusionOk="0">
                  <a:moveTo>
                    <a:pt x="23241" y="1"/>
                  </a:moveTo>
                  <a:cubicBezTo>
                    <a:pt x="10434" y="1"/>
                    <a:pt x="0" y="10434"/>
                    <a:pt x="0" y="23241"/>
                  </a:cubicBezTo>
                  <a:cubicBezTo>
                    <a:pt x="0" y="36071"/>
                    <a:pt x="10434" y="46504"/>
                    <a:pt x="23241" y="46504"/>
                  </a:cubicBezTo>
                  <a:cubicBezTo>
                    <a:pt x="36070" y="46504"/>
                    <a:pt x="46504" y="36071"/>
                    <a:pt x="46504" y="23241"/>
                  </a:cubicBezTo>
                  <a:cubicBezTo>
                    <a:pt x="46504" y="10434"/>
                    <a:pt x="36070" y="1"/>
                    <a:pt x="23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35"/>
            <p:cNvSpPr/>
            <p:nvPr/>
          </p:nvSpPr>
          <p:spPr>
            <a:xfrm>
              <a:off x="2446256" y="4824975"/>
              <a:ext cx="361619" cy="361619"/>
            </a:xfrm>
            <a:custGeom>
              <a:avLst/>
              <a:gdLst/>
              <a:ahLst/>
              <a:cxnLst/>
              <a:rect l="l" t="t" r="r" b="b"/>
              <a:pathLst>
                <a:path w="48232" h="48232" extrusionOk="0">
                  <a:moveTo>
                    <a:pt x="24105" y="0"/>
                  </a:moveTo>
                  <a:cubicBezTo>
                    <a:pt x="10800" y="0"/>
                    <a:pt x="1" y="10799"/>
                    <a:pt x="1" y="24104"/>
                  </a:cubicBezTo>
                  <a:cubicBezTo>
                    <a:pt x="1" y="37432"/>
                    <a:pt x="10800" y="48231"/>
                    <a:pt x="24105" y="48231"/>
                  </a:cubicBezTo>
                  <a:cubicBezTo>
                    <a:pt x="37432" y="48231"/>
                    <a:pt x="48232" y="37432"/>
                    <a:pt x="48232" y="24104"/>
                  </a:cubicBezTo>
                  <a:cubicBezTo>
                    <a:pt x="48232" y="10799"/>
                    <a:pt x="37432" y="0"/>
                    <a:pt x="24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35"/>
            <p:cNvSpPr/>
            <p:nvPr/>
          </p:nvSpPr>
          <p:spPr>
            <a:xfrm>
              <a:off x="2629892" y="4824975"/>
              <a:ext cx="103495" cy="34503"/>
            </a:xfrm>
            <a:custGeom>
              <a:avLst/>
              <a:gdLst/>
              <a:ahLst/>
              <a:cxnLst/>
              <a:rect l="l" t="t" r="r" b="b"/>
              <a:pathLst>
                <a:path w="13804" h="4602" extrusionOk="0">
                  <a:moveTo>
                    <a:pt x="1" y="0"/>
                  </a:moveTo>
                  <a:lnTo>
                    <a:pt x="7344" y="3089"/>
                  </a:lnTo>
                  <a:lnTo>
                    <a:pt x="13803" y="4601"/>
                  </a:lnTo>
                  <a:cubicBezTo>
                    <a:pt x="9915" y="1771"/>
                    <a:pt x="5164" y="86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35"/>
            <p:cNvSpPr/>
            <p:nvPr/>
          </p:nvSpPr>
          <p:spPr>
            <a:xfrm>
              <a:off x="2781634" y="4921814"/>
              <a:ext cx="26241" cy="119188"/>
            </a:xfrm>
            <a:custGeom>
              <a:avLst/>
              <a:gdLst/>
              <a:ahLst/>
              <a:cxnLst/>
              <a:rect l="l" t="t" r="r" b="b"/>
              <a:pathLst>
                <a:path w="3500" h="15897" extrusionOk="0">
                  <a:moveTo>
                    <a:pt x="756" y="0"/>
                  </a:moveTo>
                  <a:lnTo>
                    <a:pt x="1" y="6091"/>
                  </a:lnTo>
                  <a:lnTo>
                    <a:pt x="2160" y="15897"/>
                  </a:lnTo>
                  <a:lnTo>
                    <a:pt x="3175" y="15162"/>
                  </a:lnTo>
                  <a:cubicBezTo>
                    <a:pt x="3391" y="13867"/>
                    <a:pt x="3500" y="12550"/>
                    <a:pt x="3500" y="11188"/>
                  </a:cubicBezTo>
                  <a:cubicBezTo>
                    <a:pt x="3500" y="7150"/>
                    <a:pt x="2506" y="3349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35"/>
            <p:cNvSpPr/>
            <p:nvPr/>
          </p:nvSpPr>
          <p:spPr>
            <a:xfrm>
              <a:off x="2464887" y="4847640"/>
              <a:ext cx="89393" cy="95398"/>
            </a:xfrm>
            <a:custGeom>
              <a:avLst/>
              <a:gdLst/>
              <a:ahLst/>
              <a:cxnLst/>
              <a:rect l="l" t="t" r="r" b="b"/>
              <a:pathLst>
                <a:path w="11923" h="12724" extrusionOk="0">
                  <a:moveTo>
                    <a:pt x="9913" y="1"/>
                  </a:moveTo>
                  <a:cubicBezTo>
                    <a:pt x="5637" y="2399"/>
                    <a:pt x="2160" y="6028"/>
                    <a:pt x="0" y="10434"/>
                  </a:cubicBezTo>
                  <a:lnTo>
                    <a:pt x="2526" y="12723"/>
                  </a:lnTo>
                  <a:lnTo>
                    <a:pt x="9913" y="5876"/>
                  </a:lnTo>
                  <a:lnTo>
                    <a:pt x="119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35"/>
            <p:cNvSpPr/>
            <p:nvPr/>
          </p:nvSpPr>
          <p:spPr>
            <a:xfrm>
              <a:off x="2600262" y="4888772"/>
              <a:ext cx="129392" cy="133126"/>
            </a:xfrm>
            <a:custGeom>
              <a:avLst/>
              <a:gdLst/>
              <a:ahLst/>
              <a:cxnLst/>
              <a:rect l="l" t="t" r="r" b="b"/>
              <a:pathLst>
                <a:path w="17258" h="17756" extrusionOk="0">
                  <a:moveTo>
                    <a:pt x="10346" y="1"/>
                  </a:moveTo>
                  <a:lnTo>
                    <a:pt x="1" y="3263"/>
                  </a:lnTo>
                  <a:lnTo>
                    <a:pt x="476" y="14408"/>
                  </a:lnTo>
                  <a:lnTo>
                    <a:pt x="11296" y="17755"/>
                  </a:lnTo>
                  <a:lnTo>
                    <a:pt x="17257" y="8597"/>
                  </a:lnTo>
                  <a:lnTo>
                    <a:pt x="103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35"/>
            <p:cNvSpPr/>
            <p:nvPr/>
          </p:nvSpPr>
          <p:spPr>
            <a:xfrm>
              <a:off x="2639609" y="5091695"/>
              <a:ext cx="120012" cy="90847"/>
            </a:xfrm>
            <a:custGeom>
              <a:avLst/>
              <a:gdLst/>
              <a:ahLst/>
              <a:cxnLst/>
              <a:rect l="l" t="t" r="r" b="b"/>
              <a:pathLst>
                <a:path w="16007" h="12117" extrusionOk="0">
                  <a:moveTo>
                    <a:pt x="8187" y="0"/>
                  </a:moveTo>
                  <a:lnTo>
                    <a:pt x="0" y="6998"/>
                  </a:lnTo>
                  <a:lnTo>
                    <a:pt x="3370" y="12116"/>
                  </a:lnTo>
                  <a:cubicBezTo>
                    <a:pt x="6978" y="11361"/>
                    <a:pt x="10261" y="9784"/>
                    <a:pt x="13069" y="7624"/>
                  </a:cubicBezTo>
                  <a:lnTo>
                    <a:pt x="16006" y="1426"/>
                  </a:lnTo>
                  <a:lnTo>
                    <a:pt x="8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35"/>
            <p:cNvSpPr/>
            <p:nvPr/>
          </p:nvSpPr>
          <p:spPr>
            <a:xfrm>
              <a:off x="2468929" y="5017034"/>
              <a:ext cx="97820" cy="117096"/>
            </a:xfrm>
            <a:custGeom>
              <a:avLst/>
              <a:gdLst/>
              <a:ahLst/>
              <a:cxnLst/>
              <a:rect l="l" t="t" r="r" b="b"/>
              <a:pathLst>
                <a:path w="13047" h="15618" extrusionOk="0">
                  <a:moveTo>
                    <a:pt x="2312" y="0"/>
                  </a:moveTo>
                  <a:lnTo>
                    <a:pt x="0" y="7560"/>
                  </a:lnTo>
                  <a:lnTo>
                    <a:pt x="6523" y="15617"/>
                  </a:lnTo>
                  <a:lnTo>
                    <a:pt x="13046" y="13867"/>
                  </a:lnTo>
                  <a:lnTo>
                    <a:pt x="10497" y="3758"/>
                  </a:lnTo>
                  <a:lnTo>
                    <a:pt x="2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35"/>
            <p:cNvSpPr/>
            <p:nvPr/>
          </p:nvSpPr>
          <p:spPr>
            <a:xfrm>
              <a:off x="2564964" y="5119549"/>
              <a:ext cx="75627" cy="26069"/>
            </a:xfrm>
            <a:custGeom>
              <a:avLst/>
              <a:gdLst/>
              <a:ahLst/>
              <a:cxnLst/>
              <a:rect l="l" t="t" r="r" b="b"/>
              <a:pathLst>
                <a:path w="10087" h="3477" extrusionOk="0">
                  <a:moveTo>
                    <a:pt x="194" y="0"/>
                  </a:moveTo>
                  <a:lnTo>
                    <a:pt x="237" y="194"/>
                  </a:lnTo>
                  <a:lnTo>
                    <a:pt x="0" y="259"/>
                  </a:lnTo>
                  <a:lnTo>
                    <a:pt x="10086" y="3477"/>
                  </a:lnTo>
                  <a:lnTo>
                    <a:pt x="9956" y="3283"/>
                  </a:lnTo>
                  <a:lnTo>
                    <a:pt x="10086" y="3174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35"/>
            <p:cNvSpPr/>
            <p:nvPr/>
          </p:nvSpPr>
          <p:spPr>
            <a:xfrm>
              <a:off x="2683334" y="5020595"/>
              <a:ext cx="19111" cy="71909"/>
            </a:xfrm>
            <a:custGeom>
              <a:avLst/>
              <a:gdLst/>
              <a:ahLst/>
              <a:cxnLst/>
              <a:rect l="l" t="t" r="r" b="b"/>
              <a:pathLst>
                <a:path w="2549" h="9591" extrusionOk="0">
                  <a:moveTo>
                    <a:pt x="325" y="0"/>
                  </a:moveTo>
                  <a:lnTo>
                    <a:pt x="216" y="173"/>
                  </a:lnTo>
                  <a:lnTo>
                    <a:pt x="0" y="109"/>
                  </a:lnTo>
                  <a:lnTo>
                    <a:pt x="2226" y="9590"/>
                  </a:lnTo>
                  <a:lnTo>
                    <a:pt x="2355" y="9483"/>
                  </a:lnTo>
                  <a:lnTo>
                    <a:pt x="2549" y="95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35"/>
            <p:cNvSpPr/>
            <p:nvPr/>
          </p:nvSpPr>
          <p:spPr>
            <a:xfrm>
              <a:off x="2545358" y="4995178"/>
              <a:ext cx="59928" cy="50038"/>
            </a:xfrm>
            <a:custGeom>
              <a:avLst/>
              <a:gdLst/>
              <a:ahLst/>
              <a:cxnLst/>
              <a:rect l="l" t="t" r="r" b="b"/>
              <a:pathLst>
                <a:path w="7993" h="6674" extrusionOk="0">
                  <a:moveTo>
                    <a:pt x="7777" y="0"/>
                  </a:moveTo>
                  <a:lnTo>
                    <a:pt x="1" y="6523"/>
                  </a:lnTo>
                  <a:lnTo>
                    <a:pt x="303" y="6673"/>
                  </a:lnTo>
                  <a:lnTo>
                    <a:pt x="7993" y="280"/>
                  </a:lnTo>
                  <a:lnTo>
                    <a:pt x="7799" y="216"/>
                  </a:lnTo>
                  <a:lnTo>
                    <a:pt x="7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35"/>
            <p:cNvSpPr/>
            <p:nvPr/>
          </p:nvSpPr>
          <p:spPr>
            <a:xfrm>
              <a:off x="2757994" y="5039227"/>
              <a:ext cx="41784" cy="65753"/>
            </a:xfrm>
            <a:custGeom>
              <a:avLst/>
              <a:gdLst/>
              <a:ahLst/>
              <a:cxnLst/>
              <a:rect l="l" t="t" r="r" b="b"/>
              <a:pathLst>
                <a:path w="5573" h="8770" extrusionOk="0">
                  <a:moveTo>
                    <a:pt x="5248" y="0"/>
                  </a:moveTo>
                  <a:lnTo>
                    <a:pt x="0" y="8380"/>
                  </a:lnTo>
                  <a:lnTo>
                    <a:pt x="216" y="8424"/>
                  </a:lnTo>
                  <a:lnTo>
                    <a:pt x="43" y="8769"/>
                  </a:lnTo>
                  <a:lnTo>
                    <a:pt x="5573" y="43"/>
                  </a:lnTo>
                  <a:lnTo>
                    <a:pt x="5313" y="237"/>
                  </a:lnTo>
                  <a:lnTo>
                    <a:pt x="5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35"/>
            <p:cNvSpPr/>
            <p:nvPr/>
          </p:nvSpPr>
          <p:spPr>
            <a:xfrm>
              <a:off x="2728349" y="4951610"/>
              <a:ext cx="53615" cy="17342"/>
            </a:xfrm>
            <a:custGeom>
              <a:avLst/>
              <a:gdLst/>
              <a:ahLst/>
              <a:cxnLst/>
              <a:rect l="l" t="t" r="r" b="b"/>
              <a:pathLst>
                <a:path w="7151" h="2313" extrusionOk="0">
                  <a:moveTo>
                    <a:pt x="1" y="0"/>
                  </a:moveTo>
                  <a:lnTo>
                    <a:pt x="173" y="216"/>
                  </a:lnTo>
                  <a:lnTo>
                    <a:pt x="87" y="368"/>
                  </a:lnTo>
                  <a:lnTo>
                    <a:pt x="7151" y="2312"/>
                  </a:lnTo>
                  <a:lnTo>
                    <a:pt x="7108" y="2117"/>
                  </a:lnTo>
                  <a:lnTo>
                    <a:pt x="7128" y="19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35"/>
            <p:cNvSpPr/>
            <p:nvPr/>
          </p:nvSpPr>
          <p:spPr>
            <a:xfrm>
              <a:off x="2676377" y="4847640"/>
              <a:ext cx="9874" cy="42278"/>
            </a:xfrm>
            <a:custGeom>
              <a:avLst/>
              <a:gdLst/>
              <a:ahLst/>
              <a:cxnLst/>
              <a:rect l="l" t="t" r="r" b="b"/>
              <a:pathLst>
                <a:path w="1317" h="5639" extrusionOk="0">
                  <a:moveTo>
                    <a:pt x="971" y="1"/>
                  </a:moveTo>
                  <a:lnTo>
                    <a:pt x="0" y="5553"/>
                  </a:lnTo>
                  <a:lnTo>
                    <a:pt x="194" y="5487"/>
                  </a:lnTo>
                  <a:lnTo>
                    <a:pt x="323" y="5639"/>
                  </a:lnTo>
                  <a:lnTo>
                    <a:pt x="1317" y="110"/>
                  </a:lnTo>
                  <a:lnTo>
                    <a:pt x="1144" y="6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35"/>
            <p:cNvSpPr/>
            <p:nvPr/>
          </p:nvSpPr>
          <p:spPr>
            <a:xfrm>
              <a:off x="2538078" y="4890564"/>
              <a:ext cx="63969" cy="24127"/>
            </a:xfrm>
            <a:custGeom>
              <a:avLst/>
              <a:gdLst/>
              <a:ahLst/>
              <a:cxnLst/>
              <a:rect l="l" t="t" r="r" b="b"/>
              <a:pathLst>
                <a:path w="8532" h="3218" extrusionOk="0">
                  <a:moveTo>
                    <a:pt x="194" y="0"/>
                  </a:moveTo>
                  <a:lnTo>
                    <a:pt x="151" y="151"/>
                  </a:lnTo>
                  <a:lnTo>
                    <a:pt x="1" y="280"/>
                  </a:lnTo>
                  <a:lnTo>
                    <a:pt x="8295" y="3218"/>
                  </a:lnTo>
                  <a:lnTo>
                    <a:pt x="8295" y="3024"/>
                  </a:lnTo>
                  <a:lnTo>
                    <a:pt x="8532" y="2938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35"/>
            <p:cNvSpPr/>
            <p:nvPr/>
          </p:nvSpPr>
          <p:spPr>
            <a:xfrm>
              <a:off x="2482529" y="4941893"/>
              <a:ext cx="4866" cy="78551"/>
            </a:xfrm>
            <a:custGeom>
              <a:avLst/>
              <a:gdLst/>
              <a:ahLst/>
              <a:cxnLst/>
              <a:rect l="l" t="t" r="r" b="b"/>
              <a:pathLst>
                <a:path w="649" h="10477" extrusionOk="0">
                  <a:moveTo>
                    <a:pt x="1" y="0"/>
                  </a:moveTo>
                  <a:lnTo>
                    <a:pt x="346" y="10477"/>
                  </a:lnTo>
                  <a:lnTo>
                    <a:pt x="498" y="10022"/>
                  </a:lnTo>
                  <a:lnTo>
                    <a:pt x="649" y="10109"/>
                  </a:lnTo>
                  <a:lnTo>
                    <a:pt x="325" y="0"/>
                  </a:lnTo>
                  <a:lnTo>
                    <a:pt x="173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35"/>
            <p:cNvSpPr/>
            <p:nvPr/>
          </p:nvSpPr>
          <p:spPr>
            <a:xfrm>
              <a:off x="2458237" y="5070469"/>
              <a:ext cx="11839" cy="4716"/>
            </a:xfrm>
            <a:custGeom>
              <a:avLst/>
              <a:gdLst/>
              <a:ahLst/>
              <a:cxnLst/>
              <a:rect l="l" t="t" r="r" b="b"/>
              <a:pathLst>
                <a:path w="1579" h="629" extrusionOk="0">
                  <a:moveTo>
                    <a:pt x="1" y="1"/>
                  </a:moveTo>
                  <a:lnTo>
                    <a:pt x="110" y="326"/>
                  </a:lnTo>
                  <a:lnTo>
                    <a:pt x="1578" y="628"/>
                  </a:lnTo>
                  <a:lnTo>
                    <a:pt x="1426" y="433"/>
                  </a:lnTo>
                  <a:lnTo>
                    <a:pt x="1470" y="2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35"/>
            <p:cNvSpPr/>
            <p:nvPr/>
          </p:nvSpPr>
          <p:spPr>
            <a:xfrm>
              <a:off x="2516058" y="5131687"/>
              <a:ext cx="8262" cy="22845"/>
            </a:xfrm>
            <a:custGeom>
              <a:avLst/>
              <a:gdLst/>
              <a:ahLst/>
              <a:cxnLst/>
              <a:rect l="l" t="t" r="r" b="b"/>
              <a:pathLst>
                <a:path w="1102" h="3047" extrusionOk="0">
                  <a:moveTo>
                    <a:pt x="0" y="0"/>
                  </a:moveTo>
                  <a:lnTo>
                    <a:pt x="735" y="2787"/>
                  </a:lnTo>
                  <a:lnTo>
                    <a:pt x="1101" y="3046"/>
                  </a:lnTo>
                  <a:lnTo>
                    <a:pt x="389" y="282"/>
                  </a:lnTo>
                  <a:lnTo>
                    <a:pt x="237" y="3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35"/>
            <p:cNvSpPr/>
            <p:nvPr/>
          </p:nvSpPr>
          <p:spPr>
            <a:xfrm>
              <a:off x="2550711" y="4825297"/>
              <a:ext cx="68175" cy="23970"/>
            </a:xfrm>
            <a:custGeom>
              <a:avLst/>
              <a:gdLst/>
              <a:ahLst/>
              <a:cxnLst/>
              <a:rect l="l" t="t" r="r" b="b"/>
              <a:pathLst>
                <a:path w="9093" h="3197" extrusionOk="0">
                  <a:moveTo>
                    <a:pt x="8445" y="0"/>
                  </a:moveTo>
                  <a:lnTo>
                    <a:pt x="1" y="2981"/>
                  </a:lnTo>
                  <a:lnTo>
                    <a:pt x="476" y="2981"/>
                  </a:lnTo>
                  <a:lnTo>
                    <a:pt x="410" y="3197"/>
                  </a:lnTo>
                  <a:lnTo>
                    <a:pt x="9093" y="0"/>
                  </a:lnTo>
                  <a:close/>
                  <a:moveTo>
                    <a:pt x="410" y="3197"/>
                  </a:moveTo>
                  <a:lnTo>
                    <a:pt x="410" y="3197"/>
                  </a:lnTo>
                  <a:lnTo>
                    <a:pt x="410" y="3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446" name="Google Shape;1446;p35"/>
          <p:cNvGrpSpPr/>
          <p:nvPr/>
        </p:nvGrpSpPr>
        <p:grpSpPr>
          <a:xfrm>
            <a:off x="2036345" y="2023637"/>
            <a:ext cx="888921" cy="414152"/>
            <a:chOff x="1680125" y="4873012"/>
            <a:chExt cx="569870" cy="265527"/>
          </a:xfrm>
        </p:grpSpPr>
        <p:sp>
          <p:nvSpPr>
            <p:cNvPr id="1447" name="Google Shape;1447;p35"/>
            <p:cNvSpPr/>
            <p:nvPr/>
          </p:nvSpPr>
          <p:spPr>
            <a:xfrm>
              <a:off x="1753488" y="5077255"/>
              <a:ext cx="50706" cy="49911"/>
            </a:xfrm>
            <a:custGeom>
              <a:avLst/>
              <a:gdLst/>
              <a:ahLst/>
              <a:cxnLst/>
              <a:rect l="l" t="t" r="r" b="b"/>
              <a:pathLst>
                <a:path w="6763" h="6657" extrusionOk="0">
                  <a:moveTo>
                    <a:pt x="3364" y="1"/>
                  </a:moveTo>
                  <a:cubicBezTo>
                    <a:pt x="1579" y="1"/>
                    <a:pt x="109" y="1446"/>
                    <a:pt x="67" y="3243"/>
                  </a:cubicBezTo>
                  <a:cubicBezTo>
                    <a:pt x="1" y="5080"/>
                    <a:pt x="1449" y="6591"/>
                    <a:pt x="3284" y="6655"/>
                  </a:cubicBezTo>
                  <a:cubicBezTo>
                    <a:pt x="3311" y="6656"/>
                    <a:pt x="3337" y="6656"/>
                    <a:pt x="3364" y="6656"/>
                  </a:cubicBezTo>
                  <a:cubicBezTo>
                    <a:pt x="5165" y="6656"/>
                    <a:pt x="6654" y="5226"/>
                    <a:pt x="6719" y="3416"/>
                  </a:cubicBezTo>
                  <a:cubicBezTo>
                    <a:pt x="6762" y="1581"/>
                    <a:pt x="5314" y="46"/>
                    <a:pt x="3479" y="3"/>
                  </a:cubicBezTo>
                  <a:cubicBezTo>
                    <a:pt x="3440" y="2"/>
                    <a:pt x="3402" y="1"/>
                    <a:pt x="33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35"/>
            <p:cNvSpPr/>
            <p:nvPr/>
          </p:nvSpPr>
          <p:spPr>
            <a:xfrm>
              <a:off x="1838345" y="5079691"/>
              <a:ext cx="50698" cy="49746"/>
            </a:xfrm>
            <a:custGeom>
              <a:avLst/>
              <a:gdLst/>
              <a:ahLst/>
              <a:cxnLst/>
              <a:rect l="l" t="t" r="r" b="b"/>
              <a:pathLst>
                <a:path w="6762" h="6635" extrusionOk="0">
                  <a:moveTo>
                    <a:pt x="3359" y="1"/>
                  </a:moveTo>
                  <a:cubicBezTo>
                    <a:pt x="1576" y="1"/>
                    <a:pt x="109" y="1425"/>
                    <a:pt x="66" y="3220"/>
                  </a:cubicBezTo>
                  <a:cubicBezTo>
                    <a:pt x="1" y="5057"/>
                    <a:pt x="1449" y="6590"/>
                    <a:pt x="3284" y="6633"/>
                  </a:cubicBezTo>
                  <a:cubicBezTo>
                    <a:pt x="3324" y="6634"/>
                    <a:pt x="3364" y="6635"/>
                    <a:pt x="3404" y="6635"/>
                  </a:cubicBezTo>
                  <a:cubicBezTo>
                    <a:pt x="5187" y="6635"/>
                    <a:pt x="6654" y="5210"/>
                    <a:pt x="6719" y="3415"/>
                  </a:cubicBezTo>
                  <a:cubicBezTo>
                    <a:pt x="6762" y="1579"/>
                    <a:pt x="5314" y="46"/>
                    <a:pt x="3479" y="3"/>
                  </a:cubicBezTo>
                  <a:cubicBezTo>
                    <a:pt x="3439" y="1"/>
                    <a:pt x="3399" y="1"/>
                    <a:pt x="3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35"/>
            <p:cNvSpPr/>
            <p:nvPr/>
          </p:nvSpPr>
          <p:spPr>
            <a:xfrm>
              <a:off x="2016642" y="5088569"/>
              <a:ext cx="51658" cy="49971"/>
            </a:xfrm>
            <a:custGeom>
              <a:avLst/>
              <a:gdLst/>
              <a:ahLst/>
              <a:cxnLst/>
              <a:rect l="l" t="t" r="r" b="b"/>
              <a:pathLst>
                <a:path w="6890" h="6665" extrusionOk="0">
                  <a:moveTo>
                    <a:pt x="3418" y="0"/>
                  </a:moveTo>
                  <a:cubicBezTo>
                    <a:pt x="3352" y="0"/>
                    <a:pt x="3285" y="2"/>
                    <a:pt x="3218" y="6"/>
                  </a:cubicBezTo>
                  <a:cubicBezTo>
                    <a:pt x="1383" y="135"/>
                    <a:pt x="1" y="1713"/>
                    <a:pt x="130" y="3548"/>
                  </a:cubicBezTo>
                  <a:cubicBezTo>
                    <a:pt x="234" y="5317"/>
                    <a:pt x="1720" y="6664"/>
                    <a:pt x="3470" y="6664"/>
                  </a:cubicBezTo>
                  <a:cubicBezTo>
                    <a:pt x="3537" y="6664"/>
                    <a:pt x="3605" y="6662"/>
                    <a:pt x="3673" y="6658"/>
                  </a:cubicBezTo>
                  <a:cubicBezTo>
                    <a:pt x="5508" y="6529"/>
                    <a:pt x="6890" y="4953"/>
                    <a:pt x="6760" y="3116"/>
                  </a:cubicBezTo>
                  <a:cubicBezTo>
                    <a:pt x="6635" y="1348"/>
                    <a:pt x="5168" y="0"/>
                    <a:pt x="34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35"/>
            <p:cNvSpPr/>
            <p:nvPr/>
          </p:nvSpPr>
          <p:spPr>
            <a:xfrm>
              <a:off x="2101334" y="5083043"/>
              <a:ext cx="51665" cy="49851"/>
            </a:xfrm>
            <a:custGeom>
              <a:avLst/>
              <a:gdLst/>
              <a:ahLst/>
              <a:cxnLst/>
              <a:rect l="l" t="t" r="r" b="b"/>
              <a:pathLst>
                <a:path w="6891" h="6649" extrusionOk="0">
                  <a:moveTo>
                    <a:pt x="3457" y="0"/>
                  </a:moveTo>
                  <a:cubicBezTo>
                    <a:pt x="3378" y="0"/>
                    <a:pt x="3299" y="3"/>
                    <a:pt x="3219" y="9"/>
                  </a:cubicBezTo>
                  <a:cubicBezTo>
                    <a:pt x="1382" y="117"/>
                    <a:pt x="0" y="1716"/>
                    <a:pt x="130" y="3530"/>
                  </a:cubicBezTo>
                  <a:cubicBezTo>
                    <a:pt x="234" y="5286"/>
                    <a:pt x="1702" y="6649"/>
                    <a:pt x="3437" y="6649"/>
                  </a:cubicBezTo>
                  <a:cubicBezTo>
                    <a:pt x="3515" y="6649"/>
                    <a:pt x="3593" y="6646"/>
                    <a:pt x="3672" y="6640"/>
                  </a:cubicBezTo>
                  <a:cubicBezTo>
                    <a:pt x="5509" y="6511"/>
                    <a:pt x="6891" y="4933"/>
                    <a:pt x="6761" y="3098"/>
                  </a:cubicBezTo>
                  <a:cubicBezTo>
                    <a:pt x="6657" y="1341"/>
                    <a:pt x="5190" y="0"/>
                    <a:pt x="3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35"/>
            <p:cNvSpPr/>
            <p:nvPr/>
          </p:nvSpPr>
          <p:spPr>
            <a:xfrm>
              <a:off x="2180035" y="5068160"/>
              <a:ext cx="51500" cy="49971"/>
            </a:xfrm>
            <a:custGeom>
              <a:avLst/>
              <a:gdLst/>
              <a:ahLst/>
              <a:cxnLst/>
              <a:rect l="l" t="t" r="r" b="b"/>
              <a:pathLst>
                <a:path w="6869" h="6665" extrusionOk="0">
                  <a:moveTo>
                    <a:pt x="3419" y="1"/>
                  </a:moveTo>
                  <a:cubicBezTo>
                    <a:pt x="3353" y="1"/>
                    <a:pt x="3286" y="3"/>
                    <a:pt x="3219" y="6"/>
                  </a:cubicBezTo>
                  <a:cubicBezTo>
                    <a:pt x="1382" y="136"/>
                    <a:pt x="0" y="1714"/>
                    <a:pt x="109" y="3549"/>
                  </a:cubicBezTo>
                  <a:cubicBezTo>
                    <a:pt x="234" y="5317"/>
                    <a:pt x="1700" y="6665"/>
                    <a:pt x="3449" y="6665"/>
                  </a:cubicBezTo>
                  <a:cubicBezTo>
                    <a:pt x="3516" y="6665"/>
                    <a:pt x="3583" y="6663"/>
                    <a:pt x="3651" y="6659"/>
                  </a:cubicBezTo>
                  <a:cubicBezTo>
                    <a:pt x="5486" y="6529"/>
                    <a:pt x="6869" y="4953"/>
                    <a:pt x="6761" y="3117"/>
                  </a:cubicBezTo>
                  <a:cubicBezTo>
                    <a:pt x="6637" y="1348"/>
                    <a:pt x="5167" y="1"/>
                    <a:pt x="3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35"/>
            <p:cNvSpPr/>
            <p:nvPr/>
          </p:nvSpPr>
          <p:spPr>
            <a:xfrm>
              <a:off x="1680125" y="4904202"/>
              <a:ext cx="569870" cy="203385"/>
            </a:xfrm>
            <a:custGeom>
              <a:avLst/>
              <a:gdLst/>
              <a:ahLst/>
              <a:cxnLst/>
              <a:rect l="l" t="t" r="r" b="b"/>
              <a:pathLst>
                <a:path w="76008" h="27127" extrusionOk="0">
                  <a:moveTo>
                    <a:pt x="8260" y="1"/>
                  </a:moveTo>
                  <a:cubicBezTo>
                    <a:pt x="7294" y="1"/>
                    <a:pt x="5975" y="5196"/>
                    <a:pt x="5273" y="6778"/>
                  </a:cubicBezTo>
                  <a:cubicBezTo>
                    <a:pt x="4473" y="8549"/>
                    <a:pt x="1" y="20299"/>
                    <a:pt x="7712" y="25417"/>
                  </a:cubicBezTo>
                  <a:cubicBezTo>
                    <a:pt x="7712" y="25417"/>
                    <a:pt x="10520" y="25503"/>
                    <a:pt x="18901" y="25719"/>
                  </a:cubicBezTo>
                  <a:cubicBezTo>
                    <a:pt x="27260" y="25957"/>
                    <a:pt x="40954" y="26799"/>
                    <a:pt x="45251" y="27058"/>
                  </a:cubicBezTo>
                  <a:cubicBezTo>
                    <a:pt x="45969" y="27102"/>
                    <a:pt x="46961" y="27126"/>
                    <a:pt x="48141" y="27126"/>
                  </a:cubicBezTo>
                  <a:cubicBezTo>
                    <a:pt x="53992" y="27126"/>
                    <a:pt x="64448" y="26520"/>
                    <a:pt x="68816" y="24596"/>
                  </a:cubicBezTo>
                  <a:cubicBezTo>
                    <a:pt x="74064" y="22286"/>
                    <a:pt x="76008" y="16195"/>
                    <a:pt x="70435" y="14401"/>
                  </a:cubicBezTo>
                  <a:cubicBezTo>
                    <a:pt x="64842" y="12609"/>
                    <a:pt x="62055" y="12005"/>
                    <a:pt x="56266" y="9326"/>
                  </a:cubicBezTo>
                  <a:cubicBezTo>
                    <a:pt x="50478" y="6626"/>
                    <a:pt x="46353" y="2997"/>
                    <a:pt x="41968" y="1292"/>
                  </a:cubicBezTo>
                  <a:cubicBezTo>
                    <a:pt x="40692" y="798"/>
                    <a:pt x="36551" y="578"/>
                    <a:pt x="33786" y="578"/>
                  </a:cubicBezTo>
                  <a:cubicBezTo>
                    <a:pt x="32434" y="578"/>
                    <a:pt x="31410" y="631"/>
                    <a:pt x="31212" y="730"/>
                  </a:cubicBezTo>
                  <a:lnTo>
                    <a:pt x="30391" y="1226"/>
                  </a:lnTo>
                  <a:cubicBezTo>
                    <a:pt x="30068" y="1485"/>
                    <a:pt x="29786" y="1767"/>
                    <a:pt x="29570" y="2112"/>
                  </a:cubicBezTo>
                  <a:cubicBezTo>
                    <a:pt x="28556" y="3711"/>
                    <a:pt x="25748" y="6237"/>
                    <a:pt x="23588" y="6562"/>
                  </a:cubicBezTo>
                  <a:cubicBezTo>
                    <a:pt x="22860" y="6664"/>
                    <a:pt x="21735" y="6731"/>
                    <a:pt x="20492" y="6731"/>
                  </a:cubicBezTo>
                  <a:cubicBezTo>
                    <a:pt x="18049" y="6731"/>
                    <a:pt x="15149" y="6471"/>
                    <a:pt x="13890" y="5698"/>
                  </a:cubicBezTo>
                  <a:cubicBezTo>
                    <a:pt x="11643" y="4293"/>
                    <a:pt x="9786" y="1853"/>
                    <a:pt x="8556" y="189"/>
                  </a:cubicBezTo>
                  <a:cubicBezTo>
                    <a:pt x="8462" y="60"/>
                    <a:pt x="8363" y="1"/>
                    <a:pt x="8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35"/>
            <p:cNvSpPr/>
            <p:nvPr/>
          </p:nvSpPr>
          <p:spPr>
            <a:xfrm>
              <a:off x="1888390" y="4873012"/>
              <a:ext cx="250364" cy="130119"/>
            </a:xfrm>
            <a:custGeom>
              <a:avLst/>
              <a:gdLst/>
              <a:ahLst/>
              <a:cxnLst/>
              <a:rect l="l" t="t" r="r" b="b"/>
              <a:pathLst>
                <a:path w="33393" h="17355" extrusionOk="0">
                  <a:moveTo>
                    <a:pt x="2889" y="0"/>
                  </a:moveTo>
                  <a:cubicBezTo>
                    <a:pt x="2501" y="0"/>
                    <a:pt x="2180" y="57"/>
                    <a:pt x="1944" y="182"/>
                  </a:cubicBezTo>
                  <a:cubicBezTo>
                    <a:pt x="1" y="1218"/>
                    <a:pt x="1792" y="6272"/>
                    <a:pt x="1792" y="6272"/>
                  </a:cubicBezTo>
                  <a:cubicBezTo>
                    <a:pt x="1792" y="6272"/>
                    <a:pt x="22074" y="14350"/>
                    <a:pt x="26977" y="16574"/>
                  </a:cubicBezTo>
                  <a:cubicBezTo>
                    <a:pt x="28230" y="17143"/>
                    <a:pt x="29262" y="17355"/>
                    <a:pt x="30104" y="17355"/>
                  </a:cubicBezTo>
                  <a:cubicBezTo>
                    <a:pt x="32555" y="17355"/>
                    <a:pt x="33392" y="15560"/>
                    <a:pt x="33392" y="15560"/>
                  </a:cubicBezTo>
                  <a:cubicBezTo>
                    <a:pt x="29223" y="14134"/>
                    <a:pt x="19137" y="7719"/>
                    <a:pt x="14990" y="4954"/>
                  </a:cubicBezTo>
                  <a:cubicBezTo>
                    <a:pt x="12139" y="3054"/>
                    <a:pt x="5727" y="0"/>
                    <a:pt x="28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35"/>
            <p:cNvSpPr/>
            <p:nvPr/>
          </p:nvSpPr>
          <p:spPr>
            <a:xfrm>
              <a:off x="1822150" y="4951527"/>
              <a:ext cx="114809" cy="156915"/>
            </a:xfrm>
            <a:custGeom>
              <a:avLst/>
              <a:gdLst/>
              <a:ahLst/>
              <a:cxnLst/>
              <a:rect l="l" t="t" r="r" b="b"/>
              <a:pathLst>
                <a:path w="15313" h="20929" extrusionOk="0">
                  <a:moveTo>
                    <a:pt x="13000" y="1"/>
                  </a:moveTo>
                  <a:cubicBezTo>
                    <a:pt x="12685" y="1"/>
                    <a:pt x="12358" y="101"/>
                    <a:pt x="12053" y="336"/>
                  </a:cubicBezTo>
                  <a:cubicBezTo>
                    <a:pt x="6524" y="4613"/>
                    <a:pt x="1" y="11804"/>
                    <a:pt x="562" y="19450"/>
                  </a:cubicBezTo>
                  <a:cubicBezTo>
                    <a:pt x="629" y="20425"/>
                    <a:pt x="1445" y="20928"/>
                    <a:pt x="2207" y="20928"/>
                  </a:cubicBezTo>
                  <a:cubicBezTo>
                    <a:pt x="2931" y="20928"/>
                    <a:pt x="3606" y="20474"/>
                    <a:pt x="3543" y="19537"/>
                  </a:cubicBezTo>
                  <a:cubicBezTo>
                    <a:pt x="3025" y="12625"/>
                    <a:pt x="9159" y="6318"/>
                    <a:pt x="14106" y="2496"/>
                  </a:cubicBezTo>
                  <a:cubicBezTo>
                    <a:pt x="15312" y="1565"/>
                    <a:pt x="14248" y="1"/>
                    <a:pt x="130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35"/>
            <p:cNvSpPr/>
            <p:nvPr/>
          </p:nvSpPr>
          <p:spPr>
            <a:xfrm>
              <a:off x="1883037" y="4975655"/>
              <a:ext cx="115904" cy="134468"/>
            </a:xfrm>
            <a:custGeom>
              <a:avLst/>
              <a:gdLst/>
              <a:ahLst/>
              <a:cxnLst/>
              <a:rect l="l" t="t" r="r" b="b"/>
              <a:pathLst>
                <a:path w="15459" h="17935" extrusionOk="0">
                  <a:moveTo>
                    <a:pt x="13152" y="0"/>
                  </a:moveTo>
                  <a:cubicBezTo>
                    <a:pt x="12837" y="0"/>
                    <a:pt x="12510" y="100"/>
                    <a:pt x="12205" y="335"/>
                  </a:cubicBezTo>
                  <a:cubicBezTo>
                    <a:pt x="7733" y="3748"/>
                    <a:pt x="1" y="9925"/>
                    <a:pt x="174" y="16448"/>
                  </a:cubicBezTo>
                  <a:cubicBezTo>
                    <a:pt x="196" y="17431"/>
                    <a:pt x="986" y="17934"/>
                    <a:pt x="1747" y="17934"/>
                  </a:cubicBezTo>
                  <a:cubicBezTo>
                    <a:pt x="2474" y="17934"/>
                    <a:pt x="3175" y="17475"/>
                    <a:pt x="3154" y="16535"/>
                  </a:cubicBezTo>
                  <a:cubicBezTo>
                    <a:pt x="3134" y="15368"/>
                    <a:pt x="3738" y="14095"/>
                    <a:pt x="4277" y="13058"/>
                  </a:cubicBezTo>
                  <a:cubicBezTo>
                    <a:pt x="6503" y="8738"/>
                    <a:pt x="10455" y="5390"/>
                    <a:pt x="14235" y="2495"/>
                  </a:cubicBezTo>
                  <a:cubicBezTo>
                    <a:pt x="15459" y="1564"/>
                    <a:pt x="14399" y="0"/>
                    <a:pt x="131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35"/>
            <p:cNvSpPr/>
            <p:nvPr/>
          </p:nvSpPr>
          <p:spPr>
            <a:xfrm>
              <a:off x="1946196" y="4999055"/>
              <a:ext cx="114809" cy="112792"/>
            </a:xfrm>
            <a:custGeom>
              <a:avLst/>
              <a:gdLst/>
              <a:ahLst/>
              <a:cxnLst/>
              <a:rect l="l" t="t" r="r" b="b"/>
              <a:pathLst>
                <a:path w="15313" h="15044" extrusionOk="0">
                  <a:moveTo>
                    <a:pt x="12967" y="0"/>
                  </a:moveTo>
                  <a:cubicBezTo>
                    <a:pt x="12655" y="0"/>
                    <a:pt x="12332" y="97"/>
                    <a:pt x="12032" y="325"/>
                  </a:cubicBezTo>
                  <a:cubicBezTo>
                    <a:pt x="8230" y="3219"/>
                    <a:pt x="4320" y="6265"/>
                    <a:pt x="1535" y="10174"/>
                  </a:cubicBezTo>
                  <a:cubicBezTo>
                    <a:pt x="908" y="11060"/>
                    <a:pt x="0" y="12420"/>
                    <a:pt x="87" y="13566"/>
                  </a:cubicBezTo>
                  <a:cubicBezTo>
                    <a:pt x="165" y="14540"/>
                    <a:pt x="986" y="15043"/>
                    <a:pt x="1748" y="15043"/>
                  </a:cubicBezTo>
                  <a:cubicBezTo>
                    <a:pt x="2472" y="15043"/>
                    <a:pt x="3142" y="14588"/>
                    <a:pt x="3067" y="13652"/>
                  </a:cubicBezTo>
                  <a:cubicBezTo>
                    <a:pt x="3066" y="13632"/>
                    <a:pt x="3065" y="13615"/>
                    <a:pt x="3063" y="13600"/>
                  </a:cubicBezTo>
                  <a:lnTo>
                    <a:pt x="3063" y="13600"/>
                  </a:lnTo>
                  <a:cubicBezTo>
                    <a:pt x="3080" y="13568"/>
                    <a:pt x="3102" y="13510"/>
                    <a:pt x="3133" y="13414"/>
                  </a:cubicBezTo>
                  <a:cubicBezTo>
                    <a:pt x="3327" y="12745"/>
                    <a:pt x="3802" y="12118"/>
                    <a:pt x="4256" y="11492"/>
                  </a:cubicBezTo>
                  <a:cubicBezTo>
                    <a:pt x="6805" y="7927"/>
                    <a:pt x="10627" y="5120"/>
                    <a:pt x="14083" y="2507"/>
                  </a:cubicBezTo>
                  <a:cubicBezTo>
                    <a:pt x="15312" y="1573"/>
                    <a:pt x="14226" y="0"/>
                    <a:pt x="129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35"/>
            <p:cNvSpPr/>
            <p:nvPr/>
          </p:nvSpPr>
          <p:spPr>
            <a:xfrm>
              <a:off x="1727037" y="5042046"/>
              <a:ext cx="515326" cy="73843"/>
            </a:xfrm>
            <a:custGeom>
              <a:avLst/>
              <a:gdLst/>
              <a:ahLst/>
              <a:cxnLst/>
              <a:rect l="l" t="t" r="r" b="b"/>
              <a:pathLst>
                <a:path w="68733" h="9849" extrusionOk="0">
                  <a:moveTo>
                    <a:pt x="67358" y="0"/>
                  </a:moveTo>
                  <a:cubicBezTo>
                    <a:pt x="66924" y="0"/>
                    <a:pt x="66493" y="231"/>
                    <a:pt x="66317" y="768"/>
                  </a:cubicBezTo>
                  <a:cubicBezTo>
                    <a:pt x="64244" y="7118"/>
                    <a:pt x="54286" y="7032"/>
                    <a:pt x="48886" y="7400"/>
                  </a:cubicBezTo>
                  <a:cubicBezTo>
                    <a:pt x="47001" y="7528"/>
                    <a:pt x="45126" y="7582"/>
                    <a:pt x="43254" y="7582"/>
                  </a:cubicBezTo>
                  <a:cubicBezTo>
                    <a:pt x="40430" y="7582"/>
                    <a:pt x="37615" y="7460"/>
                    <a:pt x="34783" y="7291"/>
                  </a:cubicBezTo>
                  <a:cubicBezTo>
                    <a:pt x="23681" y="6643"/>
                    <a:pt x="12600" y="6233"/>
                    <a:pt x="1478" y="5908"/>
                  </a:cubicBezTo>
                  <a:cubicBezTo>
                    <a:pt x="1464" y="5908"/>
                    <a:pt x="1451" y="5908"/>
                    <a:pt x="1437" y="5908"/>
                  </a:cubicBezTo>
                  <a:cubicBezTo>
                    <a:pt x="51" y="5908"/>
                    <a:pt x="0" y="8112"/>
                    <a:pt x="1412" y="8155"/>
                  </a:cubicBezTo>
                  <a:cubicBezTo>
                    <a:pt x="13335" y="8480"/>
                    <a:pt x="25236" y="8955"/>
                    <a:pt x="37137" y="9689"/>
                  </a:cubicBezTo>
                  <a:cubicBezTo>
                    <a:pt x="38972" y="9796"/>
                    <a:pt x="40811" y="9849"/>
                    <a:pt x="42652" y="9849"/>
                  </a:cubicBezTo>
                  <a:cubicBezTo>
                    <a:pt x="46379" y="9849"/>
                    <a:pt x="50109" y="9633"/>
                    <a:pt x="53811" y="9214"/>
                  </a:cubicBezTo>
                  <a:cubicBezTo>
                    <a:pt x="59383" y="8566"/>
                    <a:pt x="66447" y="7636"/>
                    <a:pt x="68455" y="1416"/>
                  </a:cubicBezTo>
                  <a:cubicBezTo>
                    <a:pt x="68733" y="571"/>
                    <a:pt x="68041" y="0"/>
                    <a:pt x="673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58" name="Google Shape;1458;p35"/>
          <p:cNvSpPr/>
          <p:nvPr/>
        </p:nvSpPr>
        <p:spPr>
          <a:xfrm>
            <a:off x="6872265" y="1949730"/>
            <a:ext cx="854911" cy="562309"/>
          </a:xfrm>
          <a:custGeom>
            <a:avLst/>
            <a:gdLst/>
            <a:ahLst/>
            <a:cxnLst/>
            <a:rect l="l" t="t" r="r" b="b"/>
            <a:pathLst>
              <a:path w="73111" h="48088" extrusionOk="0">
                <a:moveTo>
                  <a:pt x="11037" y="2181"/>
                </a:moveTo>
                <a:lnTo>
                  <a:pt x="13781" y="4989"/>
                </a:lnTo>
                <a:lnTo>
                  <a:pt x="7408" y="4989"/>
                </a:lnTo>
                <a:cubicBezTo>
                  <a:pt x="6242" y="4061"/>
                  <a:pt x="5075" y="3111"/>
                  <a:pt x="3909" y="2181"/>
                </a:cubicBezTo>
                <a:close/>
                <a:moveTo>
                  <a:pt x="20756" y="2181"/>
                </a:moveTo>
                <a:lnTo>
                  <a:pt x="22593" y="4989"/>
                </a:lnTo>
                <a:lnTo>
                  <a:pt x="14579" y="4989"/>
                </a:lnTo>
                <a:lnTo>
                  <a:pt x="11857" y="2181"/>
                </a:lnTo>
                <a:close/>
                <a:moveTo>
                  <a:pt x="31405" y="2181"/>
                </a:moveTo>
                <a:lnTo>
                  <a:pt x="31987" y="4989"/>
                </a:lnTo>
                <a:lnTo>
                  <a:pt x="23305" y="4989"/>
                </a:lnTo>
                <a:lnTo>
                  <a:pt x="21470" y="2181"/>
                </a:lnTo>
                <a:close/>
                <a:moveTo>
                  <a:pt x="41664" y="2181"/>
                </a:moveTo>
                <a:lnTo>
                  <a:pt x="41102" y="4989"/>
                </a:lnTo>
                <a:lnTo>
                  <a:pt x="32571" y="4989"/>
                </a:lnTo>
                <a:lnTo>
                  <a:pt x="32010" y="2181"/>
                </a:lnTo>
                <a:close/>
                <a:moveTo>
                  <a:pt x="52722" y="2181"/>
                </a:moveTo>
                <a:lnTo>
                  <a:pt x="50887" y="4989"/>
                </a:lnTo>
                <a:lnTo>
                  <a:pt x="41686" y="4989"/>
                </a:lnTo>
                <a:lnTo>
                  <a:pt x="42268" y="2181"/>
                </a:lnTo>
                <a:close/>
                <a:moveTo>
                  <a:pt x="62335" y="2181"/>
                </a:moveTo>
                <a:lnTo>
                  <a:pt x="59591" y="4989"/>
                </a:lnTo>
                <a:lnTo>
                  <a:pt x="51578" y="4989"/>
                </a:lnTo>
                <a:lnTo>
                  <a:pt x="53413" y="2181"/>
                </a:lnTo>
                <a:close/>
                <a:moveTo>
                  <a:pt x="70174" y="2181"/>
                </a:moveTo>
                <a:cubicBezTo>
                  <a:pt x="69008" y="3111"/>
                  <a:pt x="67864" y="4061"/>
                  <a:pt x="66698" y="4989"/>
                </a:cubicBezTo>
                <a:lnTo>
                  <a:pt x="60391" y="4989"/>
                </a:lnTo>
                <a:lnTo>
                  <a:pt x="63133" y="2181"/>
                </a:lnTo>
                <a:close/>
                <a:moveTo>
                  <a:pt x="14342" y="5573"/>
                </a:moveTo>
                <a:lnTo>
                  <a:pt x="17755" y="9050"/>
                </a:lnTo>
                <a:lnTo>
                  <a:pt x="12485" y="9050"/>
                </a:lnTo>
                <a:cubicBezTo>
                  <a:pt x="11037" y="7883"/>
                  <a:pt x="9568" y="6739"/>
                  <a:pt x="8122" y="5573"/>
                </a:cubicBezTo>
                <a:close/>
                <a:moveTo>
                  <a:pt x="22982" y="5573"/>
                </a:moveTo>
                <a:lnTo>
                  <a:pt x="25271" y="9050"/>
                </a:lnTo>
                <a:lnTo>
                  <a:pt x="18553" y="9050"/>
                </a:lnTo>
                <a:lnTo>
                  <a:pt x="15163" y="5573"/>
                </a:lnTo>
                <a:close/>
                <a:moveTo>
                  <a:pt x="32096" y="5573"/>
                </a:moveTo>
                <a:lnTo>
                  <a:pt x="32808" y="9050"/>
                </a:lnTo>
                <a:lnTo>
                  <a:pt x="25962" y="9050"/>
                </a:lnTo>
                <a:lnTo>
                  <a:pt x="23673" y="5573"/>
                </a:lnTo>
                <a:close/>
                <a:moveTo>
                  <a:pt x="40973" y="5573"/>
                </a:moveTo>
                <a:lnTo>
                  <a:pt x="40261" y="9050"/>
                </a:lnTo>
                <a:lnTo>
                  <a:pt x="33413" y="9050"/>
                </a:lnTo>
                <a:lnTo>
                  <a:pt x="32701" y="5573"/>
                </a:lnTo>
                <a:close/>
                <a:moveTo>
                  <a:pt x="50498" y="5573"/>
                </a:moveTo>
                <a:lnTo>
                  <a:pt x="48209" y="9050"/>
                </a:lnTo>
                <a:lnTo>
                  <a:pt x="40865" y="9050"/>
                </a:lnTo>
                <a:lnTo>
                  <a:pt x="41577" y="5573"/>
                </a:lnTo>
                <a:close/>
                <a:moveTo>
                  <a:pt x="59029" y="5573"/>
                </a:moveTo>
                <a:lnTo>
                  <a:pt x="55617" y="9050"/>
                </a:lnTo>
                <a:lnTo>
                  <a:pt x="48900" y="9050"/>
                </a:lnTo>
                <a:lnTo>
                  <a:pt x="51190" y="5573"/>
                </a:lnTo>
                <a:close/>
                <a:moveTo>
                  <a:pt x="65963" y="5573"/>
                </a:moveTo>
                <a:cubicBezTo>
                  <a:pt x="64515" y="6739"/>
                  <a:pt x="63069" y="7883"/>
                  <a:pt x="61621" y="9050"/>
                </a:cubicBezTo>
                <a:lnTo>
                  <a:pt x="56437" y="9050"/>
                </a:lnTo>
                <a:lnTo>
                  <a:pt x="59829" y="5573"/>
                </a:lnTo>
                <a:close/>
                <a:moveTo>
                  <a:pt x="18316" y="9634"/>
                </a:moveTo>
                <a:lnTo>
                  <a:pt x="20583" y="11966"/>
                </a:lnTo>
                <a:lnTo>
                  <a:pt x="16091" y="11966"/>
                </a:lnTo>
                <a:cubicBezTo>
                  <a:pt x="15681" y="11642"/>
                  <a:pt x="15270" y="11296"/>
                  <a:pt x="14881" y="10973"/>
                </a:cubicBezTo>
                <a:cubicBezTo>
                  <a:pt x="14320" y="10541"/>
                  <a:pt x="13758" y="10086"/>
                  <a:pt x="13196" y="9634"/>
                </a:cubicBezTo>
                <a:close/>
                <a:moveTo>
                  <a:pt x="25660" y="9634"/>
                </a:moveTo>
                <a:lnTo>
                  <a:pt x="27172" y="11966"/>
                </a:lnTo>
                <a:lnTo>
                  <a:pt x="21404" y="11966"/>
                </a:lnTo>
                <a:lnTo>
                  <a:pt x="19137" y="9634"/>
                </a:lnTo>
                <a:close/>
                <a:moveTo>
                  <a:pt x="32938" y="9634"/>
                </a:moveTo>
                <a:lnTo>
                  <a:pt x="33413" y="11966"/>
                </a:lnTo>
                <a:lnTo>
                  <a:pt x="27863" y="11966"/>
                </a:lnTo>
                <a:lnTo>
                  <a:pt x="26351" y="9634"/>
                </a:lnTo>
                <a:close/>
                <a:moveTo>
                  <a:pt x="40152" y="9634"/>
                </a:moveTo>
                <a:lnTo>
                  <a:pt x="39677" y="11966"/>
                </a:lnTo>
                <a:lnTo>
                  <a:pt x="33997" y="11966"/>
                </a:lnTo>
                <a:lnTo>
                  <a:pt x="33522" y="9634"/>
                </a:lnTo>
                <a:close/>
                <a:moveTo>
                  <a:pt x="47820" y="9634"/>
                </a:moveTo>
                <a:lnTo>
                  <a:pt x="46308" y="11966"/>
                </a:lnTo>
                <a:lnTo>
                  <a:pt x="40261" y="11966"/>
                </a:lnTo>
                <a:lnTo>
                  <a:pt x="40736" y="9634"/>
                </a:lnTo>
                <a:close/>
                <a:moveTo>
                  <a:pt x="55055" y="9634"/>
                </a:moveTo>
                <a:lnTo>
                  <a:pt x="52788" y="11966"/>
                </a:lnTo>
                <a:lnTo>
                  <a:pt x="46999" y="11966"/>
                </a:lnTo>
                <a:lnTo>
                  <a:pt x="48532" y="9634"/>
                </a:lnTo>
                <a:close/>
                <a:moveTo>
                  <a:pt x="60887" y="9634"/>
                </a:moveTo>
                <a:cubicBezTo>
                  <a:pt x="60348" y="10086"/>
                  <a:pt x="59786" y="10541"/>
                  <a:pt x="59224" y="10973"/>
                </a:cubicBezTo>
                <a:cubicBezTo>
                  <a:pt x="58813" y="11296"/>
                  <a:pt x="58404" y="11642"/>
                  <a:pt x="57992" y="11966"/>
                </a:cubicBezTo>
                <a:lnTo>
                  <a:pt x="53586" y="11966"/>
                </a:lnTo>
                <a:lnTo>
                  <a:pt x="55855" y="9634"/>
                </a:lnTo>
                <a:close/>
                <a:moveTo>
                  <a:pt x="2181" y="3564"/>
                </a:moveTo>
                <a:cubicBezTo>
                  <a:pt x="3261" y="4428"/>
                  <a:pt x="4341" y="5292"/>
                  <a:pt x="5400" y="6155"/>
                </a:cubicBezTo>
                <a:lnTo>
                  <a:pt x="5400" y="12765"/>
                </a:lnTo>
                <a:cubicBezTo>
                  <a:pt x="4341" y="12096"/>
                  <a:pt x="3261" y="11426"/>
                  <a:pt x="2181" y="10757"/>
                </a:cubicBezTo>
                <a:lnTo>
                  <a:pt x="2181" y="3564"/>
                </a:lnTo>
                <a:close/>
                <a:moveTo>
                  <a:pt x="70888" y="4407"/>
                </a:moveTo>
                <a:lnTo>
                  <a:pt x="70888" y="11166"/>
                </a:lnTo>
                <a:cubicBezTo>
                  <a:pt x="70024" y="11707"/>
                  <a:pt x="69181" y="12226"/>
                  <a:pt x="68317" y="12765"/>
                </a:cubicBezTo>
                <a:lnTo>
                  <a:pt x="68317" y="6458"/>
                </a:lnTo>
                <a:cubicBezTo>
                  <a:pt x="69181" y="5767"/>
                  <a:pt x="70024" y="5098"/>
                  <a:pt x="70888" y="4407"/>
                </a:cubicBezTo>
                <a:close/>
                <a:moveTo>
                  <a:pt x="6135" y="6739"/>
                </a:moveTo>
                <a:cubicBezTo>
                  <a:pt x="7258" y="7647"/>
                  <a:pt x="8358" y="8531"/>
                  <a:pt x="9481" y="9418"/>
                </a:cubicBezTo>
                <a:lnTo>
                  <a:pt x="9481" y="15293"/>
                </a:lnTo>
                <a:cubicBezTo>
                  <a:pt x="8358" y="14601"/>
                  <a:pt x="7258" y="13910"/>
                  <a:pt x="6135" y="13219"/>
                </a:cubicBezTo>
                <a:lnTo>
                  <a:pt x="6135" y="6739"/>
                </a:lnTo>
                <a:close/>
                <a:moveTo>
                  <a:pt x="67582" y="7042"/>
                </a:moveTo>
                <a:lnTo>
                  <a:pt x="67582" y="13219"/>
                </a:lnTo>
                <a:cubicBezTo>
                  <a:pt x="66482" y="13910"/>
                  <a:pt x="65358" y="14601"/>
                  <a:pt x="64256" y="15293"/>
                </a:cubicBezTo>
                <a:lnTo>
                  <a:pt x="64256" y="9720"/>
                </a:lnTo>
                <a:cubicBezTo>
                  <a:pt x="65358" y="8834"/>
                  <a:pt x="66482" y="7927"/>
                  <a:pt x="67582" y="7042"/>
                </a:cubicBezTo>
                <a:close/>
                <a:moveTo>
                  <a:pt x="21145" y="12549"/>
                </a:moveTo>
                <a:lnTo>
                  <a:pt x="24557" y="16027"/>
                </a:lnTo>
                <a:lnTo>
                  <a:pt x="20151" y="16027"/>
                </a:lnTo>
                <a:cubicBezTo>
                  <a:pt x="20108" y="15552"/>
                  <a:pt x="20001" y="15097"/>
                  <a:pt x="19719" y="14861"/>
                </a:cubicBezTo>
                <a:cubicBezTo>
                  <a:pt x="18748" y="14083"/>
                  <a:pt x="17775" y="13326"/>
                  <a:pt x="16825" y="12549"/>
                </a:cubicBezTo>
                <a:close/>
                <a:moveTo>
                  <a:pt x="27561" y="12549"/>
                </a:moveTo>
                <a:lnTo>
                  <a:pt x="29850" y="16027"/>
                </a:lnTo>
                <a:lnTo>
                  <a:pt x="25249" y="16027"/>
                </a:lnTo>
                <a:lnTo>
                  <a:pt x="25249" y="15897"/>
                </a:lnTo>
                <a:lnTo>
                  <a:pt x="21966" y="12549"/>
                </a:lnTo>
                <a:close/>
                <a:moveTo>
                  <a:pt x="33522" y="12549"/>
                </a:moveTo>
                <a:lnTo>
                  <a:pt x="34234" y="16027"/>
                </a:lnTo>
                <a:lnTo>
                  <a:pt x="30476" y="16027"/>
                </a:lnTo>
                <a:lnTo>
                  <a:pt x="30476" y="15941"/>
                </a:lnTo>
                <a:lnTo>
                  <a:pt x="28252" y="12549"/>
                </a:lnTo>
                <a:close/>
                <a:moveTo>
                  <a:pt x="39547" y="12549"/>
                </a:moveTo>
                <a:lnTo>
                  <a:pt x="38835" y="16027"/>
                </a:lnTo>
                <a:lnTo>
                  <a:pt x="34818" y="16027"/>
                </a:lnTo>
                <a:lnTo>
                  <a:pt x="34104" y="12549"/>
                </a:lnTo>
                <a:close/>
                <a:moveTo>
                  <a:pt x="45920" y="12549"/>
                </a:moveTo>
                <a:lnTo>
                  <a:pt x="43694" y="15941"/>
                </a:lnTo>
                <a:lnTo>
                  <a:pt x="43694" y="16027"/>
                </a:lnTo>
                <a:lnTo>
                  <a:pt x="39440" y="16027"/>
                </a:lnTo>
                <a:lnTo>
                  <a:pt x="40152" y="12549"/>
                </a:lnTo>
                <a:close/>
                <a:moveTo>
                  <a:pt x="52204" y="12549"/>
                </a:moveTo>
                <a:lnTo>
                  <a:pt x="49007" y="15811"/>
                </a:lnTo>
                <a:lnTo>
                  <a:pt x="48921" y="15897"/>
                </a:lnTo>
                <a:lnTo>
                  <a:pt x="48921" y="16027"/>
                </a:lnTo>
                <a:lnTo>
                  <a:pt x="44342" y="16027"/>
                </a:lnTo>
                <a:lnTo>
                  <a:pt x="46611" y="12549"/>
                </a:lnTo>
                <a:close/>
                <a:moveTo>
                  <a:pt x="57281" y="12549"/>
                </a:moveTo>
                <a:cubicBezTo>
                  <a:pt x="56308" y="13326"/>
                  <a:pt x="55357" y="14083"/>
                  <a:pt x="54386" y="14861"/>
                </a:cubicBezTo>
                <a:cubicBezTo>
                  <a:pt x="54084" y="15097"/>
                  <a:pt x="53975" y="15552"/>
                  <a:pt x="53954" y="16027"/>
                </a:cubicBezTo>
                <a:lnTo>
                  <a:pt x="49612" y="16027"/>
                </a:lnTo>
                <a:lnTo>
                  <a:pt x="53025" y="12549"/>
                </a:lnTo>
                <a:close/>
                <a:moveTo>
                  <a:pt x="10195" y="10000"/>
                </a:moveTo>
                <a:cubicBezTo>
                  <a:pt x="10973" y="10627"/>
                  <a:pt x="11728" y="11232"/>
                  <a:pt x="12485" y="11837"/>
                </a:cubicBezTo>
                <a:cubicBezTo>
                  <a:pt x="12830" y="12117"/>
                  <a:pt x="13196" y="12398"/>
                  <a:pt x="13542" y="12678"/>
                </a:cubicBezTo>
                <a:lnTo>
                  <a:pt x="13542" y="17819"/>
                </a:lnTo>
                <a:cubicBezTo>
                  <a:pt x="12419" y="17128"/>
                  <a:pt x="11318" y="16436"/>
                  <a:pt x="10195" y="15745"/>
                </a:cubicBezTo>
                <a:lnTo>
                  <a:pt x="10195" y="10000"/>
                </a:lnTo>
                <a:close/>
                <a:moveTo>
                  <a:pt x="63522" y="10302"/>
                </a:moveTo>
                <a:lnTo>
                  <a:pt x="63522" y="15745"/>
                </a:lnTo>
                <a:cubicBezTo>
                  <a:pt x="62421" y="16436"/>
                  <a:pt x="61298" y="17128"/>
                  <a:pt x="60175" y="17819"/>
                </a:cubicBezTo>
                <a:lnTo>
                  <a:pt x="60175" y="12981"/>
                </a:lnTo>
                <a:cubicBezTo>
                  <a:pt x="60650" y="12614"/>
                  <a:pt x="61125" y="12226"/>
                  <a:pt x="61600" y="11837"/>
                </a:cubicBezTo>
                <a:cubicBezTo>
                  <a:pt x="62248" y="11339"/>
                  <a:pt x="62896" y="10821"/>
                  <a:pt x="63522" y="10302"/>
                </a:cubicBezTo>
                <a:close/>
                <a:moveTo>
                  <a:pt x="2181" y="11621"/>
                </a:moveTo>
                <a:cubicBezTo>
                  <a:pt x="3261" y="12290"/>
                  <a:pt x="4341" y="12960"/>
                  <a:pt x="5400" y="13608"/>
                </a:cubicBezTo>
                <a:lnTo>
                  <a:pt x="5400" y="19612"/>
                </a:lnTo>
                <a:cubicBezTo>
                  <a:pt x="4341" y="19115"/>
                  <a:pt x="3261" y="18619"/>
                  <a:pt x="2181" y="18121"/>
                </a:cubicBezTo>
                <a:lnTo>
                  <a:pt x="2181" y="11621"/>
                </a:lnTo>
                <a:close/>
                <a:moveTo>
                  <a:pt x="70888" y="12030"/>
                </a:moveTo>
                <a:lnTo>
                  <a:pt x="70888" y="18424"/>
                </a:lnTo>
                <a:cubicBezTo>
                  <a:pt x="70024" y="18812"/>
                  <a:pt x="69181" y="19224"/>
                  <a:pt x="68317" y="19612"/>
                </a:cubicBezTo>
                <a:lnTo>
                  <a:pt x="68317" y="13608"/>
                </a:lnTo>
                <a:cubicBezTo>
                  <a:pt x="69181" y="13090"/>
                  <a:pt x="70024" y="12549"/>
                  <a:pt x="70888" y="12030"/>
                </a:cubicBezTo>
                <a:close/>
                <a:moveTo>
                  <a:pt x="59461" y="13565"/>
                </a:moveTo>
                <a:lnTo>
                  <a:pt x="59461" y="18251"/>
                </a:lnTo>
                <a:cubicBezTo>
                  <a:pt x="58360" y="18942"/>
                  <a:pt x="57281" y="19612"/>
                  <a:pt x="56178" y="20304"/>
                </a:cubicBezTo>
                <a:lnTo>
                  <a:pt x="56178" y="18078"/>
                </a:lnTo>
                <a:lnTo>
                  <a:pt x="56178" y="16200"/>
                </a:lnTo>
                <a:cubicBezTo>
                  <a:pt x="56201" y="16177"/>
                  <a:pt x="56221" y="16177"/>
                  <a:pt x="56244" y="16157"/>
                </a:cubicBezTo>
                <a:cubicBezTo>
                  <a:pt x="57301" y="15293"/>
                  <a:pt x="58381" y="14429"/>
                  <a:pt x="59461" y="13565"/>
                </a:cubicBezTo>
                <a:close/>
                <a:moveTo>
                  <a:pt x="14276" y="13262"/>
                </a:moveTo>
                <a:cubicBezTo>
                  <a:pt x="15465" y="14233"/>
                  <a:pt x="16652" y="15184"/>
                  <a:pt x="17862" y="16157"/>
                </a:cubicBezTo>
                <a:cubicBezTo>
                  <a:pt x="17884" y="16177"/>
                  <a:pt x="17905" y="16177"/>
                  <a:pt x="17927" y="16200"/>
                </a:cubicBezTo>
                <a:lnTo>
                  <a:pt x="17927" y="18078"/>
                </a:lnTo>
                <a:lnTo>
                  <a:pt x="17927" y="20520"/>
                </a:lnTo>
                <a:cubicBezTo>
                  <a:pt x="16695" y="19763"/>
                  <a:pt x="15486" y="19008"/>
                  <a:pt x="14276" y="18251"/>
                </a:cubicBezTo>
                <a:lnTo>
                  <a:pt x="14276" y="13262"/>
                </a:lnTo>
                <a:close/>
                <a:moveTo>
                  <a:pt x="24666" y="16609"/>
                </a:moveTo>
                <a:lnTo>
                  <a:pt x="24666" y="20670"/>
                </a:lnTo>
                <a:lnTo>
                  <a:pt x="20087" y="20670"/>
                </a:lnTo>
                <a:lnTo>
                  <a:pt x="20087" y="17755"/>
                </a:lnTo>
                <a:cubicBezTo>
                  <a:pt x="20087" y="17473"/>
                  <a:pt x="20131" y="17041"/>
                  <a:pt x="20151" y="16609"/>
                </a:cubicBezTo>
                <a:close/>
                <a:moveTo>
                  <a:pt x="29893" y="16609"/>
                </a:moveTo>
                <a:lnTo>
                  <a:pt x="29893" y="20670"/>
                </a:lnTo>
                <a:lnTo>
                  <a:pt x="25249" y="20670"/>
                </a:lnTo>
                <a:lnTo>
                  <a:pt x="25249" y="16609"/>
                </a:lnTo>
                <a:close/>
                <a:moveTo>
                  <a:pt x="34299" y="16609"/>
                </a:moveTo>
                <a:lnTo>
                  <a:pt x="34299" y="20670"/>
                </a:lnTo>
                <a:lnTo>
                  <a:pt x="30476" y="20670"/>
                </a:lnTo>
                <a:lnTo>
                  <a:pt x="30476" y="16609"/>
                </a:lnTo>
                <a:close/>
                <a:moveTo>
                  <a:pt x="38792" y="16609"/>
                </a:moveTo>
                <a:lnTo>
                  <a:pt x="38792" y="20670"/>
                </a:lnTo>
                <a:lnTo>
                  <a:pt x="34882" y="20670"/>
                </a:lnTo>
                <a:lnTo>
                  <a:pt x="34882" y="16609"/>
                </a:lnTo>
                <a:close/>
                <a:moveTo>
                  <a:pt x="43694" y="16609"/>
                </a:moveTo>
                <a:lnTo>
                  <a:pt x="43694" y="20670"/>
                </a:lnTo>
                <a:lnTo>
                  <a:pt x="39374" y="20670"/>
                </a:lnTo>
                <a:lnTo>
                  <a:pt x="39374" y="16609"/>
                </a:lnTo>
                <a:close/>
                <a:moveTo>
                  <a:pt x="48921" y="16609"/>
                </a:moveTo>
                <a:lnTo>
                  <a:pt x="48921" y="20670"/>
                </a:lnTo>
                <a:lnTo>
                  <a:pt x="44278" y="20670"/>
                </a:lnTo>
                <a:lnTo>
                  <a:pt x="44278" y="16609"/>
                </a:lnTo>
                <a:close/>
                <a:moveTo>
                  <a:pt x="53932" y="16609"/>
                </a:moveTo>
                <a:cubicBezTo>
                  <a:pt x="53954" y="17041"/>
                  <a:pt x="53997" y="17473"/>
                  <a:pt x="53997" y="17755"/>
                </a:cubicBezTo>
                <a:lnTo>
                  <a:pt x="53997" y="20670"/>
                </a:lnTo>
                <a:lnTo>
                  <a:pt x="49505" y="20670"/>
                </a:lnTo>
                <a:lnTo>
                  <a:pt x="49505" y="16609"/>
                </a:lnTo>
                <a:close/>
                <a:moveTo>
                  <a:pt x="6135" y="14061"/>
                </a:moveTo>
                <a:cubicBezTo>
                  <a:pt x="7258" y="14752"/>
                  <a:pt x="8358" y="15443"/>
                  <a:pt x="9481" y="16134"/>
                </a:cubicBezTo>
                <a:lnTo>
                  <a:pt x="9481" y="21470"/>
                </a:lnTo>
                <a:cubicBezTo>
                  <a:pt x="8358" y="20972"/>
                  <a:pt x="7258" y="20454"/>
                  <a:pt x="6135" y="19936"/>
                </a:cubicBezTo>
                <a:lnTo>
                  <a:pt x="6135" y="14061"/>
                </a:lnTo>
                <a:close/>
                <a:moveTo>
                  <a:pt x="67582" y="14061"/>
                </a:moveTo>
                <a:lnTo>
                  <a:pt x="67582" y="19936"/>
                </a:lnTo>
                <a:cubicBezTo>
                  <a:pt x="66482" y="20454"/>
                  <a:pt x="65358" y="20972"/>
                  <a:pt x="64256" y="21470"/>
                </a:cubicBezTo>
                <a:lnTo>
                  <a:pt x="64256" y="16134"/>
                </a:lnTo>
                <a:cubicBezTo>
                  <a:pt x="65358" y="15443"/>
                  <a:pt x="66482" y="14752"/>
                  <a:pt x="67582" y="14061"/>
                </a:cubicBezTo>
                <a:close/>
                <a:moveTo>
                  <a:pt x="10195" y="16589"/>
                </a:moveTo>
                <a:cubicBezTo>
                  <a:pt x="11318" y="17280"/>
                  <a:pt x="12419" y="17971"/>
                  <a:pt x="13542" y="18662"/>
                </a:cubicBezTo>
                <a:lnTo>
                  <a:pt x="13542" y="23348"/>
                </a:lnTo>
                <a:cubicBezTo>
                  <a:pt x="12419" y="22830"/>
                  <a:pt x="11318" y="22334"/>
                  <a:pt x="10195" y="21815"/>
                </a:cubicBezTo>
                <a:lnTo>
                  <a:pt x="10195" y="16589"/>
                </a:lnTo>
                <a:close/>
                <a:moveTo>
                  <a:pt x="63522" y="16589"/>
                </a:moveTo>
                <a:lnTo>
                  <a:pt x="63522" y="21815"/>
                </a:lnTo>
                <a:cubicBezTo>
                  <a:pt x="62421" y="22334"/>
                  <a:pt x="61298" y="22830"/>
                  <a:pt x="60175" y="23348"/>
                </a:cubicBezTo>
                <a:lnTo>
                  <a:pt x="60175" y="18662"/>
                </a:lnTo>
                <a:cubicBezTo>
                  <a:pt x="61298" y="17971"/>
                  <a:pt x="62421" y="17280"/>
                  <a:pt x="63522" y="16589"/>
                </a:cubicBezTo>
                <a:close/>
                <a:moveTo>
                  <a:pt x="59461" y="19115"/>
                </a:moveTo>
                <a:lnTo>
                  <a:pt x="59461" y="23673"/>
                </a:lnTo>
                <a:cubicBezTo>
                  <a:pt x="58360" y="24191"/>
                  <a:pt x="57281" y="24687"/>
                  <a:pt x="56178" y="25185"/>
                </a:cubicBezTo>
                <a:lnTo>
                  <a:pt x="56178" y="21145"/>
                </a:lnTo>
                <a:cubicBezTo>
                  <a:pt x="57281" y="20476"/>
                  <a:pt x="58360" y="19785"/>
                  <a:pt x="59461" y="19115"/>
                </a:cubicBezTo>
                <a:close/>
                <a:moveTo>
                  <a:pt x="24666" y="21254"/>
                </a:moveTo>
                <a:lnTo>
                  <a:pt x="24666" y="25314"/>
                </a:lnTo>
                <a:lnTo>
                  <a:pt x="20087" y="25314"/>
                </a:lnTo>
                <a:lnTo>
                  <a:pt x="20087" y="21254"/>
                </a:lnTo>
                <a:close/>
                <a:moveTo>
                  <a:pt x="29893" y="21254"/>
                </a:moveTo>
                <a:lnTo>
                  <a:pt x="29893" y="25314"/>
                </a:lnTo>
                <a:lnTo>
                  <a:pt x="25249" y="25314"/>
                </a:lnTo>
                <a:lnTo>
                  <a:pt x="25249" y="21254"/>
                </a:lnTo>
                <a:close/>
                <a:moveTo>
                  <a:pt x="34299" y="21254"/>
                </a:moveTo>
                <a:lnTo>
                  <a:pt x="34299" y="25314"/>
                </a:lnTo>
                <a:lnTo>
                  <a:pt x="30476" y="25314"/>
                </a:lnTo>
                <a:lnTo>
                  <a:pt x="30476" y="21254"/>
                </a:lnTo>
                <a:close/>
                <a:moveTo>
                  <a:pt x="38792" y="21254"/>
                </a:moveTo>
                <a:lnTo>
                  <a:pt x="38792" y="25314"/>
                </a:lnTo>
                <a:lnTo>
                  <a:pt x="34882" y="25314"/>
                </a:lnTo>
                <a:lnTo>
                  <a:pt x="34882" y="21254"/>
                </a:lnTo>
                <a:close/>
                <a:moveTo>
                  <a:pt x="43694" y="21254"/>
                </a:moveTo>
                <a:lnTo>
                  <a:pt x="43694" y="25314"/>
                </a:lnTo>
                <a:lnTo>
                  <a:pt x="39374" y="25314"/>
                </a:lnTo>
                <a:lnTo>
                  <a:pt x="39374" y="21254"/>
                </a:lnTo>
                <a:close/>
                <a:moveTo>
                  <a:pt x="48921" y="21254"/>
                </a:moveTo>
                <a:lnTo>
                  <a:pt x="48921" y="25314"/>
                </a:lnTo>
                <a:lnTo>
                  <a:pt x="44278" y="25314"/>
                </a:lnTo>
                <a:lnTo>
                  <a:pt x="44278" y="21254"/>
                </a:lnTo>
                <a:close/>
                <a:moveTo>
                  <a:pt x="53997" y="21254"/>
                </a:moveTo>
                <a:lnTo>
                  <a:pt x="53997" y="25314"/>
                </a:lnTo>
                <a:lnTo>
                  <a:pt x="49505" y="25314"/>
                </a:lnTo>
                <a:lnTo>
                  <a:pt x="49505" y="21254"/>
                </a:lnTo>
                <a:close/>
                <a:moveTo>
                  <a:pt x="14276" y="19115"/>
                </a:moveTo>
                <a:cubicBezTo>
                  <a:pt x="15486" y="19872"/>
                  <a:pt x="16695" y="20627"/>
                  <a:pt x="17927" y="21383"/>
                </a:cubicBezTo>
                <a:lnTo>
                  <a:pt x="17927" y="25358"/>
                </a:lnTo>
                <a:cubicBezTo>
                  <a:pt x="16695" y="24796"/>
                  <a:pt x="15486" y="24235"/>
                  <a:pt x="14276" y="23673"/>
                </a:cubicBezTo>
                <a:lnTo>
                  <a:pt x="14276" y="19115"/>
                </a:lnTo>
                <a:close/>
                <a:moveTo>
                  <a:pt x="2181" y="18921"/>
                </a:moveTo>
                <a:cubicBezTo>
                  <a:pt x="3261" y="19417"/>
                  <a:pt x="4341" y="19915"/>
                  <a:pt x="5400" y="20411"/>
                </a:cubicBezTo>
                <a:lnTo>
                  <a:pt x="5400" y="26458"/>
                </a:lnTo>
                <a:cubicBezTo>
                  <a:pt x="4341" y="26178"/>
                  <a:pt x="3261" y="25876"/>
                  <a:pt x="2181" y="25574"/>
                </a:cubicBezTo>
                <a:lnTo>
                  <a:pt x="2181" y="18921"/>
                </a:lnTo>
                <a:close/>
                <a:moveTo>
                  <a:pt x="70888" y="19224"/>
                </a:moveTo>
                <a:lnTo>
                  <a:pt x="70888" y="25746"/>
                </a:lnTo>
                <a:cubicBezTo>
                  <a:pt x="70024" y="25983"/>
                  <a:pt x="69181" y="26222"/>
                  <a:pt x="68317" y="26458"/>
                </a:cubicBezTo>
                <a:lnTo>
                  <a:pt x="68317" y="20411"/>
                </a:lnTo>
                <a:cubicBezTo>
                  <a:pt x="69181" y="20001"/>
                  <a:pt x="70024" y="19612"/>
                  <a:pt x="70888" y="19224"/>
                </a:cubicBezTo>
                <a:close/>
                <a:moveTo>
                  <a:pt x="6135" y="20736"/>
                </a:moveTo>
                <a:cubicBezTo>
                  <a:pt x="7258" y="21254"/>
                  <a:pt x="8358" y="21772"/>
                  <a:pt x="9481" y="22268"/>
                </a:cubicBezTo>
                <a:lnTo>
                  <a:pt x="9481" y="27604"/>
                </a:lnTo>
                <a:cubicBezTo>
                  <a:pt x="8358" y="27279"/>
                  <a:pt x="7258" y="26977"/>
                  <a:pt x="6135" y="26674"/>
                </a:cubicBezTo>
                <a:lnTo>
                  <a:pt x="6135" y="20736"/>
                </a:lnTo>
                <a:close/>
                <a:moveTo>
                  <a:pt x="67582" y="20736"/>
                </a:moveTo>
                <a:lnTo>
                  <a:pt x="67582" y="26674"/>
                </a:lnTo>
                <a:cubicBezTo>
                  <a:pt x="66482" y="26977"/>
                  <a:pt x="65358" y="27279"/>
                  <a:pt x="64256" y="27604"/>
                </a:cubicBezTo>
                <a:lnTo>
                  <a:pt x="64256" y="22268"/>
                </a:lnTo>
                <a:cubicBezTo>
                  <a:pt x="65358" y="21772"/>
                  <a:pt x="66482" y="21254"/>
                  <a:pt x="67582" y="20736"/>
                </a:cubicBezTo>
                <a:close/>
                <a:moveTo>
                  <a:pt x="10195" y="22614"/>
                </a:moveTo>
                <a:cubicBezTo>
                  <a:pt x="11318" y="23111"/>
                  <a:pt x="12419" y="23630"/>
                  <a:pt x="13542" y="24148"/>
                </a:cubicBezTo>
                <a:lnTo>
                  <a:pt x="13542" y="28727"/>
                </a:lnTo>
                <a:cubicBezTo>
                  <a:pt x="12419" y="28425"/>
                  <a:pt x="11318" y="28100"/>
                  <a:pt x="10195" y="27797"/>
                </a:cubicBezTo>
                <a:lnTo>
                  <a:pt x="10195" y="22614"/>
                </a:lnTo>
                <a:close/>
                <a:moveTo>
                  <a:pt x="63522" y="22614"/>
                </a:moveTo>
                <a:lnTo>
                  <a:pt x="63522" y="27797"/>
                </a:lnTo>
                <a:cubicBezTo>
                  <a:pt x="62421" y="28100"/>
                  <a:pt x="61298" y="28425"/>
                  <a:pt x="60175" y="28727"/>
                </a:cubicBezTo>
                <a:lnTo>
                  <a:pt x="60175" y="24148"/>
                </a:lnTo>
                <a:cubicBezTo>
                  <a:pt x="61298" y="23630"/>
                  <a:pt x="62421" y="23111"/>
                  <a:pt x="63522" y="22614"/>
                </a:cubicBezTo>
                <a:close/>
                <a:moveTo>
                  <a:pt x="59461" y="24471"/>
                </a:moveTo>
                <a:lnTo>
                  <a:pt x="59461" y="28921"/>
                </a:lnTo>
                <a:cubicBezTo>
                  <a:pt x="58360" y="29223"/>
                  <a:pt x="57281" y="29525"/>
                  <a:pt x="56178" y="29850"/>
                </a:cubicBezTo>
                <a:lnTo>
                  <a:pt x="56178" y="25983"/>
                </a:lnTo>
                <a:cubicBezTo>
                  <a:pt x="57281" y="25487"/>
                  <a:pt x="58360" y="24990"/>
                  <a:pt x="59461" y="24471"/>
                </a:cubicBezTo>
                <a:close/>
                <a:moveTo>
                  <a:pt x="14276" y="24471"/>
                </a:moveTo>
                <a:cubicBezTo>
                  <a:pt x="15486" y="25033"/>
                  <a:pt x="16695" y="25594"/>
                  <a:pt x="17927" y="26156"/>
                </a:cubicBezTo>
                <a:lnTo>
                  <a:pt x="17927" y="29937"/>
                </a:lnTo>
                <a:cubicBezTo>
                  <a:pt x="16695" y="29612"/>
                  <a:pt x="15486" y="29266"/>
                  <a:pt x="14276" y="28921"/>
                </a:cubicBezTo>
                <a:lnTo>
                  <a:pt x="14276" y="24471"/>
                </a:lnTo>
                <a:close/>
                <a:moveTo>
                  <a:pt x="24666" y="25897"/>
                </a:moveTo>
                <a:lnTo>
                  <a:pt x="24666" y="29980"/>
                </a:lnTo>
                <a:lnTo>
                  <a:pt x="20087" y="29980"/>
                </a:lnTo>
                <a:lnTo>
                  <a:pt x="20087" y="25897"/>
                </a:lnTo>
                <a:close/>
                <a:moveTo>
                  <a:pt x="29893" y="25897"/>
                </a:moveTo>
                <a:lnTo>
                  <a:pt x="29893" y="29980"/>
                </a:lnTo>
                <a:lnTo>
                  <a:pt x="25249" y="29980"/>
                </a:lnTo>
                <a:lnTo>
                  <a:pt x="25249" y="25897"/>
                </a:lnTo>
                <a:close/>
                <a:moveTo>
                  <a:pt x="34299" y="25897"/>
                </a:moveTo>
                <a:lnTo>
                  <a:pt x="34299" y="29980"/>
                </a:lnTo>
                <a:lnTo>
                  <a:pt x="30476" y="29980"/>
                </a:lnTo>
                <a:lnTo>
                  <a:pt x="30476" y="25897"/>
                </a:lnTo>
                <a:close/>
                <a:moveTo>
                  <a:pt x="38792" y="25897"/>
                </a:moveTo>
                <a:lnTo>
                  <a:pt x="38792" y="29980"/>
                </a:lnTo>
                <a:lnTo>
                  <a:pt x="34882" y="29980"/>
                </a:lnTo>
                <a:lnTo>
                  <a:pt x="34882" y="25897"/>
                </a:lnTo>
                <a:close/>
                <a:moveTo>
                  <a:pt x="43694" y="25897"/>
                </a:moveTo>
                <a:lnTo>
                  <a:pt x="43694" y="29980"/>
                </a:lnTo>
                <a:lnTo>
                  <a:pt x="39374" y="29980"/>
                </a:lnTo>
                <a:lnTo>
                  <a:pt x="39374" y="25897"/>
                </a:lnTo>
                <a:close/>
                <a:moveTo>
                  <a:pt x="48921" y="25897"/>
                </a:moveTo>
                <a:lnTo>
                  <a:pt x="48921" y="29980"/>
                </a:lnTo>
                <a:lnTo>
                  <a:pt x="44278" y="29980"/>
                </a:lnTo>
                <a:lnTo>
                  <a:pt x="44278" y="25897"/>
                </a:lnTo>
                <a:close/>
                <a:moveTo>
                  <a:pt x="53997" y="25897"/>
                </a:moveTo>
                <a:lnTo>
                  <a:pt x="53997" y="29980"/>
                </a:lnTo>
                <a:lnTo>
                  <a:pt x="49505" y="29980"/>
                </a:lnTo>
                <a:lnTo>
                  <a:pt x="49505" y="25897"/>
                </a:lnTo>
                <a:close/>
                <a:moveTo>
                  <a:pt x="2181" y="26329"/>
                </a:moveTo>
                <a:cubicBezTo>
                  <a:pt x="3261" y="26631"/>
                  <a:pt x="4341" y="26913"/>
                  <a:pt x="5400" y="27215"/>
                </a:cubicBezTo>
                <a:lnTo>
                  <a:pt x="5400" y="33176"/>
                </a:lnTo>
                <a:cubicBezTo>
                  <a:pt x="4341" y="33090"/>
                  <a:pt x="3261" y="33004"/>
                  <a:pt x="2181" y="32917"/>
                </a:cubicBezTo>
                <a:lnTo>
                  <a:pt x="2181" y="26329"/>
                </a:lnTo>
                <a:close/>
                <a:moveTo>
                  <a:pt x="70888" y="26502"/>
                </a:moveTo>
                <a:lnTo>
                  <a:pt x="70888" y="32960"/>
                </a:lnTo>
                <a:cubicBezTo>
                  <a:pt x="70024" y="33047"/>
                  <a:pt x="69181" y="33111"/>
                  <a:pt x="68317" y="33176"/>
                </a:cubicBezTo>
                <a:lnTo>
                  <a:pt x="68317" y="27215"/>
                </a:lnTo>
                <a:cubicBezTo>
                  <a:pt x="69181" y="26977"/>
                  <a:pt x="70024" y="26740"/>
                  <a:pt x="70888" y="26502"/>
                </a:cubicBezTo>
                <a:close/>
                <a:moveTo>
                  <a:pt x="6135" y="27431"/>
                </a:moveTo>
                <a:cubicBezTo>
                  <a:pt x="7258" y="27734"/>
                  <a:pt x="8358" y="28036"/>
                  <a:pt x="9481" y="28359"/>
                </a:cubicBezTo>
                <a:lnTo>
                  <a:pt x="9481" y="33522"/>
                </a:lnTo>
                <a:cubicBezTo>
                  <a:pt x="8358" y="33436"/>
                  <a:pt x="7258" y="33327"/>
                  <a:pt x="6135" y="33240"/>
                </a:cubicBezTo>
                <a:lnTo>
                  <a:pt x="6135" y="27431"/>
                </a:lnTo>
                <a:close/>
                <a:moveTo>
                  <a:pt x="67582" y="27431"/>
                </a:moveTo>
                <a:lnTo>
                  <a:pt x="67582" y="33240"/>
                </a:lnTo>
                <a:cubicBezTo>
                  <a:pt x="66482" y="33327"/>
                  <a:pt x="65358" y="33436"/>
                  <a:pt x="64256" y="33522"/>
                </a:cubicBezTo>
                <a:lnTo>
                  <a:pt x="64256" y="28359"/>
                </a:lnTo>
                <a:cubicBezTo>
                  <a:pt x="65358" y="28036"/>
                  <a:pt x="66482" y="27734"/>
                  <a:pt x="67582" y="27431"/>
                </a:cubicBezTo>
                <a:close/>
                <a:moveTo>
                  <a:pt x="10195" y="28554"/>
                </a:moveTo>
                <a:cubicBezTo>
                  <a:pt x="11318" y="28857"/>
                  <a:pt x="12419" y="29180"/>
                  <a:pt x="13542" y="29482"/>
                </a:cubicBezTo>
                <a:lnTo>
                  <a:pt x="13542" y="33845"/>
                </a:lnTo>
                <a:cubicBezTo>
                  <a:pt x="12419" y="33759"/>
                  <a:pt x="11318" y="33672"/>
                  <a:pt x="10195" y="33586"/>
                </a:cubicBezTo>
                <a:lnTo>
                  <a:pt x="10195" y="28554"/>
                </a:lnTo>
                <a:close/>
                <a:moveTo>
                  <a:pt x="63522" y="28554"/>
                </a:moveTo>
                <a:lnTo>
                  <a:pt x="63522" y="33586"/>
                </a:lnTo>
                <a:cubicBezTo>
                  <a:pt x="62421" y="33672"/>
                  <a:pt x="61298" y="33759"/>
                  <a:pt x="60175" y="33845"/>
                </a:cubicBezTo>
                <a:lnTo>
                  <a:pt x="60175" y="29482"/>
                </a:lnTo>
                <a:cubicBezTo>
                  <a:pt x="61298" y="29180"/>
                  <a:pt x="62421" y="28857"/>
                  <a:pt x="63522" y="28554"/>
                </a:cubicBezTo>
                <a:close/>
                <a:moveTo>
                  <a:pt x="24666" y="30541"/>
                </a:moveTo>
                <a:lnTo>
                  <a:pt x="24666" y="34040"/>
                </a:lnTo>
                <a:lnTo>
                  <a:pt x="20087" y="34040"/>
                </a:lnTo>
                <a:lnTo>
                  <a:pt x="20087" y="30541"/>
                </a:lnTo>
                <a:close/>
                <a:moveTo>
                  <a:pt x="29893" y="30541"/>
                </a:moveTo>
                <a:lnTo>
                  <a:pt x="29893" y="34040"/>
                </a:lnTo>
                <a:lnTo>
                  <a:pt x="25249" y="34040"/>
                </a:lnTo>
                <a:lnTo>
                  <a:pt x="25249" y="30541"/>
                </a:lnTo>
                <a:close/>
                <a:moveTo>
                  <a:pt x="34299" y="30541"/>
                </a:moveTo>
                <a:lnTo>
                  <a:pt x="34299" y="34040"/>
                </a:lnTo>
                <a:lnTo>
                  <a:pt x="30476" y="34040"/>
                </a:lnTo>
                <a:lnTo>
                  <a:pt x="30476" y="30541"/>
                </a:lnTo>
                <a:close/>
                <a:moveTo>
                  <a:pt x="38792" y="30541"/>
                </a:moveTo>
                <a:lnTo>
                  <a:pt x="38792" y="34040"/>
                </a:lnTo>
                <a:lnTo>
                  <a:pt x="34882" y="34040"/>
                </a:lnTo>
                <a:lnTo>
                  <a:pt x="34882" y="30541"/>
                </a:lnTo>
                <a:close/>
                <a:moveTo>
                  <a:pt x="43694" y="30541"/>
                </a:moveTo>
                <a:lnTo>
                  <a:pt x="43694" y="34040"/>
                </a:lnTo>
                <a:lnTo>
                  <a:pt x="39374" y="34040"/>
                </a:lnTo>
                <a:lnTo>
                  <a:pt x="39374" y="30541"/>
                </a:lnTo>
                <a:close/>
                <a:moveTo>
                  <a:pt x="48921" y="30541"/>
                </a:moveTo>
                <a:lnTo>
                  <a:pt x="48921" y="34040"/>
                </a:lnTo>
                <a:lnTo>
                  <a:pt x="44278" y="34040"/>
                </a:lnTo>
                <a:lnTo>
                  <a:pt x="44278" y="30541"/>
                </a:lnTo>
                <a:close/>
                <a:moveTo>
                  <a:pt x="53997" y="30541"/>
                </a:moveTo>
                <a:lnTo>
                  <a:pt x="53997" y="34040"/>
                </a:lnTo>
                <a:lnTo>
                  <a:pt x="49505" y="34040"/>
                </a:lnTo>
                <a:lnTo>
                  <a:pt x="49505" y="30541"/>
                </a:lnTo>
                <a:close/>
                <a:moveTo>
                  <a:pt x="59461" y="29677"/>
                </a:moveTo>
                <a:lnTo>
                  <a:pt x="59461" y="33911"/>
                </a:lnTo>
                <a:cubicBezTo>
                  <a:pt x="58360" y="33997"/>
                  <a:pt x="57281" y="34104"/>
                  <a:pt x="56178" y="34191"/>
                </a:cubicBezTo>
                <a:lnTo>
                  <a:pt x="56178" y="30585"/>
                </a:lnTo>
                <a:cubicBezTo>
                  <a:pt x="57281" y="30282"/>
                  <a:pt x="58360" y="29980"/>
                  <a:pt x="59461" y="29677"/>
                </a:cubicBezTo>
                <a:close/>
                <a:moveTo>
                  <a:pt x="14276" y="29677"/>
                </a:moveTo>
                <a:cubicBezTo>
                  <a:pt x="15486" y="30023"/>
                  <a:pt x="16695" y="30369"/>
                  <a:pt x="17927" y="30692"/>
                </a:cubicBezTo>
                <a:lnTo>
                  <a:pt x="17927" y="34213"/>
                </a:lnTo>
                <a:cubicBezTo>
                  <a:pt x="16695" y="34127"/>
                  <a:pt x="15486" y="34018"/>
                  <a:pt x="14276" y="33911"/>
                </a:cubicBezTo>
                <a:lnTo>
                  <a:pt x="14276" y="29677"/>
                </a:lnTo>
                <a:close/>
                <a:moveTo>
                  <a:pt x="24666" y="34623"/>
                </a:moveTo>
                <a:lnTo>
                  <a:pt x="24666" y="38101"/>
                </a:lnTo>
                <a:lnTo>
                  <a:pt x="20087" y="38101"/>
                </a:lnTo>
                <a:lnTo>
                  <a:pt x="20087" y="34623"/>
                </a:lnTo>
                <a:close/>
                <a:moveTo>
                  <a:pt x="29893" y="34623"/>
                </a:moveTo>
                <a:lnTo>
                  <a:pt x="29893" y="38101"/>
                </a:lnTo>
                <a:lnTo>
                  <a:pt x="25249" y="38101"/>
                </a:lnTo>
                <a:lnTo>
                  <a:pt x="25249" y="34623"/>
                </a:lnTo>
                <a:close/>
                <a:moveTo>
                  <a:pt x="34299" y="34623"/>
                </a:moveTo>
                <a:lnTo>
                  <a:pt x="34299" y="38101"/>
                </a:lnTo>
                <a:lnTo>
                  <a:pt x="30476" y="38101"/>
                </a:lnTo>
                <a:lnTo>
                  <a:pt x="30476" y="34623"/>
                </a:lnTo>
                <a:close/>
                <a:moveTo>
                  <a:pt x="38792" y="34623"/>
                </a:moveTo>
                <a:lnTo>
                  <a:pt x="38792" y="38101"/>
                </a:lnTo>
                <a:lnTo>
                  <a:pt x="34882" y="38101"/>
                </a:lnTo>
                <a:lnTo>
                  <a:pt x="34882" y="34623"/>
                </a:lnTo>
                <a:close/>
                <a:moveTo>
                  <a:pt x="43694" y="34623"/>
                </a:moveTo>
                <a:lnTo>
                  <a:pt x="43694" y="38101"/>
                </a:lnTo>
                <a:lnTo>
                  <a:pt x="39374" y="38101"/>
                </a:lnTo>
                <a:lnTo>
                  <a:pt x="39374" y="34623"/>
                </a:lnTo>
                <a:close/>
                <a:moveTo>
                  <a:pt x="48921" y="34623"/>
                </a:moveTo>
                <a:lnTo>
                  <a:pt x="48921" y="38101"/>
                </a:lnTo>
                <a:lnTo>
                  <a:pt x="44278" y="38101"/>
                </a:lnTo>
                <a:lnTo>
                  <a:pt x="44278" y="34623"/>
                </a:lnTo>
                <a:close/>
                <a:moveTo>
                  <a:pt x="53997" y="34623"/>
                </a:moveTo>
                <a:lnTo>
                  <a:pt x="53997" y="38101"/>
                </a:lnTo>
                <a:lnTo>
                  <a:pt x="49505" y="38101"/>
                </a:lnTo>
                <a:lnTo>
                  <a:pt x="49505" y="34623"/>
                </a:lnTo>
                <a:close/>
                <a:moveTo>
                  <a:pt x="14276" y="34645"/>
                </a:moveTo>
                <a:cubicBezTo>
                  <a:pt x="15486" y="34732"/>
                  <a:pt x="16695" y="34839"/>
                  <a:pt x="17927" y="34948"/>
                </a:cubicBezTo>
                <a:lnTo>
                  <a:pt x="17927" y="37928"/>
                </a:lnTo>
                <a:cubicBezTo>
                  <a:pt x="16695" y="38101"/>
                  <a:pt x="15486" y="38274"/>
                  <a:pt x="14276" y="38447"/>
                </a:cubicBezTo>
                <a:lnTo>
                  <a:pt x="14276" y="34645"/>
                </a:lnTo>
                <a:close/>
                <a:moveTo>
                  <a:pt x="59461" y="34645"/>
                </a:moveTo>
                <a:lnTo>
                  <a:pt x="59461" y="38447"/>
                </a:lnTo>
                <a:cubicBezTo>
                  <a:pt x="58360" y="38295"/>
                  <a:pt x="57281" y="38144"/>
                  <a:pt x="56178" y="37971"/>
                </a:cubicBezTo>
                <a:lnTo>
                  <a:pt x="56178" y="34904"/>
                </a:lnTo>
                <a:cubicBezTo>
                  <a:pt x="57281" y="34818"/>
                  <a:pt x="58360" y="34732"/>
                  <a:pt x="59461" y="34645"/>
                </a:cubicBezTo>
                <a:close/>
                <a:moveTo>
                  <a:pt x="10195" y="34300"/>
                </a:moveTo>
                <a:cubicBezTo>
                  <a:pt x="11318" y="34386"/>
                  <a:pt x="12419" y="34493"/>
                  <a:pt x="13542" y="34580"/>
                </a:cubicBezTo>
                <a:lnTo>
                  <a:pt x="13542" y="38554"/>
                </a:lnTo>
                <a:cubicBezTo>
                  <a:pt x="12419" y="38726"/>
                  <a:pt x="11318" y="38879"/>
                  <a:pt x="10195" y="39051"/>
                </a:cubicBezTo>
                <a:lnTo>
                  <a:pt x="10195" y="34300"/>
                </a:lnTo>
                <a:close/>
                <a:moveTo>
                  <a:pt x="63522" y="34300"/>
                </a:moveTo>
                <a:lnTo>
                  <a:pt x="63522" y="39051"/>
                </a:lnTo>
                <a:cubicBezTo>
                  <a:pt x="62421" y="38879"/>
                  <a:pt x="61298" y="38726"/>
                  <a:pt x="60175" y="38554"/>
                </a:cubicBezTo>
                <a:lnTo>
                  <a:pt x="60175" y="34580"/>
                </a:lnTo>
                <a:cubicBezTo>
                  <a:pt x="61298" y="34493"/>
                  <a:pt x="62421" y="34386"/>
                  <a:pt x="63522" y="34300"/>
                </a:cubicBezTo>
                <a:close/>
                <a:moveTo>
                  <a:pt x="6135" y="33975"/>
                </a:moveTo>
                <a:cubicBezTo>
                  <a:pt x="7258" y="34061"/>
                  <a:pt x="8358" y="34148"/>
                  <a:pt x="9481" y="34234"/>
                </a:cubicBezTo>
                <a:lnTo>
                  <a:pt x="9481" y="39158"/>
                </a:lnTo>
                <a:cubicBezTo>
                  <a:pt x="8358" y="39311"/>
                  <a:pt x="7258" y="39461"/>
                  <a:pt x="6135" y="39634"/>
                </a:cubicBezTo>
                <a:lnTo>
                  <a:pt x="6135" y="33975"/>
                </a:lnTo>
                <a:close/>
                <a:moveTo>
                  <a:pt x="67582" y="33975"/>
                </a:moveTo>
                <a:lnTo>
                  <a:pt x="67582" y="39634"/>
                </a:lnTo>
                <a:cubicBezTo>
                  <a:pt x="66482" y="39461"/>
                  <a:pt x="65358" y="39311"/>
                  <a:pt x="64256" y="39158"/>
                </a:cubicBezTo>
                <a:lnTo>
                  <a:pt x="64256" y="34234"/>
                </a:lnTo>
                <a:cubicBezTo>
                  <a:pt x="65358" y="34148"/>
                  <a:pt x="66482" y="34061"/>
                  <a:pt x="67582" y="33975"/>
                </a:cubicBezTo>
                <a:close/>
                <a:moveTo>
                  <a:pt x="70888" y="33695"/>
                </a:moveTo>
                <a:lnTo>
                  <a:pt x="70888" y="40109"/>
                </a:lnTo>
                <a:cubicBezTo>
                  <a:pt x="70024" y="39979"/>
                  <a:pt x="69181" y="39872"/>
                  <a:pt x="68317" y="39742"/>
                </a:cubicBezTo>
                <a:lnTo>
                  <a:pt x="68317" y="33911"/>
                </a:lnTo>
                <a:cubicBezTo>
                  <a:pt x="69181" y="33845"/>
                  <a:pt x="70024" y="33759"/>
                  <a:pt x="70888" y="33695"/>
                </a:cubicBezTo>
                <a:close/>
                <a:moveTo>
                  <a:pt x="2181" y="33629"/>
                </a:moveTo>
                <a:cubicBezTo>
                  <a:pt x="3261" y="33738"/>
                  <a:pt x="4341" y="33824"/>
                  <a:pt x="5400" y="33911"/>
                </a:cubicBezTo>
                <a:lnTo>
                  <a:pt x="5400" y="39742"/>
                </a:lnTo>
                <a:cubicBezTo>
                  <a:pt x="4341" y="39893"/>
                  <a:pt x="3261" y="40045"/>
                  <a:pt x="2181" y="40195"/>
                </a:cubicBezTo>
                <a:lnTo>
                  <a:pt x="2181" y="33629"/>
                </a:lnTo>
                <a:close/>
                <a:moveTo>
                  <a:pt x="24666" y="38683"/>
                </a:moveTo>
                <a:lnTo>
                  <a:pt x="24666" y="40800"/>
                </a:lnTo>
                <a:lnTo>
                  <a:pt x="20087" y="40800"/>
                </a:lnTo>
                <a:lnTo>
                  <a:pt x="20087" y="38683"/>
                </a:lnTo>
                <a:close/>
                <a:moveTo>
                  <a:pt x="29893" y="38683"/>
                </a:moveTo>
                <a:lnTo>
                  <a:pt x="29893" y="40800"/>
                </a:lnTo>
                <a:lnTo>
                  <a:pt x="25249" y="40800"/>
                </a:lnTo>
                <a:lnTo>
                  <a:pt x="25249" y="38683"/>
                </a:lnTo>
                <a:close/>
                <a:moveTo>
                  <a:pt x="34299" y="38683"/>
                </a:moveTo>
                <a:lnTo>
                  <a:pt x="34299" y="40800"/>
                </a:lnTo>
                <a:lnTo>
                  <a:pt x="30476" y="40800"/>
                </a:lnTo>
                <a:lnTo>
                  <a:pt x="30476" y="38683"/>
                </a:lnTo>
                <a:close/>
                <a:moveTo>
                  <a:pt x="38792" y="38683"/>
                </a:moveTo>
                <a:lnTo>
                  <a:pt x="38792" y="40800"/>
                </a:lnTo>
                <a:lnTo>
                  <a:pt x="34882" y="40800"/>
                </a:lnTo>
                <a:lnTo>
                  <a:pt x="34882" y="38683"/>
                </a:lnTo>
                <a:close/>
                <a:moveTo>
                  <a:pt x="43694" y="38683"/>
                </a:moveTo>
                <a:lnTo>
                  <a:pt x="43694" y="40800"/>
                </a:lnTo>
                <a:lnTo>
                  <a:pt x="39374" y="40800"/>
                </a:lnTo>
                <a:lnTo>
                  <a:pt x="39374" y="38683"/>
                </a:lnTo>
                <a:close/>
                <a:moveTo>
                  <a:pt x="48921" y="38683"/>
                </a:moveTo>
                <a:lnTo>
                  <a:pt x="48921" y="40800"/>
                </a:lnTo>
                <a:lnTo>
                  <a:pt x="44278" y="40800"/>
                </a:lnTo>
                <a:lnTo>
                  <a:pt x="44278" y="38683"/>
                </a:lnTo>
                <a:close/>
                <a:moveTo>
                  <a:pt x="53997" y="38683"/>
                </a:moveTo>
                <a:lnTo>
                  <a:pt x="53997" y="40800"/>
                </a:lnTo>
                <a:lnTo>
                  <a:pt x="49505" y="40800"/>
                </a:lnTo>
                <a:lnTo>
                  <a:pt x="49505" y="38683"/>
                </a:lnTo>
                <a:close/>
                <a:moveTo>
                  <a:pt x="17927" y="38663"/>
                </a:moveTo>
                <a:lnTo>
                  <a:pt x="17927" y="40477"/>
                </a:lnTo>
                <a:cubicBezTo>
                  <a:pt x="16695" y="40973"/>
                  <a:pt x="15486" y="41470"/>
                  <a:pt x="14276" y="41966"/>
                </a:cubicBezTo>
                <a:lnTo>
                  <a:pt x="14276" y="39181"/>
                </a:lnTo>
                <a:cubicBezTo>
                  <a:pt x="15486" y="39008"/>
                  <a:pt x="16695" y="38835"/>
                  <a:pt x="17927" y="38663"/>
                </a:cubicBezTo>
                <a:close/>
                <a:moveTo>
                  <a:pt x="56178" y="38706"/>
                </a:moveTo>
                <a:cubicBezTo>
                  <a:pt x="57281" y="38856"/>
                  <a:pt x="58360" y="39029"/>
                  <a:pt x="59461" y="39181"/>
                </a:cubicBezTo>
                <a:lnTo>
                  <a:pt x="59461" y="41966"/>
                </a:lnTo>
                <a:cubicBezTo>
                  <a:pt x="58360" y="41514"/>
                  <a:pt x="57281" y="41082"/>
                  <a:pt x="56178" y="40627"/>
                </a:cubicBezTo>
                <a:lnTo>
                  <a:pt x="56178" y="38706"/>
                </a:lnTo>
                <a:close/>
                <a:moveTo>
                  <a:pt x="13542" y="39288"/>
                </a:moveTo>
                <a:lnTo>
                  <a:pt x="13542" y="42248"/>
                </a:lnTo>
                <a:cubicBezTo>
                  <a:pt x="12419" y="42701"/>
                  <a:pt x="11318" y="43155"/>
                  <a:pt x="10195" y="43608"/>
                </a:cubicBezTo>
                <a:lnTo>
                  <a:pt x="10195" y="39763"/>
                </a:lnTo>
                <a:cubicBezTo>
                  <a:pt x="11318" y="39613"/>
                  <a:pt x="12419" y="39440"/>
                  <a:pt x="13542" y="39288"/>
                </a:cubicBezTo>
                <a:close/>
                <a:moveTo>
                  <a:pt x="60175" y="39288"/>
                </a:moveTo>
                <a:cubicBezTo>
                  <a:pt x="61298" y="39440"/>
                  <a:pt x="62421" y="39613"/>
                  <a:pt x="63522" y="39763"/>
                </a:cubicBezTo>
                <a:lnTo>
                  <a:pt x="63522" y="43608"/>
                </a:lnTo>
                <a:cubicBezTo>
                  <a:pt x="62421" y="43155"/>
                  <a:pt x="61298" y="42701"/>
                  <a:pt x="60175" y="42248"/>
                </a:cubicBezTo>
                <a:lnTo>
                  <a:pt x="60175" y="39288"/>
                </a:lnTo>
                <a:close/>
                <a:moveTo>
                  <a:pt x="9481" y="39872"/>
                </a:moveTo>
                <a:lnTo>
                  <a:pt x="9481" y="43910"/>
                </a:lnTo>
                <a:cubicBezTo>
                  <a:pt x="8358" y="44342"/>
                  <a:pt x="7258" y="44797"/>
                  <a:pt x="6135" y="45249"/>
                </a:cubicBezTo>
                <a:lnTo>
                  <a:pt x="6135" y="40368"/>
                </a:lnTo>
                <a:cubicBezTo>
                  <a:pt x="7258" y="40195"/>
                  <a:pt x="8358" y="40045"/>
                  <a:pt x="9481" y="39872"/>
                </a:cubicBezTo>
                <a:close/>
                <a:moveTo>
                  <a:pt x="64256" y="39872"/>
                </a:moveTo>
                <a:cubicBezTo>
                  <a:pt x="65358" y="40045"/>
                  <a:pt x="66482" y="40195"/>
                  <a:pt x="67582" y="40368"/>
                </a:cubicBezTo>
                <a:lnTo>
                  <a:pt x="67582" y="45249"/>
                </a:lnTo>
                <a:cubicBezTo>
                  <a:pt x="66482" y="44797"/>
                  <a:pt x="65358" y="44342"/>
                  <a:pt x="64256" y="43910"/>
                </a:cubicBezTo>
                <a:lnTo>
                  <a:pt x="64256" y="39872"/>
                </a:lnTo>
                <a:close/>
                <a:moveTo>
                  <a:pt x="68317" y="40477"/>
                </a:moveTo>
                <a:cubicBezTo>
                  <a:pt x="69181" y="40584"/>
                  <a:pt x="70024" y="40714"/>
                  <a:pt x="70888" y="40843"/>
                </a:cubicBezTo>
                <a:lnTo>
                  <a:pt x="70888" y="46588"/>
                </a:lnTo>
                <a:cubicBezTo>
                  <a:pt x="70024" y="46243"/>
                  <a:pt x="69181" y="45897"/>
                  <a:pt x="68317" y="45552"/>
                </a:cubicBezTo>
                <a:lnTo>
                  <a:pt x="68317" y="40477"/>
                </a:lnTo>
                <a:close/>
                <a:moveTo>
                  <a:pt x="5400" y="40477"/>
                </a:moveTo>
                <a:lnTo>
                  <a:pt x="5400" y="45552"/>
                </a:lnTo>
                <a:cubicBezTo>
                  <a:pt x="4341" y="45984"/>
                  <a:pt x="3261" y="46416"/>
                  <a:pt x="2181" y="46848"/>
                </a:cubicBezTo>
                <a:lnTo>
                  <a:pt x="2181" y="40930"/>
                </a:lnTo>
                <a:cubicBezTo>
                  <a:pt x="3261" y="40779"/>
                  <a:pt x="4341" y="40627"/>
                  <a:pt x="5400" y="40477"/>
                </a:cubicBezTo>
                <a:close/>
                <a:moveTo>
                  <a:pt x="1101" y="1"/>
                </a:moveTo>
                <a:cubicBezTo>
                  <a:pt x="496" y="1"/>
                  <a:pt x="0" y="497"/>
                  <a:pt x="0" y="1101"/>
                </a:cubicBezTo>
                <a:lnTo>
                  <a:pt x="0" y="47020"/>
                </a:lnTo>
                <a:cubicBezTo>
                  <a:pt x="0" y="47648"/>
                  <a:pt x="432" y="47993"/>
                  <a:pt x="908" y="48057"/>
                </a:cubicBezTo>
                <a:cubicBezTo>
                  <a:pt x="951" y="48080"/>
                  <a:pt x="994" y="48080"/>
                  <a:pt x="1058" y="48080"/>
                </a:cubicBezTo>
                <a:cubicBezTo>
                  <a:pt x="1360" y="48080"/>
                  <a:pt x="1685" y="47971"/>
                  <a:pt x="1901" y="47734"/>
                </a:cubicBezTo>
                <a:cubicBezTo>
                  <a:pt x="3131" y="47259"/>
                  <a:pt x="4341" y="46761"/>
                  <a:pt x="5551" y="46265"/>
                </a:cubicBezTo>
                <a:cubicBezTo>
                  <a:pt x="5620" y="46307"/>
                  <a:pt x="5700" y="46328"/>
                  <a:pt x="5778" y="46328"/>
                </a:cubicBezTo>
                <a:cubicBezTo>
                  <a:pt x="5944" y="46328"/>
                  <a:pt x="6098" y="46232"/>
                  <a:pt x="6112" y="46027"/>
                </a:cubicBezTo>
                <a:cubicBezTo>
                  <a:pt x="7322" y="45552"/>
                  <a:pt x="8531" y="45056"/>
                  <a:pt x="9741" y="44581"/>
                </a:cubicBezTo>
                <a:cubicBezTo>
                  <a:pt x="9772" y="44589"/>
                  <a:pt x="9804" y="44594"/>
                  <a:pt x="9837" y="44594"/>
                </a:cubicBezTo>
                <a:cubicBezTo>
                  <a:pt x="9966" y="44594"/>
                  <a:pt x="10100" y="44528"/>
                  <a:pt x="10152" y="44408"/>
                </a:cubicBezTo>
                <a:cubicBezTo>
                  <a:pt x="12765" y="43349"/>
                  <a:pt x="15356" y="42291"/>
                  <a:pt x="17971" y="41232"/>
                </a:cubicBezTo>
                <a:cubicBezTo>
                  <a:pt x="18108" y="41725"/>
                  <a:pt x="18568" y="41975"/>
                  <a:pt x="19024" y="41975"/>
                </a:cubicBezTo>
                <a:cubicBezTo>
                  <a:pt x="19427" y="41975"/>
                  <a:pt x="19828" y="41779"/>
                  <a:pt x="20001" y="41384"/>
                </a:cubicBezTo>
                <a:lnTo>
                  <a:pt x="54084" y="41384"/>
                </a:lnTo>
                <a:cubicBezTo>
                  <a:pt x="54267" y="41783"/>
                  <a:pt x="54677" y="41983"/>
                  <a:pt x="55088" y="41983"/>
                </a:cubicBezTo>
                <a:cubicBezTo>
                  <a:pt x="55498" y="41983"/>
                  <a:pt x="55909" y="41783"/>
                  <a:pt x="56092" y="41384"/>
                </a:cubicBezTo>
                <a:cubicBezTo>
                  <a:pt x="58576" y="42378"/>
                  <a:pt x="61059" y="43392"/>
                  <a:pt x="63565" y="44408"/>
                </a:cubicBezTo>
                <a:cubicBezTo>
                  <a:pt x="63617" y="44528"/>
                  <a:pt x="63751" y="44594"/>
                  <a:pt x="63890" y="44594"/>
                </a:cubicBezTo>
                <a:cubicBezTo>
                  <a:pt x="63926" y="44594"/>
                  <a:pt x="63962" y="44589"/>
                  <a:pt x="63997" y="44581"/>
                </a:cubicBezTo>
                <a:cubicBezTo>
                  <a:pt x="65186" y="45056"/>
                  <a:pt x="66395" y="45552"/>
                  <a:pt x="67605" y="46027"/>
                </a:cubicBezTo>
                <a:cubicBezTo>
                  <a:pt x="67634" y="46232"/>
                  <a:pt x="67792" y="46328"/>
                  <a:pt x="67952" y="46328"/>
                </a:cubicBezTo>
                <a:cubicBezTo>
                  <a:pt x="68028" y="46328"/>
                  <a:pt x="68104" y="46307"/>
                  <a:pt x="68166" y="46265"/>
                </a:cubicBezTo>
                <a:cubicBezTo>
                  <a:pt x="69094" y="46632"/>
                  <a:pt x="70024" y="47020"/>
                  <a:pt x="70952" y="47388"/>
                </a:cubicBezTo>
                <a:cubicBezTo>
                  <a:pt x="71096" y="47851"/>
                  <a:pt x="71535" y="48078"/>
                  <a:pt x="71971" y="48078"/>
                </a:cubicBezTo>
                <a:cubicBezTo>
                  <a:pt x="72126" y="48078"/>
                  <a:pt x="72280" y="48050"/>
                  <a:pt x="72420" y="47993"/>
                </a:cubicBezTo>
                <a:cubicBezTo>
                  <a:pt x="72486" y="48014"/>
                  <a:pt x="72529" y="48036"/>
                  <a:pt x="72593" y="48057"/>
                </a:cubicBezTo>
                <a:cubicBezTo>
                  <a:pt x="72641" y="48078"/>
                  <a:pt x="72686" y="48088"/>
                  <a:pt x="72727" y="48088"/>
                </a:cubicBezTo>
                <a:cubicBezTo>
                  <a:pt x="72986" y="48088"/>
                  <a:pt x="73110" y="47719"/>
                  <a:pt x="72961" y="47496"/>
                </a:cubicBezTo>
                <a:cubicBezTo>
                  <a:pt x="73025" y="47366"/>
                  <a:pt x="73048" y="47216"/>
                  <a:pt x="73048" y="47020"/>
                </a:cubicBezTo>
                <a:lnTo>
                  <a:pt x="73048" y="1101"/>
                </a:lnTo>
                <a:cubicBezTo>
                  <a:pt x="73048" y="497"/>
                  <a:pt x="72572" y="1"/>
                  <a:pt x="7196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1459" name="Google Shape;1459;p35"/>
          <p:cNvGrpSpPr/>
          <p:nvPr/>
        </p:nvGrpSpPr>
        <p:grpSpPr>
          <a:xfrm>
            <a:off x="4586169" y="1725337"/>
            <a:ext cx="625184" cy="861931"/>
            <a:chOff x="0" y="2605150"/>
            <a:chExt cx="670223" cy="924025"/>
          </a:xfrm>
        </p:grpSpPr>
        <p:sp>
          <p:nvSpPr>
            <p:cNvPr id="1460" name="Google Shape;1460;p35"/>
            <p:cNvSpPr/>
            <p:nvPr/>
          </p:nvSpPr>
          <p:spPr>
            <a:xfrm>
              <a:off x="0" y="2858626"/>
              <a:ext cx="670223" cy="670549"/>
            </a:xfrm>
            <a:custGeom>
              <a:avLst/>
              <a:gdLst/>
              <a:ahLst/>
              <a:cxnLst/>
              <a:rect l="l" t="t" r="r" b="b"/>
              <a:pathLst>
                <a:path w="45293" h="45315" extrusionOk="0">
                  <a:moveTo>
                    <a:pt x="22636" y="0"/>
                  </a:moveTo>
                  <a:cubicBezTo>
                    <a:pt x="10129" y="0"/>
                    <a:pt x="0" y="10152"/>
                    <a:pt x="0" y="22657"/>
                  </a:cubicBezTo>
                  <a:cubicBezTo>
                    <a:pt x="0" y="35163"/>
                    <a:pt x="10129" y="45315"/>
                    <a:pt x="22636" y="45315"/>
                  </a:cubicBezTo>
                  <a:cubicBezTo>
                    <a:pt x="35141" y="45315"/>
                    <a:pt x="45292" y="35163"/>
                    <a:pt x="45292" y="22657"/>
                  </a:cubicBezTo>
                  <a:cubicBezTo>
                    <a:pt x="45292" y="10152"/>
                    <a:pt x="35141" y="0"/>
                    <a:pt x="22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35"/>
            <p:cNvSpPr/>
            <p:nvPr/>
          </p:nvSpPr>
          <p:spPr>
            <a:xfrm>
              <a:off x="54634" y="2913601"/>
              <a:ext cx="560944" cy="560914"/>
            </a:xfrm>
            <a:custGeom>
              <a:avLst/>
              <a:gdLst/>
              <a:ahLst/>
              <a:cxnLst/>
              <a:rect l="l" t="t" r="r" b="b"/>
              <a:pathLst>
                <a:path w="37908" h="37906" extrusionOk="0">
                  <a:moveTo>
                    <a:pt x="18944" y="0"/>
                  </a:moveTo>
                  <a:cubicBezTo>
                    <a:pt x="8490" y="0"/>
                    <a:pt x="1" y="8488"/>
                    <a:pt x="1" y="18942"/>
                  </a:cubicBezTo>
                  <a:cubicBezTo>
                    <a:pt x="1" y="29418"/>
                    <a:pt x="8490" y="37905"/>
                    <a:pt x="18944" y="37905"/>
                  </a:cubicBezTo>
                  <a:cubicBezTo>
                    <a:pt x="29418" y="37905"/>
                    <a:pt x="37908" y="29418"/>
                    <a:pt x="37908" y="18942"/>
                  </a:cubicBezTo>
                  <a:cubicBezTo>
                    <a:pt x="37908" y="8488"/>
                    <a:pt x="29418" y="0"/>
                    <a:pt x="18944" y="0"/>
                  </a:cubicBezTo>
                  <a:close/>
                </a:path>
              </a:pathLst>
            </a:custGeom>
            <a:solidFill>
              <a:srgbClr val="F9F8F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35"/>
            <p:cNvSpPr/>
            <p:nvPr/>
          </p:nvSpPr>
          <p:spPr>
            <a:xfrm>
              <a:off x="293416" y="3152338"/>
              <a:ext cx="83414" cy="83443"/>
            </a:xfrm>
            <a:custGeom>
              <a:avLst/>
              <a:gdLst/>
              <a:ahLst/>
              <a:cxnLst/>
              <a:rect l="l" t="t" r="r" b="b"/>
              <a:pathLst>
                <a:path w="5637" h="5639" extrusionOk="0">
                  <a:moveTo>
                    <a:pt x="2808" y="1"/>
                  </a:moveTo>
                  <a:cubicBezTo>
                    <a:pt x="1253" y="1"/>
                    <a:pt x="0" y="1253"/>
                    <a:pt x="0" y="2809"/>
                  </a:cubicBezTo>
                  <a:cubicBezTo>
                    <a:pt x="0" y="4364"/>
                    <a:pt x="1253" y="5639"/>
                    <a:pt x="2808" y="5639"/>
                  </a:cubicBezTo>
                  <a:cubicBezTo>
                    <a:pt x="4363" y="5639"/>
                    <a:pt x="5636" y="4364"/>
                    <a:pt x="5636" y="2809"/>
                  </a:cubicBezTo>
                  <a:cubicBezTo>
                    <a:pt x="5636" y="1253"/>
                    <a:pt x="4363" y="1"/>
                    <a:pt x="28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35"/>
            <p:cNvSpPr/>
            <p:nvPr/>
          </p:nvSpPr>
          <p:spPr>
            <a:xfrm>
              <a:off x="455780" y="2819470"/>
              <a:ext cx="114429" cy="98921"/>
            </a:xfrm>
            <a:custGeom>
              <a:avLst/>
              <a:gdLst/>
              <a:ahLst/>
              <a:cxnLst/>
              <a:rect l="l" t="t" r="r" b="b"/>
              <a:pathLst>
                <a:path w="7733" h="6685" extrusionOk="0">
                  <a:moveTo>
                    <a:pt x="1643" y="1"/>
                  </a:moveTo>
                  <a:cubicBezTo>
                    <a:pt x="1128" y="1"/>
                    <a:pt x="625" y="288"/>
                    <a:pt x="367" y="789"/>
                  </a:cubicBezTo>
                  <a:cubicBezTo>
                    <a:pt x="0" y="1480"/>
                    <a:pt x="280" y="2344"/>
                    <a:pt x="994" y="2710"/>
                  </a:cubicBezTo>
                  <a:lnTo>
                    <a:pt x="1426" y="2949"/>
                  </a:lnTo>
                  <a:lnTo>
                    <a:pt x="453" y="4849"/>
                  </a:lnTo>
                  <a:lnTo>
                    <a:pt x="4018" y="6684"/>
                  </a:lnTo>
                  <a:lnTo>
                    <a:pt x="5011" y="4763"/>
                  </a:lnTo>
                  <a:lnTo>
                    <a:pt x="5443" y="5000"/>
                  </a:lnTo>
                  <a:cubicBezTo>
                    <a:pt x="5655" y="5109"/>
                    <a:pt x="5881" y="5161"/>
                    <a:pt x="6103" y="5161"/>
                  </a:cubicBezTo>
                  <a:cubicBezTo>
                    <a:pt x="6624" y="5161"/>
                    <a:pt x="7122" y="4874"/>
                    <a:pt x="7365" y="4374"/>
                  </a:cubicBezTo>
                  <a:cubicBezTo>
                    <a:pt x="7733" y="3683"/>
                    <a:pt x="7451" y="2819"/>
                    <a:pt x="6760" y="2451"/>
                  </a:cubicBezTo>
                  <a:lnTo>
                    <a:pt x="2290" y="161"/>
                  </a:lnTo>
                  <a:cubicBezTo>
                    <a:pt x="2084" y="52"/>
                    <a:pt x="1862" y="1"/>
                    <a:pt x="16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35"/>
            <p:cNvSpPr/>
            <p:nvPr/>
          </p:nvSpPr>
          <p:spPr>
            <a:xfrm>
              <a:off x="99724" y="2819470"/>
              <a:ext cx="114429" cy="98921"/>
            </a:xfrm>
            <a:custGeom>
              <a:avLst/>
              <a:gdLst/>
              <a:ahLst/>
              <a:cxnLst/>
              <a:rect l="l" t="t" r="r" b="b"/>
              <a:pathLst>
                <a:path w="7733" h="6685" extrusionOk="0">
                  <a:moveTo>
                    <a:pt x="6103" y="1"/>
                  </a:moveTo>
                  <a:cubicBezTo>
                    <a:pt x="5881" y="1"/>
                    <a:pt x="5655" y="52"/>
                    <a:pt x="5443" y="161"/>
                  </a:cubicBezTo>
                  <a:lnTo>
                    <a:pt x="994" y="2451"/>
                  </a:lnTo>
                  <a:cubicBezTo>
                    <a:pt x="280" y="2819"/>
                    <a:pt x="0" y="3683"/>
                    <a:pt x="366" y="4374"/>
                  </a:cubicBezTo>
                  <a:cubicBezTo>
                    <a:pt x="625" y="4874"/>
                    <a:pt x="1127" y="5161"/>
                    <a:pt x="1643" y="5161"/>
                  </a:cubicBezTo>
                  <a:cubicBezTo>
                    <a:pt x="1862" y="5161"/>
                    <a:pt x="2083" y="5109"/>
                    <a:pt x="2290" y="5000"/>
                  </a:cubicBezTo>
                  <a:lnTo>
                    <a:pt x="2742" y="4763"/>
                  </a:lnTo>
                  <a:lnTo>
                    <a:pt x="3715" y="6684"/>
                  </a:lnTo>
                  <a:lnTo>
                    <a:pt x="7301" y="4849"/>
                  </a:lnTo>
                  <a:lnTo>
                    <a:pt x="6307" y="2949"/>
                  </a:lnTo>
                  <a:lnTo>
                    <a:pt x="6760" y="2710"/>
                  </a:lnTo>
                  <a:cubicBezTo>
                    <a:pt x="7451" y="2344"/>
                    <a:pt x="7733" y="1480"/>
                    <a:pt x="7387" y="789"/>
                  </a:cubicBezTo>
                  <a:cubicBezTo>
                    <a:pt x="7129" y="288"/>
                    <a:pt x="6626" y="1"/>
                    <a:pt x="6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35"/>
            <p:cNvSpPr/>
            <p:nvPr/>
          </p:nvSpPr>
          <p:spPr>
            <a:xfrm>
              <a:off x="329212" y="2936197"/>
              <a:ext cx="11512" cy="61543"/>
            </a:xfrm>
            <a:custGeom>
              <a:avLst/>
              <a:gdLst/>
              <a:ahLst/>
              <a:cxnLst/>
              <a:rect l="l" t="t" r="r" b="b"/>
              <a:pathLst>
                <a:path w="778" h="4159" extrusionOk="0">
                  <a:moveTo>
                    <a:pt x="389" y="1"/>
                  </a:moveTo>
                  <a:cubicBezTo>
                    <a:pt x="194" y="1"/>
                    <a:pt x="0" y="125"/>
                    <a:pt x="0" y="374"/>
                  </a:cubicBezTo>
                  <a:lnTo>
                    <a:pt x="0" y="3787"/>
                  </a:lnTo>
                  <a:cubicBezTo>
                    <a:pt x="0" y="4034"/>
                    <a:pt x="194" y="4158"/>
                    <a:pt x="389" y="4158"/>
                  </a:cubicBezTo>
                  <a:cubicBezTo>
                    <a:pt x="583" y="4158"/>
                    <a:pt x="778" y="4034"/>
                    <a:pt x="778" y="3787"/>
                  </a:cubicBezTo>
                  <a:lnTo>
                    <a:pt x="778" y="374"/>
                  </a:lnTo>
                  <a:cubicBezTo>
                    <a:pt x="778" y="125"/>
                    <a:pt x="583" y="1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35"/>
            <p:cNvSpPr/>
            <p:nvPr/>
          </p:nvSpPr>
          <p:spPr>
            <a:xfrm>
              <a:off x="329212" y="3390069"/>
              <a:ext cx="11512" cy="61854"/>
            </a:xfrm>
            <a:custGeom>
              <a:avLst/>
              <a:gdLst/>
              <a:ahLst/>
              <a:cxnLst/>
              <a:rect l="l" t="t" r="r" b="b"/>
              <a:pathLst>
                <a:path w="778" h="4180" extrusionOk="0">
                  <a:moveTo>
                    <a:pt x="389" y="0"/>
                  </a:moveTo>
                  <a:cubicBezTo>
                    <a:pt x="194" y="0"/>
                    <a:pt x="0" y="124"/>
                    <a:pt x="0" y="373"/>
                  </a:cubicBezTo>
                  <a:lnTo>
                    <a:pt x="0" y="3807"/>
                  </a:lnTo>
                  <a:cubicBezTo>
                    <a:pt x="0" y="4055"/>
                    <a:pt x="194" y="4180"/>
                    <a:pt x="389" y="4180"/>
                  </a:cubicBezTo>
                  <a:cubicBezTo>
                    <a:pt x="583" y="4180"/>
                    <a:pt x="778" y="4055"/>
                    <a:pt x="778" y="3807"/>
                  </a:cubicBezTo>
                  <a:lnTo>
                    <a:pt x="778" y="373"/>
                  </a:lnTo>
                  <a:cubicBezTo>
                    <a:pt x="778" y="124"/>
                    <a:pt x="583" y="0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35"/>
            <p:cNvSpPr/>
            <p:nvPr/>
          </p:nvSpPr>
          <p:spPr>
            <a:xfrm>
              <a:off x="529282" y="3188134"/>
              <a:ext cx="65523" cy="11527"/>
            </a:xfrm>
            <a:custGeom>
              <a:avLst/>
              <a:gdLst/>
              <a:ahLst/>
              <a:cxnLst/>
              <a:rect l="l" t="t" r="r" b="b"/>
              <a:pathLst>
                <a:path w="4428" h="779" extrusionOk="0">
                  <a:moveTo>
                    <a:pt x="497" y="1"/>
                  </a:moveTo>
                  <a:cubicBezTo>
                    <a:pt x="1" y="1"/>
                    <a:pt x="1" y="778"/>
                    <a:pt x="497" y="778"/>
                  </a:cubicBezTo>
                  <a:lnTo>
                    <a:pt x="3932" y="778"/>
                  </a:lnTo>
                  <a:cubicBezTo>
                    <a:pt x="4428" y="778"/>
                    <a:pt x="4428" y="1"/>
                    <a:pt x="39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35"/>
            <p:cNvSpPr/>
            <p:nvPr/>
          </p:nvSpPr>
          <p:spPr>
            <a:xfrm>
              <a:off x="75426" y="3188134"/>
              <a:ext cx="65213" cy="11527"/>
            </a:xfrm>
            <a:custGeom>
              <a:avLst/>
              <a:gdLst/>
              <a:ahLst/>
              <a:cxnLst/>
              <a:rect l="l" t="t" r="r" b="b"/>
              <a:pathLst>
                <a:path w="4407" h="779" extrusionOk="0">
                  <a:moveTo>
                    <a:pt x="497" y="1"/>
                  </a:moveTo>
                  <a:cubicBezTo>
                    <a:pt x="1" y="1"/>
                    <a:pt x="1" y="778"/>
                    <a:pt x="497" y="778"/>
                  </a:cubicBezTo>
                  <a:lnTo>
                    <a:pt x="3909" y="778"/>
                  </a:lnTo>
                  <a:cubicBezTo>
                    <a:pt x="4407" y="778"/>
                    <a:pt x="4407" y="1"/>
                    <a:pt x="3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35"/>
            <p:cNvSpPr/>
            <p:nvPr/>
          </p:nvSpPr>
          <p:spPr>
            <a:xfrm>
              <a:off x="469454" y="3009759"/>
              <a:ext cx="52220" cy="47396"/>
            </a:xfrm>
            <a:custGeom>
              <a:avLst/>
              <a:gdLst/>
              <a:ahLst/>
              <a:cxnLst/>
              <a:rect l="l" t="t" r="r" b="b"/>
              <a:pathLst>
                <a:path w="3529" h="3203" extrusionOk="0">
                  <a:moveTo>
                    <a:pt x="2960" y="0"/>
                  </a:moveTo>
                  <a:cubicBezTo>
                    <a:pt x="2873" y="0"/>
                    <a:pt x="2783" y="33"/>
                    <a:pt x="2705" y="111"/>
                  </a:cubicBezTo>
                  <a:cubicBezTo>
                    <a:pt x="1905" y="932"/>
                    <a:pt x="1084" y="1730"/>
                    <a:pt x="286" y="2531"/>
                  </a:cubicBezTo>
                  <a:cubicBezTo>
                    <a:pt x="1" y="2814"/>
                    <a:pt x="273" y="3203"/>
                    <a:pt x="571" y="3203"/>
                  </a:cubicBezTo>
                  <a:cubicBezTo>
                    <a:pt x="658" y="3203"/>
                    <a:pt x="747" y="3170"/>
                    <a:pt x="825" y="3092"/>
                  </a:cubicBezTo>
                  <a:cubicBezTo>
                    <a:pt x="1625" y="2271"/>
                    <a:pt x="2446" y="1471"/>
                    <a:pt x="3244" y="651"/>
                  </a:cubicBezTo>
                  <a:cubicBezTo>
                    <a:pt x="3529" y="383"/>
                    <a:pt x="3257" y="0"/>
                    <a:pt x="29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35"/>
            <p:cNvSpPr/>
            <p:nvPr/>
          </p:nvSpPr>
          <p:spPr>
            <a:xfrm>
              <a:off x="148484" y="3330832"/>
              <a:ext cx="52013" cy="47234"/>
            </a:xfrm>
            <a:custGeom>
              <a:avLst/>
              <a:gdLst/>
              <a:ahLst/>
              <a:cxnLst/>
              <a:rect l="l" t="t" r="r" b="b"/>
              <a:pathLst>
                <a:path w="3515" h="3192" extrusionOk="0">
                  <a:moveTo>
                    <a:pt x="2955" y="1"/>
                  </a:moveTo>
                  <a:cubicBezTo>
                    <a:pt x="2866" y="1"/>
                    <a:pt x="2772" y="36"/>
                    <a:pt x="2687" y="120"/>
                  </a:cubicBezTo>
                  <a:cubicBezTo>
                    <a:pt x="1889" y="920"/>
                    <a:pt x="1089" y="1741"/>
                    <a:pt x="268" y="2539"/>
                  </a:cubicBezTo>
                  <a:cubicBezTo>
                    <a:pt x="1" y="2807"/>
                    <a:pt x="264" y="3191"/>
                    <a:pt x="557" y="3191"/>
                  </a:cubicBezTo>
                  <a:cubicBezTo>
                    <a:pt x="643" y="3191"/>
                    <a:pt x="731" y="3158"/>
                    <a:pt x="809" y="3080"/>
                  </a:cubicBezTo>
                  <a:cubicBezTo>
                    <a:pt x="1630" y="2280"/>
                    <a:pt x="2428" y="1460"/>
                    <a:pt x="3249" y="661"/>
                  </a:cubicBezTo>
                  <a:cubicBezTo>
                    <a:pt x="3515" y="395"/>
                    <a:pt x="3256" y="1"/>
                    <a:pt x="29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35"/>
            <p:cNvSpPr/>
            <p:nvPr/>
          </p:nvSpPr>
          <p:spPr>
            <a:xfrm>
              <a:off x="469483" y="3330832"/>
              <a:ext cx="52191" cy="47234"/>
            </a:xfrm>
            <a:custGeom>
              <a:avLst/>
              <a:gdLst/>
              <a:ahLst/>
              <a:cxnLst/>
              <a:rect l="l" t="t" r="r" b="b"/>
              <a:pathLst>
                <a:path w="3527" h="3192" extrusionOk="0">
                  <a:moveTo>
                    <a:pt x="564" y="1"/>
                  </a:moveTo>
                  <a:cubicBezTo>
                    <a:pt x="268" y="1"/>
                    <a:pt x="0" y="395"/>
                    <a:pt x="284" y="661"/>
                  </a:cubicBezTo>
                  <a:lnTo>
                    <a:pt x="2703" y="3080"/>
                  </a:lnTo>
                  <a:cubicBezTo>
                    <a:pt x="2781" y="3158"/>
                    <a:pt x="2870" y="3191"/>
                    <a:pt x="2957" y="3191"/>
                  </a:cubicBezTo>
                  <a:cubicBezTo>
                    <a:pt x="3255" y="3191"/>
                    <a:pt x="3527" y="2807"/>
                    <a:pt x="3242" y="2539"/>
                  </a:cubicBezTo>
                  <a:lnTo>
                    <a:pt x="823" y="120"/>
                  </a:lnTo>
                  <a:cubicBezTo>
                    <a:pt x="743" y="36"/>
                    <a:pt x="652" y="1"/>
                    <a:pt x="5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35"/>
            <p:cNvSpPr/>
            <p:nvPr/>
          </p:nvSpPr>
          <p:spPr>
            <a:xfrm>
              <a:off x="148484" y="3009759"/>
              <a:ext cx="52043" cy="47396"/>
            </a:xfrm>
            <a:custGeom>
              <a:avLst/>
              <a:gdLst/>
              <a:ahLst/>
              <a:cxnLst/>
              <a:rect l="l" t="t" r="r" b="b"/>
              <a:pathLst>
                <a:path w="3517" h="3203" extrusionOk="0">
                  <a:moveTo>
                    <a:pt x="557" y="0"/>
                  </a:moveTo>
                  <a:cubicBezTo>
                    <a:pt x="264" y="0"/>
                    <a:pt x="1" y="383"/>
                    <a:pt x="268" y="651"/>
                  </a:cubicBezTo>
                  <a:cubicBezTo>
                    <a:pt x="1089" y="1471"/>
                    <a:pt x="1889" y="2271"/>
                    <a:pt x="2687" y="3092"/>
                  </a:cubicBezTo>
                  <a:cubicBezTo>
                    <a:pt x="2770" y="3170"/>
                    <a:pt x="2862" y="3203"/>
                    <a:pt x="2950" y="3203"/>
                  </a:cubicBezTo>
                  <a:cubicBezTo>
                    <a:pt x="3253" y="3203"/>
                    <a:pt x="3516" y="2814"/>
                    <a:pt x="3249" y="2531"/>
                  </a:cubicBezTo>
                  <a:cubicBezTo>
                    <a:pt x="2428" y="1730"/>
                    <a:pt x="1630" y="932"/>
                    <a:pt x="809" y="111"/>
                  </a:cubicBezTo>
                  <a:cubicBezTo>
                    <a:pt x="731" y="33"/>
                    <a:pt x="642" y="0"/>
                    <a:pt x="5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35"/>
            <p:cNvSpPr/>
            <p:nvPr/>
          </p:nvSpPr>
          <p:spPr>
            <a:xfrm>
              <a:off x="414716" y="2960377"/>
              <a:ext cx="28663" cy="51318"/>
            </a:xfrm>
            <a:custGeom>
              <a:avLst/>
              <a:gdLst/>
              <a:ahLst/>
              <a:cxnLst/>
              <a:rect l="l" t="t" r="r" b="b"/>
              <a:pathLst>
                <a:path w="1937" h="3468" extrusionOk="0">
                  <a:moveTo>
                    <a:pt x="1489" y="1"/>
                  </a:moveTo>
                  <a:cubicBezTo>
                    <a:pt x="1368" y="1"/>
                    <a:pt x="1252" y="62"/>
                    <a:pt x="1198" y="209"/>
                  </a:cubicBezTo>
                  <a:cubicBezTo>
                    <a:pt x="831" y="1137"/>
                    <a:pt x="463" y="2087"/>
                    <a:pt x="97" y="3016"/>
                  </a:cubicBezTo>
                  <a:cubicBezTo>
                    <a:pt x="1" y="3276"/>
                    <a:pt x="218" y="3467"/>
                    <a:pt x="428" y="3467"/>
                  </a:cubicBezTo>
                  <a:cubicBezTo>
                    <a:pt x="549" y="3467"/>
                    <a:pt x="667" y="3404"/>
                    <a:pt x="722" y="3253"/>
                  </a:cubicBezTo>
                  <a:lnTo>
                    <a:pt x="1825" y="468"/>
                  </a:lnTo>
                  <a:cubicBezTo>
                    <a:pt x="1936" y="203"/>
                    <a:pt x="1707" y="1"/>
                    <a:pt x="1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35"/>
            <p:cNvSpPr/>
            <p:nvPr/>
          </p:nvSpPr>
          <p:spPr>
            <a:xfrm>
              <a:off x="235067" y="3379636"/>
              <a:ext cx="28441" cy="51303"/>
            </a:xfrm>
            <a:custGeom>
              <a:avLst/>
              <a:gdLst/>
              <a:ahLst/>
              <a:cxnLst/>
              <a:rect l="l" t="t" r="r" b="b"/>
              <a:pathLst>
                <a:path w="1922" h="3467" extrusionOk="0">
                  <a:moveTo>
                    <a:pt x="1495" y="0"/>
                  </a:moveTo>
                  <a:cubicBezTo>
                    <a:pt x="1374" y="0"/>
                    <a:pt x="1255" y="64"/>
                    <a:pt x="1199" y="214"/>
                  </a:cubicBezTo>
                  <a:lnTo>
                    <a:pt x="98" y="3000"/>
                  </a:lnTo>
                  <a:cubicBezTo>
                    <a:pt x="0" y="3265"/>
                    <a:pt x="226" y="3467"/>
                    <a:pt x="439" y="3467"/>
                  </a:cubicBezTo>
                  <a:cubicBezTo>
                    <a:pt x="557" y="3467"/>
                    <a:pt x="670" y="3405"/>
                    <a:pt x="724" y="3259"/>
                  </a:cubicBezTo>
                  <a:cubicBezTo>
                    <a:pt x="1092" y="2331"/>
                    <a:pt x="1458" y="1381"/>
                    <a:pt x="1826" y="451"/>
                  </a:cubicBezTo>
                  <a:cubicBezTo>
                    <a:pt x="1922" y="191"/>
                    <a:pt x="1705" y="0"/>
                    <a:pt x="14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35"/>
            <p:cNvSpPr/>
            <p:nvPr/>
          </p:nvSpPr>
          <p:spPr>
            <a:xfrm>
              <a:off x="518731" y="3266416"/>
              <a:ext cx="55890" cy="26354"/>
            </a:xfrm>
            <a:custGeom>
              <a:avLst/>
              <a:gdLst/>
              <a:ahLst/>
              <a:cxnLst/>
              <a:rect l="l" t="t" r="r" b="b"/>
              <a:pathLst>
                <a:path w="3777" h="1781" extrusionOk="0">
                  <a:moveTo>
                    <a:pt x="481" y="1"/>
                  </a:moveTo>
                  <a:cubicBezTo>
                    <a:pt x="152" y="1"/>
                    <a:pt x="1" y="515"/>
                    <a:pt x="368" y="651"/>
                  </a:cubicBezTo>
                  <a:cubicBezTo>
                    <a:pt x="1296" y="1018"/>
                    <a:pt x="2226" y="1386"/>
                    <a:pt x="3176" y="1752"/>
                  </a:cubicBezTo>
                  <a:cubicBezTo>
                    <a:pt x="3221" y="1772"/>
                    <a:pt x="3265" y="1781"/>
                    <a:pt x="3306" y="1781"/>
                  </a:cubicBezTo>
                  <a:cubicBezTo>
                    <a:pt x="3616" y="1781"/>
                    <a:pt x="3776" y="1259"/>
                    <a:pt x="3413" y="1126"/>
                  </a:cubicBezTo>
                  <a:cubicBezTo>
                    <a:pt x="2485" y="758"/>
                    <a:pt x="1535" y="392"/>
                    <a:pt x="605" y="24"/>
                  </a:cubicBezTo>
                  <a:cubicBezTo>
                    <a:pt x="562" y="8"/>
                    <a:pt x="520" y="1"/>
                    <a:pt x="4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35"/>
            <p:cNvSpPr/>
            <p:nvPr/>
          </p:nvSpPr>
          <p:spPr>
            <a:xfrm>
              <a:off x="99088" y="3087123"/>
              <a:ext cx="55846" cy="26369"/>
            </a:xfrm>
            <a:custGeom>
              <a:avLst/>
              <a:gdLst/>
              <a:ahLst/>
              <a:cxnLst/>
              <a:rect l="l" t="t" r="r" b="b"/>
              <a:pathLst>
                <a:path w="3774" h="1782" extrusionOk="0">
                  <a:moveTo>
                    <a:pt x="500" y="0"/>
                  </a:moveTo>
                  <a:cubicBezTo>
                    <a:pt x="168" y="0"/>
                    <a:pt x="0" y="518"/>
                    <a:pt x="366" y="672"/>
                  </a:cubicBezTo>
                  <a:cubicBezTo>
                    <a:pt x="1296" y="1038"/>
                    <a:pt x="2246" y="1384"/>
                    <a:pt x="3174" y="1752"/>
                  </a:cubicBezTo>
                  <a:cubicBezTo>
                    <a:pt x="3223" y="1772"/>
                    <a:pt x="3270" y="1782"/>
                    <a:pt x="3313" y="1782"/>
                  </a:cubicBezTo>
                  <a:cubicBezTo>
                    <a:pt x="3633" y="1782"/>
                    <a:pt x="3773" y="1277"/>
                    <a:pt x="3413" y="1125"/>
                  </a:cubicBezTo>
                  <a:lnTo>
                    <a:pt x="625" y="24"/>
                  </a:lnTo>
                  <a:cubicBezTo>
                    <a:pt x="582" y="8"/>
                    <a:pt x="540" y="0"/>
                    <a:pt x="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35"/>
            <p:cNvSpPr/>
            <p:nvPr/>
          </p:nvSpPr>
          <p:spPr>
            <a:xfrm>
              <a:off x="518850" y="3094359"/>
              <a:ext cx="55091" cy="27864"/>
            </a:xfrm>
            <a:custGeom>
              <a:avLst/>
              <a:gdLst/>
              <a:ahLst/>
              <a:cxnLst/>
              <a:rect l="l" t="t" r="r" b="b"/>
              <a:pathLst>
                <a:path w="3723" h="1883" extrusionOk="0">
                  <a:moveTo>
                    <a:pt x="3240" y="0"/>
                  </a:moveTo>
                  <a:cubicBezTo>
                    <a:pt x="3196" y="0"/>
                    <a:pt x="3150" y="10"/>
                    <a:pt x="3103" y="31"/>
                  </a:cubicBezTo>
                  <a:cubicBezTo>
                    <a:pt x="2175" y="420"/>
                    <a:pt x="1268" y="831"/>
                    <a:pt x="338" y="1240"/>
                  </a:cubicBezTo>
                  <a:cubicBezTo>
                    <a:pt x="1" y="1390"/>
                    <a:pt x="151" y="1882"/>
                    <a:pt x="465" y="1882"/>
                  </a:cubicBezTo>
                  <a:cubicBezTo>
                    <a:pt x="513" y="1882"/>
                    <a:pt x="565" y="1871"/>
                    <a:pt x="620" y="1845"/>
                  </a:cubicBezTo>
                  <a:cubicBezTo>
                    <a:pt x="1527" y="1456"/>
                    <a:pt x="2455" y="1047"/>
                    <a:pt x="3362" y="636"/>
                  </a:cubicBezTo>
                  <a:cubicBezTo>
                    <a:pt x="3722" y="484"/>
                    <a:pt x="3550" y="0"/>
                    <a:pt x="3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35"/>
            <p:cNvSpPr/>
            <p:nvPr/>
          </p:nvSpPr>
          <p:spPr>
            <a:xfrm>
              <a:off x="99473" y="3259935"/>
              <a:ext cx="55195" cy="28071"/>
            </a:xfrm>
            <a:custGeom>
              <a:avLst/>
              <a:gdLst/>
              <a:ahLst/>
              <a:cxnLst/>
              <a:rect l="l" t="t" r="r" b="b"/>
              <a:pathLst>
                <a:path w="3730" h="1897" extrusionOk="0">
                  <a:moveTo>
                    <a:pt x="3245" y="0"/>
                  </a:moveTo>
                  <a:cubicBezTo>
                    <a:pt x="3201" y="0"/>
                    <a:pt x="3154" y="9"/>
                    <a:pt x="3105" y="30"/>
                  </a:cubicBezTo>
                  <a:cubicBezTo>
                    <a:pt x="2198" y="441"/>
                    <a:pt x="1270" y="830"/>
                    <a:pt x="363" y="1240"/>
                  </a:cubicBezTo>
                  <a:cubicBezTo>
                    <a:pt x="0" y="1392"/>
                    <a:pt x="176" y="1897"/>
                    <a:pt x="489" y="1897"/>
                  </a:cubicBezTo>
                  <a:cubicBezTo>
                    <a:pt x="531" y="1897"/>
                    <a:pt x="576" y="1887"/>
                    <a:pt x="622" y="1867"/>
                  </a:cubicBezTo>
                  <a:cubicBezTo>
                    <a:pt x="1550" y="1456"/>
                    <a:pt x="2457" y="1046"/>
                    <a:pt x="3387" y="657"/>
                  </a:cubicBezTo>
                  <a:cubicBezTo>
                    <a:pt x="3729" y="505"/>
                    <a:pt x="3569" y="0"/>
                    <a:pt x="32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35"/>
            <p:cNvSpPr/>
            <p:nvPr/>
          </p:nvSpPr>
          <p:spPr>
            <a:xfrm>
              <a:off x="413828" y="3379962"/>
              <a:ext cx="30512" cy="50578"/>
            </a:xfrm>
            <a:custGeom>
              <a:avLst/>
              <a:gdLst/>
              <a:ahLst/>
              <a:cxnLst/>
              <a:rect l="l" t="t" r="r" b="b"/>
              <a:pathLst>
                <a:path w="2062" h="3418" extrusionOk="0">
                  <a:moveTo>
                    <a:pt x="440" y="1"/>
                  </a:moveTo>
                  <a:cubicBezTo>
                    <a:pt x="220" y="1"/>
                    <a:pt x="1" y="204"/>
                    <a:pt x="114" y="472"/>
                  </a:cubicBezTo>
                  <a:cubicBezTo>
                    <a:pt x="523" y="1379"/>
                    <a:pt x="912" y="2309"/>
                    <a:pt x="1323" y="3216"/>
                  </a:cubicBezTo>
                  <a:cubicBezTo>
                    <a:pt x="1383" y="3359"/>
                    <a:pt x="1498" y="3418"/>
                    <a:pt x="1615" y="3418"/>
                  </a:cubicBezTo>
                  <a:cubicBezTo>
                    <a:pt x="1835" y="3418"/>
                    <a:pt x="2061" y="3210"/>
                    <a:pt x="1949" y="2957"/>
                  </a:cubicBezTo>
                  <a:cubicBezTo>
                    <a:pt x="1539" y="2027"/>
                    <a:pt x="1128" y="1120"/>
                    <a:pt x="739" y="192"/>
                  </a:cubicBezTo>
                  <a:cubicBezTo>
                    <a:pt x="672" y="58"/>
                    <a:pt x="556" y="1"/>
                    <a:pt x="4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35"/>
            <p:cNvSpPr/>
            <p:nvPr/>
          </p:nvSpPr>
          <p:spPr>
            <a:xfrm>
              <a:off x="234209" y="2959179"/>
              <a:ext cx="30409" cy="50593"/>
            </a:xfrm>
            <a:custGeom>
              <a:avLst/>
              <a:gdLst/>
              <a:ahLst/>
              <a:cxnLst/>
              <a:rect l="l" t="t" r="r" b="b"/>
              <a:pathLst>
                <a:path w="2055" h="3419" extrusionOk="0">
                  <a:moveTo>
                    <a:pt x="437" y="1"/>
                  </a:moveTo>
                  <a:cubicBezTo>
                    <a:pt x="219" y="1"/>
                    <a:pt x="1" y="209"/>
                    <a:pt x="113" y="462"/>
                  </a:cubicBezTo>
                  <a:cubicBezTo>
                    <a:pt x="502" y="1390"/>
                    <a:pt x="912" y="2297"/>
                    <a:pt x="1323" y="3227"/>
                  </a:cubicBezTo>
                  <a:cubicBezTo>
                    <a:pt x="1383" y="3361"/>
                    <a:pt x="1496" y="3418"/>
                    <a:pt x="1612" y="3418"/>
                  </a:cubicBezTo>
                  <a:cubicBezTo>
                    <a:pt x="1830" y="3418"/>
                    <a:pt x="2054" y="3214"/>
                    <a:pt x="1928" y="2945"/>
                  </a:cubicBezTo>
                  <a:cubicBezTo>
                    <a:pt x="1539" y="2038"/>
                    <a:pt x="1128" y="1110"/>
                    <a:pt x="739" y="203"/>
                  </a:cubicBezTo>
                  <a:cubicBezTo>
                    <a:pt x="671" y="60"/>
                    <a:pt x="554" y="1"/>
                    <a:pt x="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35"/>
            <p:cNvSpPr/>
            <p:nvPr/>
          </p:nvSpPr>
          <p:spPr>
            <a:xfrm>
              <a:off x="318010" y="3034560"/>
              <a:ext cx="208275" cy="286657"/>
            </a:xfrm>
            <a:custGeom>
              <a:avLst/>
              <a:gdLst/>
              <a:ahLst/>
              <a:cxnLst/>
              <a:rect l="l" t="t" r="r" b="b"/>
              <a:pathLst>
                <a:path w="14075" h="19372" extrusionOk="0">
                  <a:moveTo>
                    <a:pt x="1146" y="1"/>
                  </a:moveTo>
                  <a:cubicBezTo>
                    <a:pt x="822" y="1"/>
                    <a:pt x="498" y="206"/>
                    <a:pt x="498" y="616"/>
                  </a:cubicBezTo>
                  <a:lnTo>
                    <a:pt x="498" y="7680"/>
                  </a:lnTo>
                  <a:cubicBezTo>
                    <a:pt x="498" y="8846"/>
                    <a:pt x="0" y="10790"/>
                    <a:pt x="1123" y="11524"/>
                  </a:cubicBezTo>
                  <a:cubicBezTo>
                    <a:pt x="5034" y="14094"/>
                    <a:pt x="8942" y="16686"/>
                    <a:pt x="12852" y="19257"/>
                  </a:cubicBezTo>
                  <a:cubicBezTo>
                    <a:pt x="12969" y="19337"/>
                    <a:pt x="13085" y="19372"/>
                    <a:pt x="13193" y="19372"/>
                  </a:cubicBezTo>
                  <a:cubicBezTo>
                    <a:pt x="13724" y="19372"/>
                    <a:pt x="14075" y="18532"/>
                    <a:pt x="13500" y="18154"/>
                  </a:cubicBezTo>
                  <a:cubicBezTo>
                    <a:pt x="9785" y="15692"/>
                    <a:pt x="6048" y="13230"/>
                    <a:pt x="2333" y="10790"/>
                  </a:cubicBezTo>
                  <a:cubicBezTo>
                    <a:pt x="2147" y="10671"/>
                    <a:pt x="1975" y="10553"/>
                    <a:pt x="1794" y="10434"/>
                  </a:cubicBezTo>
                  <a:lnTo>
                    <a:pt x="1794" y="10434"/>
                  </a:lnTo>
                  <a:lnTo>
                    <a:pt x="1794" y="7205"/>
                  </a:lnTo>
                  <a:lnTo>
                    <a:pt x="1794" y="616"/>
                  </a:lnTo>
                  <a:cubicBezTo>
                    <a:pt x="1794" y="206"/>
                    <a:pt x="1470" y="1"/>
                    <a:pt x="1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35"/>
            <p:cNvSpPr/>
            <p:nvPr/>
          </p:nvSpPr>
          <p:spPr>
            <a:xfrm>
              <a:off x="222459" y="2605150"/>
              <a:ext cx="225011" cy="225026"/>
            </a:xfrm>
            <a:custGeom>
              <a:avLst/>
              <a:gdLst/>
              <a:ahLst/>
              <a:cxnLst/>
              <a:rect l="l" t="t" r="r" b="b"/>
              <a:pathLst>
                <a:path w="15206" h="15207" extrusionOk="0">
                  <a:moveTo>
                    <a:pt x="7603" y="1037"/>
                  </a:moveTo>
                  <a:cubicBezTo>
                    <a:pt x="11231" y="1037"/>
                    <a:pt x="14169" y="3997"/>
                    <a:pt x="14169" y="7603"/>
                  </a:cubicBezTo>
                  <a:cubicBezTo>
                    <a:pt x="14169" y="11232"/>
                    <a:pt x="11231" y="14192"/>
                    <a:pt x="7603" y="14192"/>
                  </a:cubicBezTo>
                  <a:cubicBezTo>
                    <a:pt x="3974" y="14192"/>
                    <a:pt x="1037" y="11232"/>
                    <a:pt x="1037" y="7603"/>
                  </a:cubicBezTo>
                  <a:cubicBezTo>
                    <a:pt x="1037" y="3997"/>
                    <a:pt x="3974" y="1037"/>
                    <a:pt x="7603" y="1037"/>
                  </a:cubicBezTo>
                  <a:close/>
                  <a:moveTo>
                    <a:pt x="7603" y="0"/>
                  </a:moveTo>
                  <a:cubicBezTo>
                    <a:pt x="3413" y="0"/>
                    <a:pt x="0" y="3413"/>
                    <a:pt x="0" y="7603"/>
                  </a:cubicBezTo>
                  <a:cubicBezTo>
                    <a:pt x="0" y="11793"/>
                    <a:pt x="3413" y="15206"/>
                    <a:pt x="7603" y="15206"/>
                  </a:cubicBezTo>
                  <a:cubicBezTo>
                    <a:pt x="11793" y="15206"/>
                    <a:pt x="15206" y="11793"/>
                    <a:pt x="15206" y="7603"/>
                  </a:cubicBezTo>
                  <a:cubicBezTo>
                    <a:pt x="15206" y="3413"/>
                    <a:pt x="11793" y="0"/>
                    <a:pt x="7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35"/>
            <p:cNvSpPr/>
            <p:nvPr/>
          </p:nvSpPr>
          <p:spPr>
            <a:xfrm>
              <a:off x="268141" y="2706783"/>
              <a:ext cx="133621" cy="162077"/>
            </a:xfrm>
            <a:custGeom>
              <a:avLst/>
              <a:gdLst/>
              <a:ahLst/>
              <a:cxnLst/>
              <a:rect l="l" t="t" r="r" b="b"/>
              <a:pathLst>
                <a:path w="9030" h="10953" extrusionOk="0">
                  <a:moveTo>
                    <a:pt x="4516" y="1"/>
                  </a:moveTo>
                  <a:cubicBezTo>
                    <a:pt x="2031" y="1"/>
                    <a:pt x="1" y="2010"/>
                    <a:pt x="1" y="4516"/>
                  </a:cubicBezTo>
                  <a:lnTo>
                    <a:pt x="2054" y="4516"/>
                  </a:lnTo>
                  <a:lnTo>
                    <a:pt x="2054" y="5941"/>
                  </a:lnTo>
                  <a:lnTo>
                    <a:pt x="1924" y="5941"/>
                  </a:lnTo>
                  <a:cubicBezTo>
                    <a:pt x="1124" y="5941"/>
                    <a:pt x="499" y="6589"/>
                    <a:pt x="499" y="7388"/>
                  </a:cubicBezTo>
                  <a:cubicBezTo>
                    <a:pt x="499" y="8165"/>
                    <a:pt x="1124" y="8813"/>
                    <a:pt x="1924" y="8813"/>
                  </a:cubicBezTo>
                  <a:lnTo>
                    <a:pt x="2420" y="8813"/>
                  </a:lnTo>
                  <a:lnTo>
                    <a:pt x="2420" y="10952"/>
                  </a:lnTo>
                  <a:lnTo>
                    <a:pt x="6437" y="10952"/>
                  </a:lnTo>
                  <a:lnTo>
                    <a:pt x="6437" y="8813"/>
                  </a:lnTo>
                  <a:lnTo>
                    <a:pt x="6935" y="8813"/>
                  </a:lnTo>
                  <a:cubicBezTo>
                    <a:pt x="7733" y="8813"/>
                    <a:pt x="8360" y="8165"/>
                    <a:pt x="8360" y="7388"/>
                  </a:cubicBezTo>
                  <a:cubicBezTo>
                    <a:pt x="8360" y="6589"/>
                    <a:pt x="7733" y="5941"/>
                    <a:pt x="6935" y="5941"/>
                  </a:cubicBezTo>
                  <a:lnTo>
                    <a:pt x="6805" y="5941"/>
                  </a:lnTo>
                  <a:lnTo>
                    <a:pt x="6805" y="4516"/>
                  </a:lnTo>
                  <a:lnTo>
                    <a:pt x="9029" y="4516"/>
                  </a:lnTo>
                  <a:cubicBezTo>
                    <a:pt x="9029" y="2010"/>
                    <a:pt x="7021" y="1"/>
                    <a:pt x="45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1484" name="Google Shape;1484;p35"/>
          <p:cNvGraphicFramePr/>
          <p:nvPr/>
        </p:nvGraphicFramePr>
        <p:xfrm>
          <a:off x="1270000" y="2857733"/>
          <a:ext cx="4000000" cy="4000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62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Mercury</a:t>
                      </a:r>
                      <a:endParaRPr sz="27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Venus</a:t>
                      </a:r>
                      <a:endParaRPr sz="2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Mars</a:t>
                      </a:r>
                      <a:endParaRPr sz="27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7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Jupiter</a:t>
                      </a:r>
                      <a:endParaRPr sz="27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27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  <a:endParaRPr sz="40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  <a:endParaRPr sz="4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  <a:endParaRPr sz="40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  <a:endParaRPr sz="40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4075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Mercury is the smallest planet in the System</a:t>
                      </a: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has a toxic atmosphere and high temperatures</a:t>
                      </a: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 is actually a very cold place full of iron oxide dust</a:t>
                      </a: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Jupiter is a big gas giant and the biggest planet</a:t>
                      </a: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3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1490" name="Google Shape;1490;p36"/>
          <p:cNvGrpSpPr/>
          <p:nvPr/>
        </p:nvGrpSpPr>
        <p:grpSpPr>
          <a:xfrm>
            <a:off x="5555767" y="2393799"/>
            <a:ext cx="1080500" cy="1129132"/>
            <a:chOff x="4544513" y="1336499"/>
            <a:chExt cx="810375" cy="846849"/>
          </a:xfrm>
        </p:grpSpPr>
        <p:sp>
          <p:nvSpPr>
            <p:cNvPr id="1491" name="Google Shape;1491;p36"/>
            <p:cNvSpPr/>
            <p:nvPr/>
          </p:nvSpPr>
          <p:spPr>
            <a:xfrm>
              <a:off x="4544513" y="1336499"/>
              <a:ext cx="810375" cy="846825"/>
            </a:xfrm>
            <a:custGeom>
              <a:avLst/>
              <a:gdLst/>
              <a:ahLst/>
              <a:cxnLst/>
              <a:rect l="l" t="t" r="r" b="b"/>
              <a:pathLst>
                <a:path w="50601" h="52877" extrusionOk="0">
                  <a:moveTo>
                    <a:pt x="9025" y="8411"/>
                  </a:moveTo>
                  <a:lnTo>
                    <a:pt x="9025" y="8995"/>
                  </a:lnTo>
                  <a:cubicBezTo>
                    <a:pt x="9025" y="13239"/>
                    <a:pt x="9763" y="17344"/>
                    <a:pt x="11132" y="21080"/>
                  </a:cubicBezTo>
                  <a:cubicBezTo>
                    <a:pt x="7842" y="19189"/>
                    <a:pt x="5720" y="15760"/>
                    <a:pt x="5489" y="11963"/>
                  </a:cubicBezTo>
                  <a:lnTo>
                    <a:pt x="5273" y="8411"/>
                  </a:lnTo>
                  <a:close/>
                  <a:moveTo>
                    <a:pt x="45327" y="8411"/>
                  </a:moveTo>
                  <a:lnTo>
                    <a:pt x="45112" y="11963"/>
                  </a:lnTo>
                  <a:cubicBezTo>
                    <a:pt x="44881" y="15760"/>
                    <a:pt x="42759" y="19189"/>
                    <a:pt x="39469" y="21080"/>
                  </a:cubicBezTo>
                  <a:cubicBezTo>
                    <a:pt x="40838" y="17344"/>
                    <a:pt x="41576" y="13239"/>
                    <a:pt x="41576" y="8995"/>
                  </a:cubicBezTo>
                  <a:lnTo>
                    <a:pt x="41576" y="8411"/>
                  </a:lnTo>
                  <a:close/>
                  <a:moveTo>
                    <a:pt x="9025" y="1"/>
                  </a:moveTo>
                  <a:lnTo>
                    <a:pt x="9025" y="3460"/>
                  </a:lnTo>
                  <a:lnTo>
                    <a:pt x="0" y="3460"/>
                  </a:lnTo>
                  <a:lnTo>
                    <a:pt x="415" y="10286"/>
                  </a:lnTo>
                  <a:cubicBezTo>
                    <a:pt x="831" y="16975"/>
                    <a:pt x="4566" y="23017"/>
                    <a:pt x="10378" y="26369"/>
                  </a:cubicBezTo>
                  <a:lnTo>
                    <a:pt x="15760" y="29475"/>
                  </a:lnTo>
                  <a:cubicBezTo>
                    <a:pt x="16990" y="31029"/>
                    <a:pt x="18343" y="32412"/>
                    <a:pt x="19849" y="33612"/>
                  </a:cubicBezTo>
                  <a:lnTo>
                    <a:pt x="22602" y="35779"/>
                  </a:lnTo>
                  <a:lnTo>
                    <a:pt x="22586" y="40162"/>
                  </a:lnTo>
                  <a:cubicBezTo>
                    <a:pt x="17297" y="41053"/>
                    <a:pt x="12930" y="44528"/>
                    <a:pt x="10702" y="49217"/>
                  </a:cubicBezTo>
                  <a:lnTo>
                    <a:pt x="7350" y="49217"/>
                  </a:lnTo>
                  <a:lnTo>
                    <a:pt x="7350" y="52877"/>
                  </a:lnTo>
                  <a:lnTo>
                    <a:pt x="43282" y="52877"/>
                  </a:lnTo>
                  <a:lnTo>
                    <a:pt x="43282" y="49217"/>
                  </a:lnTo>
                  <a:lnTo>
                    <a:pt x="39899" y="49217"/>
                  </a:lnTo>
                  <a:cubicBezTo>
                    <a:pt x="37670" y="44528"/>
                    <a:pt x="33304" y="41053"/>
                    <a:pt x="28014" y="40162"/>
                  </a:cubicBezTo>
                  <a:lnTo>
                    <a:pt x="27998" y="35779"/>
                  </a:lnTo>
                  <a:lnTo>
                    <a:pt x="30751" y="33612"/>
                  </a:lnTo>
                  <a:cubicBezTo>
                    <a:pt x="32258" y="32412"/>
                    <a:pt x="33611" y="31029"/>
                    <a:pt x="34841" y="29475"/>
                  </a:cubicBezTo>
                  <a:lnTo>
                    <a:pt x="40223" y="26369"/>
                  </a:lnTo>
                  <a:cubicBezTo>
                    <a:pt x="46034" y="23017"/>
                    <a:pt x="49770" y="16975"/>
                    <a:pt x="50186" y="10286"/>
                  </a:cubicBezTo>
                  <a:lnTo>
                    <a:pt x="50600" y="3460"/>
                  </a:lnTo>
                  <a:lnTo>
                    <a:pt x="41576" y="3460"/>
                  </a:lnTo>
                  <a:lnTo>
                    <a:pt x="415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36"/>
            <p:cNvSpPr/>
            <p:nvPr/>
          </p:nvSpPr>
          <p:spPr>
            <a:xfrm>
              <a:off x="4761699" y="1413069"/>
              <a:ext cx="75863" cy="250699"/>
            </a:xfrm>
            <a:custGeom>
              <a:avLst/>
              <a:gdLst/>
              <a:ahLst/>
              <a:cxnLst/>
              <a:rect l="l" t="t" r="r" b="b"/>
              <a:pathLst>
                <a:path w="4737" h="15654" extrusionOk="0">
                  <a:moveTo>
                    <a:pt x="1686" y="1"/>
                  </a:moveTo>
                  <a:cubicBezTo>
                    <a:pt x="1677" y="1"/>
                    <a:pt x="1669" y="1"/>
                    <a:pt x="1661" y="1"/>
                  </a:cubicBezTo>
                  <a:cubicBezTo>
                    <a:pt x="738" y="1"/>
                    <a:pt x="0" y="755"/>
                    <a:pt x="15" y="1662"/>
                  </a:cubicBezTo>
                  <a:cubicBezTo>
                    <a:pt x="46" y="5614"/>
                    <a:pt x="93" y="10087"/>
                    <a:pt x="1307" y="14439"/>
                  </a:cubicBezTo>
                  <a:cubicBezTo>
                    <a:pt x="1507" y="15161"/>
                    <a:pt x="2168" y="15653"/>
                    <a:pt x="2891" y="15653"/>
                  </a:cubicBezTo>
                  <a:cubicBezTo>
                    <a:pt x="3045" y="15653"/>
                    <a:pt x="3183" y="15623"/>
                    <a:pt x="3336" y="15592"/>
                  </a:cubicBezTo>
                  <a:cubicBezTo>
                    <a:pt x="4213" y="15346"/>
                    <a:pt x="4736" y="14423"/>
                    <a:pt x="4490" y="13547"/>
                  </a:cubicBezTo>
                  <a:cubicBezTo>
                    <a:pt x="3398" y="9626"/>
                    <a:pt x="3352" y="5382"/>
                    <a:pt x="3322" y="1631"/>
                  </a:cubicBezTo>
                  <a:cubicBezTo>
                    <a:pt x="3306" y="733"/>
                    <a:pt x="2507" y="1"/>
                    <a:pt x="1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36"/>
            <p:cNvSpPr/>
            <p:nvPr/>
          </p:nvSpPr>
          <p:spPr>
            <a:xfrm>
              <a:off x="4807006" y="1678045"/>
              <a:ext cx="55172" cy="55172"/>
            </a:xfrm>
            <a:custGeom>
              <a:avLst/>
              <a:gdLst/>
              <a:ahLst/>
              <a:cxnLst/>
              <a:rect l="l" t="t" r="r" b="b"/>
              <a:pathLst>
                <a:path w="3445" h="3445" extrusionOk="0">
                  <a:moveTo>
                    <a:pt x="1723" y="0"/>
                  </a:moveTo>
                  <a:cubicBezTo>
                    <a:pt x="769" y="0"/>
                    <a:pt x="1" y="769"/>
                    <a:pt x="1" y="1722"/>
                  </a:cubicBezTo>
                  <a:cubicBezTo>
                    <a:pt x="1" y="2675"/>
                    <a:pt x="769" y="3444"/>
                    <a:pt x="1723" y="3444"/>
                  </a:cubicBezTo>
                  <a:cubicBezTo>
                    <a:pt x="2676" y="3444"/>
                    <a:pt x="3445" y="2675"/>
                    <a:pt x="3445" y="1722"/>
                  </a:cubicBezTo>
                  <a:cubicBezTo>
                    <a:pt x="3445" y="769"/>
                    <a:pt x="2676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36"/>
            <p:cNvSpPr/>
            <p:nvPr/>
          </p:nvSpPr>
          <p:spPr>
            <a:xfrm>
              <a:off x="4662210" y="1979697"/>
              <a:ext cx="575467" cy="203647"/>
            </a:xfrm>
            <a:custGeom>
              <a:avLst/>
              <a:gdLst/>
              <a:ahLst/>
              <a:cxnLst/>
              <a:rect l="l" t="t" r="r" b="b"/>
              <a:pathLst>
                <a:path w="35933" h="12716" extrusionOk="0">
                  <a:moveTo>
                    <a:pt x="15237" y="1"/>
                  </a:moveTo>
                  <a:cubicBezTo>
                    <a:pt x="9948" y="892"/>
                    <a:pt x="5581" y="4367"/>
                    <a:pt x="3353" y="9056"/>
                  </a:cubicBezTo>
                  <a:lnTo>
                    <a:pt x="1" y="9056"/>
                  </a:lnTo>
                  <a:lnTo>
                    <a:pt x="1" y="12716"/>
                  </a:lnTo>
                  <a:lnTo>
                    <a:pt x="35933" y="12716"/>
                  </a:lnTo>
                  <a:lnTo>
                    <a:pt x="35933" y="9056"/>
                  </a:lnTo>
                  <a:lnTo>
                    <a:pt x="32550" y="9056"/>
                  </a:lnTo>
                  <a:cubicBezTo>
                    <a:pt x="30321" y="4367"/>
                    <a:pt x="25955" y="892"/>
                    <a:pt x="20665" y="1"/>
                  </a:cubicBezTo>
                  <a:cubicBezTo>
                    <a:pt x="20665" y="1"/>
                    <a:pt x="19558" y="600"/>
                    <a:pt x="17913" y="600"/>
                  </a:cubicBezTo>
                  <a:cubicBezTo>
                    <a:pt x="16483" y="600"/>
                    <a:pt x="15237" y="1"/>
                    <a:pt x="15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36"/>
            <p:cNvSpPr/>
            <p:nvPr/>
          </p:nvSpPr>
          <p:spPr>
            <a:xfrm>
              <a:off x="4662210" y="2124733"/>
              <a:ext cx="575467" cy="58615"/>
            </a:xfrm>
            <a:custGeom>
              <a:avLst/>
              <a:gdLst/>
              <a:ahLst/>
              <a:cxnLst/>
              <a:rect l="l" t="t" r="r" b="b"/>
              <a:pathLst>
                <a:path w="35933" h="3660" extrusionOk="0">
                  <a:moveTo>
                    <a:pt x="1" y="0"/>
                  </a:moveTo>
                  <a:lnTo>
                    <a:pt x="1" y="3660"/>
                  </a:lnTo>
                  <a:lnTo>
                    <a:pt x="35933" y="3660"/>
                  </a:lnTo>
                  <a:lnTo>
                    <a:pt x="359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cxnSp>
        <p:nvCxnSpPr>
          <p:cNvPr id="1496" name="Google Shape;1496;p36"/>
          <p:cNvCxnSpPr>
            <a:stCxn id="1497" idx="6"/>
            <a:endCxn id="1498" idx="2"/>
          </p:cNvCxnSpPr>
          <p:nvPr/>
        </p:nvCxnSpPr>
        <p:spPr>
          <a:xfrm>
            <a:off x="7126751" y="4038600"/>
            <a:ext cx="326800" cy="1248000"/>
          </a:xfrm>
          <a:prstGeom prst="bentConnector3">
            <a:avLst>
              <a:gd name="adj1" fmla="val 4998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99" name="Google Shape;1499;p36"/>
          <p:cNvCxnSpPr>
            <a:stCxn id="1497" idx="6"/>
            <a:endCxn id="1500" idx="2"/>
          </p:cNvCxnSpPr>
          <p:nvPr/>
        </p:nvCxnSpPr>
        <p:spPr>
          <a:xfrm rot="10800000" flipH="1">
            <a:off x="7126751" y="2790600"/>
            <a:ext cx="326800" cy="1248000"/>
          </a:xfrm>
          <a:prstGeom prst="bentConnector3">
            <a:avLst>
              <a:gd name="adj1" fmla="val 4998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01" name="Google Shape;1501;p36"/>
          <p:cNvCxnSpPr>
            <a:stCxn id="1502" idx="3"/>
            <a:endCxn id="1503" idx="2"/>
          </p:cNvCxnSpPr>
          <p:nvPr/>
        </p:nvCxnSpPr>
        <p:spPr>
          <a:xfrm rot="10800000" flipH="1">
            <a:off x="9261851" y="2181000"/>
            <a:ext cx="476800" cy="6096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04" name="Google Shape;1504;p36"/>
          <p:cNvCxnSpPr>
            <a:stCxn id="1502" idx="3"/>
            <a:endCxn id="1505" idx="2"/>
          </p:cNvCxnSpPr>
          <p:nvPr/>
        </p:nvCxnSpPr>
        <p:spPr>
          <a:xfrm>
            <a:off x="9261851" y="2790600"/>
            <a:ext cx="476800" cy="5900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06" name="Google Shape;1506;p36"/>
          <p:cNvCxnSpPr>
            <a:stCxn id="1507" idx="3"/>
            <a:endCxn id="1508" idx="2"/>
          </p:cNvCxnSpPr>
          <p:nvPr/>
        </p:nvCxnSpPr>
        <p:spPr>
          <a:xfrm rot="10800000" flipH="1">
            <a:off x="9261851" y="4677000"/>
            <a:ext cx="476800" cy="609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09" name="Google Shape;1509;p36"/>
          <p:cNvCxnSpPr>
            <a:stCxn id="1507" idx="3"/>
            <a:endCxn id="1510" idx="2"/>
          </p:cNvCxnSpPr>
          <p:nvPr/>
        </p:nvCxnSpPr>
        <p:spPr>
          <a:xfrm>
            <a:off x="9261851" y="5286600"/>
            <a:ext cx="476800" cy="609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511" name="Google Shape;1511;p36"/>
          <p:cNvGrpSpPr/>
          <p:nvPr/>
        </p:nvGrpSpPr>
        <p:grpSpPr>
          <a:xfrm>
            <a:off x="9738651" y="1968200"/>
            <a:ext cx="1808400" cy="425600"/>
            <a:chOff x="5592550" y="1018950"/>
            <a:chExt cx="1356300" cy="319200"/>
          </a:xfrm>
        </p:grpSpPr>
        <p:sp>
          <p:nvSpPr>
            <p:cNvPr id="1512" name="Google Shape;1512;p36"/>
            <p:cNvSpPr/>
            <p:nvPr/>
          </p:nvSpPr>
          <p:spPr>
            <a:xfrm>
              <a:off x="5766550" y="10189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3" name="Google Shape;1503;p36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FFFFFF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13" name="Google Shape;1513;p36"/>
          <p:cNvGrpSpPr/>
          <p:nvPr/>
        </p:nvGrpSpPr>
        <p:grpSpPr>
          <a:xfrm>
            <a:off x="7453451" y="2577800"/>
            <a:ext cx="1808400" cy="425600"/>
            <a:chOff x="3650050" y="1476150"/>
            <a:chExt cx="1356300" cy="319200"/>
          </a:xfrm>
        </p:grpSpPr>
        <p:sp>
          <p:nvSpPr>
            <p:cNvPr id="1502" name="Google Shape;1502;p36"/>
            <p:cNvSpPr/>
            <p:nvPr/>
          </p:nvSpPr>
          <p:spPr>
            <a:xfrm>
              <a:off x="3824050" y="14761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0" name="Google Shape;1500;p36"/>
            <p:cNvSpPr/>
            <p:nvPr/>
          </p:nvSpPr>
          <p:spPr>
            <a:xfrm>
              <a:off x="3650050" y="1548750"/>
              <a:ext cx="174000" cy="174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14" name="Google Shape;1514;p36"/>
          <p:cNvGrpSpPr/>
          <p:nvPr/>
        </p:nvGrpSpPr>
        <p:grpSpPr>
          <a:xfrm>
            <a:off x="7453451" y="5073800"/>
            <a:ext cx="1808400" cy="425600"/>
            <a:chOff x="3650050" y="3348150"/>
            <a:chExt cx="1356300" cy="319200"/>
          </a:xfrm>
        </p:grpSpPr>
        <p:sp>
          <p:nvSpPr>
            <p:cNvPr id="1507" name="Google Shape;1507;p36"/>
            <p:cNvSpPr/>
            <p:nvPr/>
          </p:nvSpPr>
          <p:spPr>
            <a:xfrm>
              <a:off x="3824050" y="3348150"/>
              <a:ext cx="1182300" cy="319200"/>
            </a:xfrm>
            <a:prstGeom prst="roundRect">
              <a:avLst>
                <a:gd name="adj" fmla="val 36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98" name="Google Shape;1498;p36"/>
            <p:cNvSpPr/>
            <p:nvPr/>
          </p:nvSpPr>
          <p:spPr>
            <a:xfrm>
              <a:off x="3650050" y="3420750"/>
              <a:ext cx="174000" cy="174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15" name="Google Shape;1515;p36"/>
          <p:cNvGrpSpPr/>
          <p:nvPr/>
        </p:nvGrpSpPr>
        <p:grpSpPr>
          <a:xfrm>
            <a:off x="9738651" y="3187400"/>
            <a:ext cx="1808400" cy="425600"/>
            <a:chOff x="5592550" y="1933350"/>
            <a:chExt cx="1356300" cy="319200"/>
          </a:xfrm>
        </p:grpSpPr>
        <p:sp>
          <p:nvSpPr>
            <p:cNvPr id="1516" name="Google Shape;1516;p36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5" name="Google Shape;1505;p36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FFFFFF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17" name="Google Shape;1517;p36"/>
          <p:cNvGrpSpPr/>
          <p:nvPr/>
        </p:nvGrpSpPr>
        <p:grpSpPr>
          <a:xfrm>
            <a:off x="5310385" y="3825800"/>
            <a:ext cx="1816367" cy="425600"/>
            <a:chOff x="1596750" y="2412150"/>
            <a:chExt cx="1362275" cy="319200"/>
          </a:xfrm>
        </p:grpSpPr>
        <p:sp>
          <p:nvSpPr>
            <p:cNvPr id="1518" name="Google Shape;1518;p36"/>
            <p:cNvSpPr/>
            <p:nvPr/>
          </p:nvSpPr>
          <p:spPr>
            <a:xfrm>
              <a:off x="1596750" y="24121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97" name="Google Shape;1497;p36"/>
            <p:cNvSpPr/>
            <p:nvPr/>
          </p:nvSpPr>
          <p:spPr>
            <a:xfrm>
              <a:off x="2785025" y="2484750"/>
              <a:ext cx="174000" cy="174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19" name="Google Shape;1519;p36"/>
          <p:cNvGrpSpPr/>
          <p:nvPr/>
        </p:nvGrpSpPr>
        <p:grpSpPr>
          <a:xfrm>
            <a:off x="9738651" y="4464200"/>
            <a:ext cx="1808400" cy="425600"/>
            <a:chOff x="5592550" y="2890950"/>
            <a:chExt cx="1356300" cy="319200"/>
          </a:xfrm>
        </p:grpSpPr>
        <p:sp>
          <p:nvSpPr>
            <p:cNvPr id="1520" name="Google Shape;1520;p36"/>
            <p:cNvSpPr/>
            <p:nvPr/>
          </p:nvSpPr>
          <p:spPr>
            <a:xfrm>
              <a:off x="5766550" y="28909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8" name="Google Shape;1508;p36"/>
            <p:cNvSpPr/>
            <p:nvPr/>
          </p:nvSpPr>
          <p:spPr>
            <a:xfrm>
              <a:off x="5592550" y="2963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FFFFFF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21" name="Google Shape;1521;p36"/>
          <p:cNvGrpSpPr/>
          <p:nvPr/>
        </p:nvGrpSpPr>
        <p:grpSpPr>
          <a:xfrm>
            <a:off x="9738651" y="5683400"/>
            <a:ext cx="1808400" cy="425600"/>
            <a:chOff x="5592550" y="3805350"/>
            <a:chExt cx="1356300" cy="319200"/>
          </a:xfrm>
        </p:grpSpPr>
        <p:sp>
          <p:nvSpPr>
            <p:cNvPr id="1522" name="Google Shape;1522;p36"/>
            <p:cNvSpPr/>
            <p:nvPr/>
          </p:nvSpPr>
          <p:spPr>
            <a:xfrm>
              <a:off x="5766550" y="38053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10" name="Google Shape;1510;p36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FFFFFF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23" name="Google Shape;1523;p36"/>
          <p:cNvSpPr/>
          <p:nvPr/>
        </p:nvSpPr>
        <p:spPr>
          <a:xfrm flipH="1">
            <a:off x="5065251" y="3922600"/>
            <a:ext cx="232000" cy="232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524" name="Google Shape;1524;p36"/>
          <p:cNvCxnSpPr>
            <a:stCxn id="1523" idx="6"/>
            <a:endCxn id="1525" idx="2"/>
          </p:cNvCxnSpPr>
          <p:nvPr/>
        </p:nvCxnSpPr>
        <p:spPr>
          <a:xfrm flipH="1">
            <a:off x="4738451" y="4038600"/>
            <a:ext cx="326800" cy="1248000"/>
          </a:xfrm>
          <a:prstGeom prst="bentConnector3">
            <a:avLst>
              <a:gd name="adj1" fmla="val 4998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26" name="Google Shape;1526;p36"/>
          <p:cNvCxnSpPr>
            <a:stCxn id="1523" idx="6"/>
            <a:endCxn id="1527" idx="2"/>
          </p:cNvCxnSpPr>
          <p:nvPr/>
        </p:nvCxnSpPr>
        <p:spPr>
          <a:xfrm rot="10800000">
            <a:off x="4738451" y="2790600"/>
            <a:ext cx="326800" cy="1248000"/>
          </a:xfrm>
          <a:prstGeom prst="bentConnector3">
            <a:avLst>
              <a:gd name="adj1" fmla="val 4998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28" name="Google Shape;1528;p36"/>
          <p:cNvCxnSpPr>
            <a:stCxn id="1529" idx="3"/>
            <a:endCxn id="1530" idx="2"/>
          </p:cNvCxnSpPr>
          <p:nvPr/>
        </p:nvCxnSpPr>
        <p:spPr>
          <a:xfrm rot="10800000">
            <a:off x="2453351" y="2181000"/>
            <a:ext cx="476800" cy="6096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31" name="Google Shape;1531;p36"/>
          <p:cNvCxnSpPr>
            <a:stCxn id="1529" idx="3"/>
            <a:endCxn id="1532" idx="2"/>
          </p:cNvCxnSpPr>
          <p:nvPr/>
        </p:nvCxnSpPr>
        <p:spPr>
          <a:xfrm flipH="1">
            <a:off x="2453351" y="2790600"/>
            <a:ext cx="476800" cy="5900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33" name="Google Shape;1533;p36"/>
          <p:cNvCxnSpPr>
            <a:stCxn id="1534" idx="3"/>
            <a:endCxn id="1535" idx="2"/>
          </p:cNvCxnSpPr>
          <p:nvPr/>
        </p:nvCxnSpPr>
        <p:spPr>
          <a:xfrm rot="10800000">
            <a:off x="2453351" y="4677000"/>
            <a:ext cx="476800" cy="6096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36" name="Google Shape;1536;p36"/>
          <p:cNvCxnSpPr>
            <a:stCxn id="1534" idx="3"/>
            <a:endCxn id="1537" idx="2"/>
          </p:cNvCxnSpPr>
          <p:nvPr/>
        </p:nvCxnSpPr>
        <p:spPr>
          <a:xfrm flipH="1">
            <a:off x="2453351" y="5286600"/>
            <a:ext cx="476800" cy="6096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538" name="Google Shape;1538;p36"/>
          <p:cNvGrpSpPr/>
          <p:nvPr/>
        </p:nvGrpSpPr>
        <p:grpSpPr>
          <a:xfrm flipH="1">
            <a:off x="644951" y="1968200"/>
            <a:ext cx="1808400" cy="425600"/>
            <a:chOff x="5592550" y="1018950"/>
            <a:chExt cx="1356300" cy="319200"/>
          </a:xfrm>
        </p:grpSpPr>
        <p:sp>
          <p:nvSpPr>
            <p:cNvPr id="1539" name="Google Shape;1539;p36"/>
            <p:cNvSpPr/>
            <p:nvPr/>
          </p:nvSpPr>
          <p:spPr>
            <a:xfrm>
              <a:off x="5766550" y="10189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0" name="Google Shape;1530;p36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FFFFFF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40" name="Google Shape;1540;p36"/>
          <p:cNvGrpSpPr/>
          <p:nvPr/>
        </p:nvGrpSpPr>
        <p:grpSpPr>
          <a:xfrm flipH="1">
            <a:off x="2930151" y="2577800"/>
            <a:ext cx="1808400" cy="425600"/>
            <a:chOff x="3650050" y="1476150"/>
            <a:chExt cx="1356300" cy="319200"/>
          </a:xfrm>
        </p:grpSpPr>
        <p:sp>
          <p:nvSpPr>
            <p:cNvPr id="1529" name="Google Shape;1529;p36"/>
            <p:cNvSpPr/>
            <p:nvPr/>
          </p:nvSpPr>
          <p:spPr>
            <a:xfrm>
              <a:off x="3824050" y="14761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7" name="Google Shape;1527;p36"/>
            <p:cNvSpPr/>
            <p:nvPr/>
          </p:nvSpPr>
          <p:spPr>
            <a:xfrm>
              <a:off x="3650050" y="1548750"/>
              <a:ext cx="174000" cy="174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41" name="Google Shape;1541;p36"/>
          <p:cNvGrpSpPr/>
          <p:nvPr/>
        </p:nvGrpSpPr>
        <p:grpSpPr>
          <a:xfrm flipH="1">
            <a:off x="2930151" y="5073800"/>
            <a:ext cx="1808400" cy="425600"/>
            <a:chOff x="3650050" y="3348150"/>
            <a:chExt cx="1356300" cy="319200"/>
          </a:xfrm>
        </p:grpSpPr>
        <p:sp>
          <p:nvSpPr>
            <p:cNvPr id="1534" name="Google Shape;1534;p36"/>
            <p:cNvSpPr/>
            <p:nvPr/>
          </p:nvSpPr>
          <p:spPr>
            <a:xfrm>
              <a:off x="3824050" y="33481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5" name="Google Shape;1525;p36"/>
            <p:cNvSpPr/>
            <p:nvPr/>
          </p:nvSpPr>
          <p:spPr>
            <a:xfrm>
              <a:off x="3650050" y="3420750"/>
              <a:ext cx="174000" cy="174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42" name="Google Shape;1542;p36"/>
          <p:cNvGrpSpPr/>
          <p:nvPr/>
        </p:nvGrpSpPr>
        <p:grpSpPr>
          <a:xfrm flipH="1">
            <a:off x="644951" y="3187400"/>
            <a:ext cx="1808400" cy="425600"/>
            <a:chOff x="5592550" y="1933350"/>
            <a:chExt cx="1356300" cy="319200"/>
          </a:xfrm>
        </p:grpSpPr>
        <p:sp>
          <p:nvSpPr>
            <p:cNvPr id="1543" name="Google Shape;1543;p36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2" name="Google Shape;1532;p36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FFFFFF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44" name="Google Shape;1544;p36"/>
          <p:cNvGrpSpPr/>
          <p:nvPr/>
        </p:nvGrpSpPr>
        <p:grpSpPr>
          <a:xfrm flipH="1">
            <a:off x="644951" y="4464200"/>
            <a:ext cx="1808400" cy="425600"/>
            <a:chOff x="5592550" y="2890950"/>
            <a:chExt cx="1356300" cy="319200"/>
          </a:xfrm>
        </p:grpSpPr>
        <p:sp>
          <p:nvSpPr>
            <p:cNvPr id="1545" name="Google Shape;1545;p36"/>
            <p:cNvSpPr/>
            <p:nvPr/>
          </p:nvSpPr>
          <p:spPr>
            <a:xfrm>
              <a:off x="5766550" y="28909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5" name="Google Shape;1535;p36"/>
            <p:cNvSpPr/>
            <p:nvPr/>
          </p:nvSpPr>
          <p:spPr>
            <a:xfrm>
              <a:off x="5592550" y="2963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FFFFFF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46" name="Google Shape;1546;p36"/>
          <p:cNvGrpSpPr/>
          <p:nvPr/>
        </p:nvGrpSpPr>
        <p:grpSpPr>
          <a:xfrm flipH="1">
            <a:off x="644951" y="5683400"/>
            <a:ext cx="1808400" cy="425600"/>
            <a:chOff x="5592550" y="3805350"/>
            <a:chExt cx="1356300" cy="319200"/>
          </a:xfrm>
        </p:grpSpPr>
        <p:sp>
          <p:nvSpPr>
            <p:cNvPr id="1547" name="Google Shape;1547;p36"/>
            <p:cNvSpPr/>
            <p:nvPr/>
          </p:nvSpPr>
          <p:spPr>
            <a:xfrm>
              <a:off x="5766550" y="3805350"/>
              <a:ext cx="1182300" cy="319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467" kern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Name of team</a:t>
              </a:r>
              <a:endParaRPr sz="1467" ker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7" name="Google Shape;1537;p36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1867" kern="0">
                <a:solidFill>
                  <a:srgbClr val="FFFFFF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37"/>
          <p:cNvSpPr txBox="1">
            <a:spLocks noGrp="1"/>
          </p:cNvSpPr>
          <p:nvPr>
            <p:ph type="title"/>
          </p:nvPr>
        </p:nvSpPr>
        <p:spPr>
          <a:xfrm>
            <a:off x="10525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grpSp>
        <p:nvGrpSpPr>
          <p:cNvPr id="1553" name="Google Shape;1553;p37"/>
          <p:cNvGrpSpPr/>
          <p:nvPr/>
        </p:nvGrpSpPr>
        <p:grpSpPr>
          <a:xfrm>
            <a:off x="6840093" y="4139555"/>
            <a:ext cx="1517411" cy="2160379"/>
            <a:chOff x="5622725" y="819225"/>
            <a:chExt cx="2684100" cy="3821425"/>
          </a:xfrm>
        </p:grpSpPr>
        <p:sp>
          <p:nvSpPr>
            <p:cNvPr id="1554" name="Google Shape;1554;p37"/>
            <p:cNvSpPr/>
            <p:nvPr/>
          </p:nvSpPr>
          <p:spPr>
            <a:xfrm>
              <a:off x="6201774" y="819225"/>
              <a:ext cx="717083" cy="570691"/>
            </a:xfrm>
            <a:custGeom>
              <a:avLst/>
              <a:gdLst/>
              <a:ahLst/>
              <a:cxnLst/>
              <a:rect l="l" t="t" r="r" b="b"/>
              <a:pathLst>
                <a:path w="24727" h="19679" extrusionOk="0">
                  <a:moveTo>
                    <a:pt x="19690" y="0"/>
                  </a:moveTo>
                  <a:cubicBezTo>
                    <a:pt x="19196" y="0"/>
                    <a:pt x="18699" y="65"/>
                    <a:pt x="18217" y="189"/>
                  </a:cubicBezTo>
                  <a:cubicBezTo>
                    <a:pt x="16990" y="501"/>
                    <a:pt x="15898" y="1191"/>
                    <a:pt x="14962" y="2038"/>
                  </a:cubicBezTo>
                  <a:cubicBezTo>
                    <a:pt x="14136" y="2796"/>
                    <a:pt x="13446" y="3688"/>
                    <a:pt x="12509" y="4291"/>
                  </a:cubicBezTo>
                  <a:cubicBezTo>
                    <a:pt x="10658" y="5495"/>
                    <a:pt x="8273" y="5272"/>
                    <a:pt x="6110" y="5695"/>
                  </a:cubicBezTo>
                  <a:cubicBezTo>
                    <a:pt x="4305" y="6051"/>
                    <a:pt x="2542" y="6966"/>
                    <a:pt x="1428" y="8438"/>
                  </a:cubicBezTo>
                  <a:cubicBezTo>
                    <a:pt x="336" y="9931"/>
                    <a:pt x="1" y="12050"/>
                    <a:pt x="892" y="13655"/>
                  </a:cubicBezTo>
                  <a:cubicBezTo>
                    <a:pt x="158" y="14948"/>
                    <a:pt x="536" y="16842"/>
                    <a:pt x="1517" y="17957"/>
                  </a:cubicBezTo>
                  <a:cubicBezTo>
                    <a:pt x="2476" y="19072"/>
                    <a:pt x="3969" y="19630"/>
                    <a:pt x="5441" y="19674"/>
                  </a:cubicBezTo>
                  <a:cubicBezTo>
                    <a:pt x="5521" y="19677"/>
                    <a:pt x="5601" y="19678"/>
                    <a:pt x="5681" y="19678"/>
                  </a:cubicBezTo>
                  <a:cubicBezTo>
                    <a:pt x="6314" y="19678"/>
                    <a:pt x="6943" y="19597"/>
                    <a:pt x="7536" y="19339"/>
                  </a:cubicBezTo>
                  <a:cubicBezTo>
                    <a:pt x="8607" y="18893"/>
                    <a:pt x="9388" y="17912"/>
                    <a:pt x="9923" y="16887"/>
                  </a:cubicBezTo>
                  <a:cubicBezTo>
                    <a:pt x="10658" y="17556"/>
                    <a:pt x="11505" y="17980"/>
                    <a:pt x="12509" y="18091"/>
                  </a:cubicBezTo>
                  <a:cubicBezTo>
                    <a:pt x="12634" y="18102"/>
                    <a:pt x="12759" y="18107"/>
                    <a:pt x="12884" y="18107"/>
                  </a:cubicBezTo>
                  <a:cubicBezTo>
                    <a:pt x="13767" y="18107"/>
                    <a:pt x="14654" y="17829"/>
                    <a:pt x="15318" y="17243"/>
                  </a:cubicBezTo>
                  <a:cubicBezTo>
                    <a:pt x="15898" y="16732"/>
                    <a:pt x="16299" y="16018"/>
                    <a:pt x="16612" y="15305"/>
                  </a:cubicBezTo>
                  <a:cubicBezTo>
                    <a:pt x="17658" y="12874"/>
                    <a:pt x="18015" y="10198"/>
                    <a:pt x="18306" y="7567"/>
                  </a:cubicBezTo>
                  <a:cubicBezTo>
                    <a:pt x="18484" y="6030"/>
                    <a:pt x="18684" y="4401"/>
                    <a:pt x="19554" y="3132"/>
                  </a:cubicBezTo>
                  <a:cubicBezTo>
                    <a:pt x="19977" y="2552"/>
                    <a:pt x="20557" y="2038"/>
                    <a:pt x="21270" y="1949"/>
                  </a:cubicBezTo>
                  <a:cubicBezTo>
                    <a:pt x="21340" y="1941"/>
                    <a:pt x="21409" y="1936"/>
                    <a:pt x="21479" y="1936"/>
                  </a:cubicBezTo>
                  <a:cubicBezTo>
                    <a:pt x="22140" y="1936"/>
                    <a:pt x="22771" y="2307"/>
                    <a:pt x="23255" y="2752"/>
                  </a:cubicBezTo>
                  <a:cubicBezTo>
                    <a:pt x="23791" y="3265"/>
                    <a:pt x="24213" y="3911"/>
                    <a:pt x="24727" y="4446"/>
                  </a:cubicBezTo>
                  <a:lnTo>
                    <a:pt x="24525" y="2730"/>
                  </a:lnTo>
                  <a:cubicBezTo>
                    <a:pt x="23791" y="1838"/>
                    <a:pt x="22965" y="968"/>
                    <a:pt x="21895" y="477"/>
                  </a:cubicBezTo>
                  <a:cubicBezTo>
                    <a:pt x="21206" y="153"/>
                    <a:pt x="20451" y="0"/>
                    <a:pt x="19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5622725" y="4150750"/>
              <a:ext cx="2684100" cy="489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6869036" y="879603"/>
              <a:ext cx="80881" cy="80446"/>
            </a:xfrm>
            <a:custGeom>
              <a:avLst/>
              <a:gdLst/>
              <a:ahLst/>
              <a:cxnLst/>
              <a:rect l="l" t="t" r="r" b="b"/>
              <a:pathLst>
                <a:path w="2789" h="2774" extrusionOk="0">
                  <a:moveTo>
                    <a:pt x="1599" y="0"/>
                  </a:moveTo>
                  <a:cubicBezTo>
                    <a:pt x="1360" y="0"/>
                    <a:pt x="1120" y="62"/>
                    <a:pt x="915" y="179"/>
                  </a:cubicBezTo>
                  <a:cubicBezTo>
                    <a:pt x="336" y="514"/>
                    <a:pt x="0" y="1249"/>
                    <a:pt x="223" y="1897"/>
                  </a:cubicBezTo>
                  <a:cubicBezTo>
                    <a:pt x="389" y="2410"/>
                    <a:pt x="916" y="2773"/>
                    <a:pt x="1459" y="2773"/>
                  </a:cubicBezTo>
                  <a:cubicBezTo>
                    <a:pt x="1575" y="2773"/>
                    <a:pt x="1693" y="2756"/>
                    <a:pt x="1807" y="2721"/>
                  </a:cubicBezTo>
                  <a:cubicBezTo>
                    <a:pt x="2453" y="2498"/>
                    <a:pt x="2788" y="1740"/>
                    <a:pt x="2765" y="1071"/>
                  </a:cubicBezTo>
                  <a:lnTo>
                    <a:pt x="2765" y="1071"/>
                  </a:lnTo>
                  <a:lnTo>
                    <a:pt x="2721" y="1288"/>
                  </a:lnTo>
                  <a:lnTo>
                    <a:pt x="2721" y="1288"/>
                  </a:lnTo>
                  <a:cubicBezTo>
                    <a:pt x="2787" y="956"/>
                    <a:pt x="2674" y="558"/>
                    <a:pt x="2431" y="313"/>
                  </a:cubicBezTo>
                  <a:cubicBezTo>
                    <a:pt x="2206" y="101"/>
                    <a:pt x="1904" y="0"/>
                    <a:pt x="1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37"/>
            <p:cNvSpPr/>
            <p:nvPr/>
          </p:nvSpPr>
          <p:spPr>
            <a:xfrm>
              <a:off x="6854797" y="861014"/>
              <a:ext cx="417716" cy="306994"/>
            </a:xfrm>
            <a:custGeom>
              <a:avLst/>
              <a:gdLst/>
              <a:ahLst/>
              <a:cxnLst/>
              <a:rect l="l" t="t" r="r" b="b"/>
              <a:pathLst>
                <a:path w="14404" h="10586" extrusionOk="0">
                  <a:moveTo>
                    <a:pt x="7093" y="1"/>
                  </a:moveTo>
                  <a:cubicBezTo>
                    <a:pt x="3405" y="1"/>
                    <a:pt x="325" y="2879"/>
                    <a:pt x="69" y="6595"/>
                  </a:cubicBezTo>
                  <a:cubicBezTo>
                    <a:pt x="1" y="7732"/>
                    <a:pt x="45" y="9137"/>
                    <a:pt x="247" y="10585"/>
                  </a:cubicBezTo>
                  <a:cubicBezTo>
                    <a:pt x="916" y="10029"/>
                    <a:pt x="1472" y="9360"/>
                    <a:pt x="1897" y="8602"/>
                  </a:cubicBezTo>
                  <a:cubicBezTo>
                    <a:pt x="2633" y="7303"/>
                    <a:pt x="2969" y="5772"/>
                    <a:pt x="2845" y="4277"/>
                  </a:cubicBezTo>
                  <a:lnTo>
                    <a:pt x="2845" y="4277"/>
                  </a:lnTo>
                  <a:cubicBezTo>
                    <a:pt x="2887" y="4605"/>
                    <a:pt x="3010" y="4918"/>
                    <a:pt x="3167" y="5213"/>
                  </a:cubicBezTo>
                  <a:cubicBezTo>
                    <a:pt x="3211" y="5279"/>
                    <a:pt x="3279" y="5368"/>
                    <a:pt x="3368" y="5391"/>
                  </a:cubicBezTo>
                  <a:cubicBezTo>
                    <a:pt x="3377" y="5393"/>
                    <a:pt x="3386" y="5393"/>
                    <a:pt x="3394" y="5393"/>
                  </a:cubicBezTo>
                  <a:cubicBezTo>
                    <a:pt x="3558" y="5393"/>
                    <a:pt x="3659" y="5204"/>
                    <a:pt x="3702" y="5035"/>
                  </a:cubicBezTo>
                  <a:cubicBezTo>
                    <a:pt x="3833" y="4487"/>
                    <a:pt x="3815" y="3898"/>
                    <a:pt x="3666" y="3370"/>
                  </a:cubicBezTo>
                  <a:lnTo>
                    <a:pt x="3666" y="3370"/>
                  </a:lnTo>
                  <a:cubicBezTo>
                    <a:pt x="3889" y="4139"/>
                    <a:pt x="4221" y="4887"/>
                    <a:pt x="4661" y="5570"/>
                  </a:cubicBezTo>
                  <a:cubicBezTo>
                    <a:pt x="4773" y="5718"/>
                    <a:pt x="4929" y="5881"/>
                    <a:pt x="5094" y="5881"/>
                  </a:cubicBezTo>
                  <a:cubicBezTo>
                    <a:pt x="5128" y="5881"/>
                    <a:pt x="5162" y="5874"/>
                    <a:pt x="5197" y="5859"/>
                  </a:cubicBezTo>
                  <a:cubicBezTo>
                    <a:pt x="5396" y="5793"/>
                    <a:pt x="5396" y="5525"/>
                    <a:pt x="5375" y="5302"/>
                  </a:cubicBezTo>
                  <a:cubicBezTo>
                    <a:pt x="5352" y="5012"/>
                    <a:pt x="5375" y="4744"/>
                    <a:pt x="5352" y="4455"/>
                  </a:cubicBezTo>
                  <a:lnTo>
                    <a:pt x="5352" y="4455"/>
                  </a:lnTo>
                  <a:cubicBezTo>
                    <a:pt x="6267" y="5770"/>
                    <a:pt x="7649" y="6751"/>
                    <a:pt x="9120" y="7375"/>
                  </a:cubicBezTo>
                  <a:cubicBezTo>
                    <a:pt x="10613" y="8022"/>
                    <a:pt x="12219" y="8334"/>
                    <a:pt x="13824" y="8468"/>
                  </a:cubicBezTo>
                  <a:cubicBezTo>
                    <a:pt x="13913" y="8490"/>
                    <a:pt x="13981" y="8490"/>
                    <a:pt x="14070" y="8490"/>
                  </a:cubicBezTo>
                  <a:cubicBezTo>
                    <a:pt x="14115" y="8156"/>
                    <a:pt x="14136" y="7821"/>
                    <a:pt x="14159" y="7509"/>
                  </a:cubicBezTo>
                  <a:cubicBezTo>
                    <a:pt x="14404" y="3629"/>
                    <a:pt x="11461" y="264"/>
                    <a:pt x="7581" y="17"/>
                  </a:cubicBezTo>
                  <a:cubicBezTo>
                    <a:pt x="7417" y="6"/>
                    <a:pt x="7255" y="1"/>
                    <a:pt x="7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37"/>
            <p:cNvSpPr/>
            <p:nvPr/>
          </p:nvSpPr>
          <p:spPr>
            <a:xfrm>
              <a:off x="6861931" y="957874"/>
              <a:ext cx="400925" cy="427808"/>
            </a:xfrm>
            <a:custGeom>
              <a:avLst/>
              <a:gdLst/>
              <a:ahLst/>
              <a:cxnLst/>
              <a:rect l="l" t="t" r="r" b="b"/>
              <a:pathLst>
                <a:path w="13825" h="14752" extrusionOk="0">
                  <a:moveTo>
                    <a:pt x="3411" y="0"/>
                  </a:moveTo>
                  <a:lnTo>
                    <a:pt x="3411" y="0"/>
                  </a:lnTo>
                  <a:cubicBezTo>
                    <a:pt x="3414" y="10"/>
                    <a:pt x="3417" y="20"/>
                    <a:pt x="3420" y="30"/>
                  </a:cubicBezTo>
                  <a:lnTo>
                    <a:pt x="3420" y="30"/>
                  </a:lnTo>
                  <a:cubicBezTo>
                    <a:pt x="3417" y="20"/>
                    <a:pt x="3414" y="10"/>
                    <a:pt x="3411" y="0"/>
                  </a:cubicBezTo>
                  <a:close/>
                  <a:moveTo>
                    <a:pt x="2587" y="803"/>
                  </a:moveTo>
                  <a:lnTo>
                    <a:pt x="2587" y="803"/>
                  </a:lnTo>
                  <a:cubicBezTo>
                    <a:pt x="2590" y="848"/>
                    <a:pt x="2594" y="892"/>
                    <a:pt x="2599" y="937"/>
                  </a:cubicBezTo>
                  <a:lnTo>
                    <a:pt x="2599" y="937"/>
                  </a:lnTo>
                  <a:cubicBezTo>
                    <a:pt x="2596" y="892"/>
                    <a:pt x="2592" y="848"/>
                    <a:pt x="2587" y="803"/>
                  </a:cubicBezTo>
                  <a:close/>
                  <a:moveTo>
                    <a:pt x="3420" y="30"/>
                  </a:moveTo>
                  <a:cubicBezTo>
                    <a:pt x="3569" y="558"/>
                    <a:pt x="3587" y="1147"/>
                    <a:pt x="3456" y="1695"/>
                  </a:cubicBezTo>
                  <a:cubicBezTo>
                    <a:pt x="3413" y="1864"/>
                    <a:pt x="3312" y="2053"/>
                    <a:pt x="3148" y="2053"/>
                  </a:cubicBezTo>
                  <a:cubicBezTo>
                    <a:pt x="3140" y="2053"/>
                    <a:pt x="3131" y="2053"/>
                    <a:pt x="3122" y="2051"/>
                  </a:cubicBezTo>
                  <a:cubicBezTo>
                    <a:pt x="3033" y="2028"/>
                    <a:pt x="2965" y="1939"/>
                    <a:pt x="2921" y="1873"/>
                  </a:cubicBezTo>
                  <a:cubicBezTo>
                    <a:pt x="2764" y="1578"/>
                    <a:pt x="2641" y="1265"/>
                    <a:pt x="2599" y="937"/>
                  </a:cubicBezTo>
                  <a:lnTo>
                    <a:pt x="2599" y="937"/>
                  </a:lnTo>
                  <a:cubicBezTo>
                    <a:pt x="2723" y="2432"/>
                    <a:pt x="2387" y="3963"/>
                    <a:pt x="1651" y="5262"/>
                  </a:cubicBezTo>
                  <a:cubicBezTo>
                    <a:pt x="1226" y="6020"/>
                    <a:pt x="670" y="6689"/>
                    <a:pt x="1" y="7245"/>
                  </a:cubicBezTo>
                  <a:cubicBezTo>
                    <a:pt x="557" y="10768"/>
                    <a:pt x="2207" y="14448"/>
                    <a:pt x="6154" y="14737"/>
                  </a:cubicBezTo>
                  <a:cubicBezTo>
                    <a:pt x="6302" y="14747"/>
                    <a:pt x="6447" y="14752"/>
                    <a:pt x="6590" y="14752"/>
                  </a:cubicBezTo>
                  <a:cubicBezTo>
                    <a:pt x="11399" y="14752"/>
                    <a:pt x="13348" y="9026"/>
                    <a:pt x="13824" y="5150"/>
                  </a:cubicBezTo>
                  <a:cubicBezTo>
                    <a:pt x="13735" y="5150"/>
                    <a:pt x="13667" y="5150"/>
                    <a:pt x="13578" y="5128"/>
                  </a:cubicBezTo>
                  <a:cubicBezTo>
                    <a:pt x="11973" y="4994"/>
                    <a:pt x="10367" y="4682"/>
                    <a:pt x="8874" y="4035"/>
                  </a:cubicBezTo>
                  <a:cubicBezTo>
                    <a:pt x="7403" y="3411"/>
                    <a:pt x="6021" y="2430"/>
                    <a:pt x="5106" y="1115"/>
                  </a:cubicBezTo>
                  <a:lnTo>
                    <a:pt x="5106" y="1115"/>
                  </a:lnTo>
                  <a:cubicBezTo>
                    <a:pt x="5129" y="1404"/>
                    <a:pt x="5106" y="1672"/>
                    <a:pt x="5129" y="1962"/>
                  </a:cubicBezTo>
                  <a:cubicBezTo>
                    <a:pt x="5150" y="2185"/>
                    <a:pt x="5150" y="2453"/>
                    <a:pt x="4951" y="2519"/>
                  </a:cubicBezTo>
                  <a:cubicBezTo>
                    <a:pt x="4916" y="2534"/>
                    <a:pt x="4882" y="2541"/>
                    <a:pt x="4848" y="2541"/>
                  </a:cubicBezTo>
                  <a:cubicBezTo>
                    <a:pt x="4683" y="2541"/>
                    <a:pt x="4527" y="2378"/>
                    <a:pt x="4415" y="2230"/>
                  </a:cubicBezTo>
                  <a:cubicBezTo>
                    <a:pt x="3975" y="1547"/>
                    <a:pt x="3643" y="799"/>
                    <a:pt x="3420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37"/>
            <p:cNvSpPr/>
            <p:nvPr/>
          </p:nvSpPr>
          <p:spPr>
            <a:xfrm>
              <a:off x="6808252" y="1076078"/>
              <a:ext cx="103472" cy="135372"/>
            </a:xfrm>
            <a:custGeom>
              <a:avLst/>
              <a:gdLst/>
              <a:ahLst/>
              <a:cxnLst/>
              <a:rect l="l" t="t" r="r" b="b"/>
              <a:pathLst>
                <a:path w="3568" h="4668" extrusionOk="0">
                  <a:moveTo>
                    <a:pt x="1808" y="0"/>
                  </a:moveTo>
                  <a:cubicBezTo>
                    <a:pt x="1778" y="0"/>
                    <a:pt x="1748" y="1"/>
                    <a:pt x="1718" y="3"/>
                  </a:cubicBezTo>
                  <a:cubicBezTo>
                    <a:pt x="737" y="48"/>
                    <a:pt x="1" y="1141"/>
                    <a:pt x="45" y="2435"/>
                  </a:cubicBezTo>
                  <a:cubicBezTo>
                    <a:pt x="68" y="3687"/>
                    <a:pt x="842" y="4667"/>
                    <a:pt x="1762" y="4667"/>
                  </a:cubicBezTo>
                  <a:cubicBezTo>
                    <a:pt x="1792" y="4667"/>
                    <a:pt x="1822" y="4666"/>
                    <a:pt x="1852" y="4664"/>
                  </a:cubicBezTo>
                  <a:cubicBezTo>
                    <a:pt x="2833" y="4619"/>
                    <a:pt x="3568" y="3526"/>
                    <a:pt x="3523" y="2233"/>
                  </a:cubicBezTo>
                  <a:cubicBezTo>
                    <a:pt x="3503" y="980"/>
                    <a:pt x="2727" y="0"/>
                    <a:pt x="18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37"/>
            <p:cNvSpPr/>
            <p:nvPr/>
          </p:nvSpPr>
          <p:spPr>
            <a:xfrm>
              <a:off x="6826348" y="1096901"/>
              <a:ext cx="65975" cy="97643"/>
            </a:xfrm>
            <a:custGeom>
              <a:avLst/>
              <a:gdLst/>
              <a:ahLst/>
              <a:cxnLst/>
              <a:rect l="l" t="t" r="r" b="b"/>
              <a:pathLst>
                <a:path w="2275" h="3367" extrusionOk="0">
                  <a:moveTo>
                    <a:pt x="943" y="1"/>
                  </a:moveTo>
                  <a:cubicBezTo>
                    <a:pt x="811" y="1"/>
                    <a:pt x="680" y="28"/>
                    <a:pt x="559" y="88"/>
                  </a:cubicBezTo>
                  <a:cubicBezTo>
                    <a:pt x="268" y="222"/>
                    <a:pt x="45" y="489"/>
                    <a:pt x="1" y="802"/>
                  </a:cubicBezTo>
                  <a:cubicBezTo>
                    <a:pt x="135" y="534"/>
                    <a:pt x="381" y="334"/>
                    <a:pt x="625" y="266"/>
                  </a:cubicBezTo>
                  <a:cubicBezTo>
                    <a:pt x="686" y="251"/>
                    <a:pt x="747" y="244"/>
                    <a:pt x="807" y="244"/>
                  </a:cubicBezTo>
                  <a:cubicBezTo>
                    <a:pt x="1011" y="244"/>
                    <a:pt x="1206" y="325"/>
                    <a:pt x="1362" y="445"/>
                  </a:cubicBezTo>
                  <a:cubicBezTo>
                    <a:pt x="1721" y="710"/>
                    <a:pt x="1871" y="1168"/>
                    <a:pt x="1854" y="1615"/>
                  </a:cubicBezTo>
                  <a:lnTo>
                    <a:pt x="1854" y="1615"/>
                  </a:lnTo>
                  <a:cubicBezTo>
                    <a:pt x="1741" y="1581"/>
                    <a:pt x="1623" y="1559"/>
                    <a:pt x="1503" y="1559"/>
                  </a:cubicBezTo>
                  <a:cubicBezTo>
                    <a:pt x="1434" y="1559"/>
                    <a:pt x="1364" y="1566"/>
                    <a:pt x="1294" y="1583"/>
                  </a:cubicBezTo>
                  <a:cubicBezTo>
                    <a:pt x="982" y="1672"/>
                    <a:pt x="759" y="1916"/>
                    <a:pt x="714" y="2228"/>
                  </a:cubicBezTo>
                  <a:cubicBezTo>
                    <a:pt x="693" y="2362"/>
                    <a:pt x="714" y="2519"/>
                    <a:pt x="782" y="2653"/>
                  </a:cubicBezTo>
                  <a:cubicBezTo>
                    <a:pt x="848" y="2764"/>
                    <a:pt x="916" y="2876"/>
                    <a:pt x="1005" y="2965"/>
                  </a:cubicBezTo>
                  <a:cubicBezTo>
                    <a:pt x="1183" y="3143"/>
                    <a:pt x="1406" y="3299"/>
                    <a:pt x="1629" y="3366"/>
                  </a:cubicBezTo>
                  <a:cubicBezTo>
                    <a:pt x="1428" y="3209"/>
                    <a:pt x="1273" y="3054"/>
                    <a:pt x="1139" y="2853"/>
                  </a:cubicBezTo>
                  <a:cubicBezTo>
                    <a:pt x="1026" y="2653"/>
                    <a:pt x="937" y="2430"/>
                    <a:pt x="982" y="2273"/>
                  </a:cubicBezTo>
                  <a:cubicBezTo>
                    <a:pt x="1050" y="2118"/>
                    <a:pt x="1205" y="1961"/>
                    <a:pt x="1383" y="1939"/>
                  </a:cubicBezTo>
                  <a:cubicBezTo>
                    <a:pt x="1423" y="1930"/>
                    <a:pt x="1463" y="1925"/>
                    <a:pt x="1504" y="1925"/>
                  </a:cubicBezTo>
                  <a:cubicBezTo>
                    <a:pt x="1649" y="1925"/>
                    <a:pt x="1802" y="1981"/>
                    <a:pt x="1941" y="2050"/>
                  </a:cubicBezTo>
                  <a:lnTo>
                    <a:pt x="2164" y="2184"/>
                  </a:lnTo>
                  <a:lnTo>
                    <a:pt x="2209" y="1916"/>
                  </a:lnTo>
                  <a:cubicBezTo>
                    <a:pt x="2275" y="1604"/>
                    <a:pt x="2254" y="1271"/>
                    <a:pt x="2141" y="958"/>
                  </a:cubicBezTo>
                  <a:cubicBezTo>
                    <a:pt x="2052" y="646"/>
                    <a:pt x="1829" y="356"/>
                    <a:pt x="1540" y="177"/>
                  </a:cubicBezTo>
                  <a:cubicBezTo>
                    <a:pt x="1362" y="68"/>
                    <a:pt x="1151" y="1"/>
                    <a:pt x="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37"/>
            <p:cNvSpPr/>
            <p:nvPr/>
          </p:nvSpPr>
          <p:spPr>
            <a:xfrm>
              <a:off x="6743611" y="3973822"/>
              <a:ext cx="658880" cy="634752"/>
            </a:xfrm>
            <a:custGeom>
              <a:avLst/>
              <a:gdLst/>
              <a:ahLst/>
              <a:cxnLst/>
              <a:rect l="l" t="t" r="r" b="b"/>
              <a:pathLst>
                <a:path w="22720" h="21888" extrusionOk="0">
                  <a:moveTo>
                    <a:pt x="11352" y="1"/>
                  </a:moveTo>
                  <a:cubicBezTo>
                    <a:pt x="5682" y="1"/>
                    <a:pt x="871" y="4366"/>
                    <a:pt x="446" y="10130"/>
                  </a:cubicBezTo>
                  <a:cubicBezTo>
                    <a:pt x="0" y="16150"/>
                    <a:pt x="4504" y="21390"/>
                    <a:pt x="10547" y="21857"/>
                  </a:cubicBezTo>
                  <a:cubicBezTo>
                    <a:pt x="10821" y="21878"/>
                    <a:pt x="11094" y="21888"/>
                    <a:pt x="11364" y="21888"/>
                  </a:cubicBezTo>
                  <a:cubicBezTo>
                    <a:pt x="17034" y="21888"/>
                    <a:pt x="21826" y="17504"/>
                    <a:pt x="22274" y="11759"/>
                  </a:cubicBezTo>
                  <a:cubicBezTo>
                    <a:pt x="22720" y="5739"/>
                    <a:pt x="18193" y="477"/>
                    <a:pt x="12173" y="31"/>
                  </a:cubicBezTo>
                  <a:cubicBezTo>
                    <a:pt x="11898" y="11"/>
                    <a:pt x="11624" y="1"/>
                    <a:pt x="11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37"/>
            <p:cNvSpPr/>
            <p:nvPr/>
          </p:nvSpPr>
          <p:spPr>
            <a:xfrm>
              <a:off x="7043616" y="4290850"/>
              <a:ext cx="34916" cy="316854"/>
            </a:xfrm>
            <a:custGeom>
              <a:avLst/>
              <a:gdLst/>
              <a:ahLst/>
              <a:cxnLst/>
              <a:rect l="l" t="t" r="r" b="b"/>
              <a:pathLst>
                <a:path w="1204" h="10926" extrusionOk="0">
                  <a:moveTo>
                    <a:pt x="826" y="1"/>
                  </a:moveTo>
                  <a:lnTo>
                    <a:pt x="0" y="10904"/>
                  </a:lnTo>
                  <a:cubicBezTo>
                    <a:pt x="68" y="10904"/>
                    <a:pt x="134" y="10904"/>
                    <a:pt x="202" y="10925"/>
                  </a:cubicBezTo>
                  <a:lnTo>
                    <a:pt x="380" y="10925"/>
                  </a:lnTo>
                  <a:lnTo>
                    <a:pt x="1204" y="24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37"/>
            <p:cNvSpPr/>
            <p:nvPr/>
          </p:nvSpPr>
          <p:spPr>
            <a:xfrm>
              <a:off x="7070761" y="4285688"/>
              <a:ext cx="302615" cy="118987"/>
            </a:xfrm>
            <a:custGeom>
              <a:avLst/>
              <a:gdLst/>
              <a:ahLst/>
              <a:cxnLst/>
              <a:rect l="l" t="t" r="r" b="b"/>
              <a:pathLst>
                <a:path w="10435" h="4103" extrusionOk="0">
                  <a:moveTo>
                    <a:pt x="134" y="0"/>
                  </a:moveTo>
                  <a:lnTo>
                    <a:pt x="0" y="357"/>
                  </a:lnTo>
                  <a:lnTo>
                    <a:pt x="10301" y="4103"/>
                  </a:lnTo>
                  <a:cubicBezTo>
                    <a:pt x="10345" y="3969"/>
                    <a:pt x="10390" y="3858"/>
                    <a:pt x="10435" y="3746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37"/>
            <p:cNvSpPr/>
            <p:nvPr/>
          </p:nvSpPr>
          <p:spPr>
            <a:xfrm>
              <a:off x="6761069" y="4285688"/>
              <a:ext cx="316854" cy="74414"/>
            </a:xfrm>
            <a:custGeom>
              <a:avLst/>
              <a:gdLst/>
              <a:ahLst/>
              <a:cxnLst/>
              <a:rect l="l" t="t" r="r" b="b"/>
              <a:pathLst>
                <a:path w="10926" h="2566" extrusionOk="0">
                  <a:moveTo>
                    <a:pt x="10858" y="0"/>
                  </a:moveTo>
                  <a:lnTo>
                    <a:pt x="1" y="2185"/>
                  </a:lnTo>
                  <a:cubicBezTo>
                    <a:pt x="22" y="2319"/>
                    <a:pt x="46" y="2453"/>
                    <a:pt x="67" y="2565"/>
                  </a:cubicBezTo>
                  <a:lnTo>
                    <a:pt x="10926" y="380"/>
                  </a:lnTo>
                  <a:lnTo>
                    <a:pt x="108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37"/>
            <p:cNvSpPr/>
            <p:nvPr/>
          </p:nvSpPr>
          <p:spPr>
            <a:xfrm>
              <a:off x="7072733" y="4036114"/>
              <a:ext cx="197867" cy="258651"/>
            </a:xfrm>
            <a:custGeom>
              <a:avLst/>
              <a:gdLst/>
              <a:ahLst/>
              <a:cxnLst/>
              <a:rect l="l" t="t" r="r" b="b"/>
              <a:pathLst>
                <a:path w="6823" h="8919" extrusionOk="0">
                  <a:moveTo>
                    <a:pt x="6510" y="1"/>
                  </a:moveTo>
                  <a:lnTo>
                    <a:pt x="0" y="8696"/>
                  </a:lnTo>
                  <a:lnTo>
                    <a:pt x="312" y="8919"/>
                  </a:lnTo>
                  <a:lnTo>
                    <a:pt x="6823" y="247"/>
                  </a:lnTo>
                  <a:cubicBezTo>
                    <a:pt x="6733" y="158"/>
                    <a:pt x="6621" y="90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37"/>
            <p:cNvSpPr/>
            <p:nvPr/>
          </p:nvSpPr>
          <p:spPr>
            <a:xfrm>
              <a:off x="6915581" y="4010246"/>
              <a:ext cx="159761" cy="283214"/>
            </a:xfrm>
            <a:custGeom>
              <a:avLst/>
              <a:gdLst/>
              <a:ahLst/>
              <a:cxnLst/>
              <a:rect l="l" t="t" r="r" b="b"/>
              <a:pathLst>
                <a:path w="5509" h="9766" extrusionOk="0">
                  <a:moveTo>
                    <a:pt x="336" y="1"/>
                  </a:moveTo>
                  <a:cubicBezTo>
                    <a:pt x="224" y="69"/>
                    <a:pt x="113" y="113"/>
                    <a:pt x="1" y="179"/>
                  </a:cubicBezTo>
                  <a:lnTo>
                    <a:pt x="5173" y="9766"/>
                  </a:lnTo>
                  <a:lnTo>
                    <a:pt x="5508" y="958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37"/>
            <p:cNvSpPr/>
            <p:nvPr/>
          </p:nvSpPr>
          <p:spPr>
            <a:xfrm>
              <a:off x="6914305" y="4006360"/>
              <a:ext cx="356294" cy="36917"/>
            </a:xfrm>
            <a:custGeom>
              <a:avLst/>
              <a:gdLst/>
              <a:ahLst/>
              <a:cxnLst/>
              <a:rect l="l" t="t" r="r" b="b"/>
              <a:pathLst>
                <a:path w="12286" h="1273" extrusionOk="0">
                  <a:moveTo>
                    <a:pt x="647" y="1"/>
                  </a:moveTo>
                  <a:cubicBezTo>
                    <a:pt x="425" y="113"/>
                    <a:pt x="223" y="224"/>
                    <a:pt x="0" y="336"/>
                  </a:cubicBezTo>
                  <a:lnTo>
                    <a:pt x="12286" y="1273"/>
                  </a:lnTo>
                  <a:cubicBezTo>
                    <a:pt x="12107" y="1116"/>
                    <a:pt x="11906" y="982"/>
                    <a:pt x="11706" y="827"/>
                  </a:cubicBezTo>
                  <a:lnTo>
                    <a:pt x="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37"/>
            <p:cNvSpPr/>
            <p:nvPr/>
          </p:nvSpPr>
          <p:spPr>
            <a:xfrm>
              <a:off x="7256970" y="4036781"/>
              <a:ext cx="125454" cy="343331"/>
            </a:xfrm>
            <a:custGeom>
              <a:avLst/>
              <a:gdLst/>
              <a:ahLst/>
              <a:cxnLst/>
              <a:rect l="l" t="t" r="r" b="b"/>
              <a:pathLst>
                <a:path w="4326" h="11839" extrusionOk="0">
                  <a:moveTo>
                    <a:pt x="202" y="1"/>
                  </a:moveTo>
                  <a:lnTo>
                    <a:pt x="0" y="67"/>
                  </a:lnTo>
                  <a:lnTo>
                    <a:pt x="4171" y="11839"/>
                  </a:lnTo>
                  <a:cubicBezTo>
                    <a:pt x="4215" y="11616"/>
                    <a:pt x="4281" y="11393"/>
                    <a:pt x="4326" y="11170"/>
                  </a:cubicBezTo>
                  <a:lnTo>
                    <a:pt x="470" y="201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37"/>
            <p:cNvSpPr/>
            <p:nvPr/>
          </p:nvSpPr>
          <p:spPr>
            <a:xfrm>
              <a:off x="7101182" y="4410505"/>
              <a:ext cx="246326" cy="196591"/>
            </a:xfrm>
            <a:custGeom>
              <a:avLst/>
              <a:gdLst/>
              <a:ahLst/>
              <a:cxnLst/>
              <a:rect l="l" t="t" r="r" b="b"/>
              <a:pathLst>
                <a:path w="8494" h="6779" extrusionOk="0">
                  <a:moveTo>
                    <a:pt x="8249" y="0"/>
                  </a:moveTo>
                  <a:lnTo>
                    <a:pt x="0" y="6778"/>
                  </a:lnTo>
                  <a:cubicBezTo>
                    <a:pt x="245" y="6755"/>
                    <a:pt x="468" y="6733"/>
                    <a:pt x="714" y="6689"/>
                  </a:cubicBezTo>
                  <a:lnTo>
                    <a:pt x="8494" y="289"/>
                  </a:lnTo>
                  <a:lnTo>
                    <a:pt x="8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6757212" y="4010913"/>
              <a:ext cx="174580" cy="326540"/>
            </a:xfrm>
            <a:custGeom>
              <a:avLst/>
              <a:gdLst/>
              <a:ahLst/>
              <a:cxnLst/>
              <a:rect l="l" t="t" r="r" b="b"/>
              <a:pathLst>
                <a:path w="6020" h="11260" extrusionOk="0">
                  <a:moveTo>
                    <a:pt x="5774" y="1"/>
                  </a:moveTo>
                  <a:cubicBezTo>
                    <a:pt x="5729" y="22"/>
                    <a:pt x="5663" y="46"/>
                    <a:pt x="5595" y="90"/>
                  </a:cubicBezTo>
                  <a:lnTo>
                    <a:pt x="0" y="10613"/>
                  </a:lnTo>
                  <a:cubicBezTo>
                    <a:pt x="0" y="10836"/>
                    <a:pt x="45" y="11036"/>
                    <a:pt x="66" y="11259"/>
                  </a:cubicBezTo>
                  <a:lnTo>
                    <a:pt x="89" y="11259"/>
                  </a:lnTo>
                  <a:lnTo>
                    <a:pt x="6020" y="112"/>
                  </a:lnTo>
                  <a:lnTo>
                    <a:pt x="57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6784965" y="4369122"/>
              <a:ext cx="216659" cy="231507"/>
            </a:xfrm>
            <a:custGeom>
              <a:avLst/>
              <a:gdLst/>
              <a:ahLst/>
              <a:cxnLst/>
              <a:rect l="l" t="t" r="r" b="b"/>
              <a:pathLst>
                <a:path w="7471" h="7983" extrusionOk="0">
                  <a:moveTo>
                    <a:pt x="292" y="0"/>
                  </a:moveTo>
                  <a:lnTo>
                    <a:pt x="1" y="268"/>
                  </a:lnTo>
                  <a:lnTo>
                    <a:pt x="6779" y="7781"/>
                  </a:lnTo>
                  <a:cubicBezTo>
                    <a:pt x="7002" y="7848"/>
                    <a:pt x="7248" y="7914"/>
                    <a:pt x="7471" y="7982"/>
                  </a:cubicBezTo>
                  <a:lnTo>
                    <a:pt x="2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6960212" y="4177692"/>
              <a:ext cx="231507" cy="222691"/>
            </a:xfrm>
            <a:custGeom>
              <a:avLst/>
              <a:gdLst/>
              <a:ahLst/>
              <a:cxnLst/>
              <a:rect l="l" t="t" r="r" b="b"/>
              <a:pathLst>
                <a:path w="7983" h="7679" extrusionOk="0">
                  <a:moveTo>
                    <a:pt x="2386" y="1"/>
                  </a:moveTo>
                  <a:cubicBezTo>
                    <a:pt x="2062" y="1"/>
                    <a:pt x="1689" y="239"/>
                    <a:pt x="1562" y="537"/>
                  </a:cubicBezTo>
                  <a:lnTo>
                    <a:pt x="135" y="4037"/>
                  </a:lnTo>
                  <a:cubicBezTo>
                    <a:pt x="1" y="4372"/>
                    <a:pt x="111" y="4818"/>
                    <a:pt x="379" y="5041"/>
                  </a:cubicBezTo>
                  <a:lnTo>
                    <a:pt x="3256" y="7493"/>
                  </a:lnTo>
                  <a:cubicBezTo>
                    <a:pt x="3404" y="7617"/>
                    <a:pt x="3614" y="7679"/>
                    <a:pt x="3821" y="7679"/>
                  </a:cubicBezTo>
                  <a:cubicBezTo>
                    <a:pt x="3987" y="7679"/>
                    <a:pt x="4152" y="7639"/>
                    <a:pt x="4282" y="7559"/>
                  </a:cubicBezTo>
                  <a:lnTo>
                    <a:pt x="7513" y="5576"/>
                  </a:lnTo>
                  <a:cubicBezTo>
                    <a:pt x="7804" y="5397"/>
                    <a:pt x="7983" y="4973"/>
                    <a:pt x="7893" y="4616"/>
                  </a:cubicBezTo>
                  <a:lnTo>
                    <a:pt x="7002" y="938"/>
                  </a:lnTo>
                  <a:cubicBezTo>
                    <a:pt x="6912" y="603"/>
                    <a:pt x="6556" y="314"/>
                    <a:pt x="6220" y="291"/>
                  </a:cubicBezTo>
                  <a:lnTo>
                    <a:pt x="2430" y="2"/>
                  </a:lnTo>
                  <a:cubicBezTo>
                    <a:pt x="2416" y="1"/>
                    <a:pt x="2401" y="1"/>
                    <a:pt x="2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7247284" y="4264489"/>
              <a:ext cx="142912" cy="213672"/>
            </a:xfrm>
            <a:custGeom>
              <a:avLst/>
              <a:gdLst/>
              <a:ahLst/>
              <a:cxnLst/>
              <a:rect l="l" t="t" r="r" b="b"/>
              <a:pathLst>
                <a:path w="4928" h="7368" extrusionOk="0">
                  <a:moveTo>
                    <a:pt x="3544" y="1"/>
                  </a:moveTo>
                  <a:cubicBezTo>
                    <a:pt x="3345" y="1"/>
                    <a:pt x="3118" y="95"/>
                    <a:pt x="2965" y="264"/>
                  </a:cubicBezTo>
                  <a:lnTo>
                    <a:pt x="379" y="2916"/>
                  </a:lnTo>
                  <a:cubicBezTo>
                    <a:pt x="135" y="3163"/>
                    <a:pt x="1" y="3585"/>
                    <a:pt x="67" y="3876"/>
                  </a:cubicBezTo>
                  <a:lnTo>
                    <a:pt x="893" y="6953"/>
                  </a:lnTo>
                  <a:cubicBezTo>
                    <a:pt x="949" y="7201"/>
                    <a:pt x="1172" y="7368"/>
                    <a:pt x="1417" y="7368"/>
                  </a:cubicBezTo>
                  <a:cubicBezTo>
                    <a:pt x="1457" y="7368"/>
                    <a:pt x="1498" y="7363"/>
                    <a:pt x="1538" y="7354"/>
                  </a:cubicBezTo>
                  <a:lnTo>
                    <a:pt x="3099" y="6974"/>
                  </a:lnTo>
                  <a:cubicBezTo>
                    <a:pt x="4103" y="5458"/>
                    <a:pt x="4749" y="3674"/>
                    <a:pt x="4906" y="1736"/>
                  </a:cubicBezTo>
                  <a:cubicBezTo>
                    <a:pt x="4927" y="1400"/>
                    <a:pt x="4927" y="1067"/>
                    <a:pt x="4927" y="755"/>
                  </a:cubicBezTo>
                  <a:lnTo>
                    <a:pt x="3791" y="63"/>
                  </a:lnTo>
                  <a:cubicBezTo>
                    <a:pt x="3721" y="21"/>
                    <a:pt x="3635" y="1"/>
                    <a:pt x="3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7178090" y="4000589"/>
              <a:ext cx="149408" cy="130616"/>
            </a:xfrm>
            <a:custGeom>
              <a:avLst/>
              <a:gdLst/>
              <a:ahLst/>
              <a:cxnLst/>
              <a:rect l="l" t="t" r="r" b="b"/>
              <a:pathLst>
                <a:path w="5152" h="4504" extrusionOk="0">
                  <a:moveTo>
                    <a:pt x="915" y="0"/>
                  </a:moveTo>
                  <a:lnTo>
                    <a:pt x="380" y="357"/>
                  </a:lnTo>
                  <a:cubicBezTo>
                    <a:pt x="134" y="512"/>
                    <a:pt x="0" y="869"/>
                    <a:pt x="45" y="1136"/>
                  </a:cubicBezTo>
                  <a:lnTo>
                    <a:pt x="625" y="4013"/>
                  </a:lnTo>
                  <a:cubicBezTo>
                    <a:pt x="669" y="4281"/>
                    <a:pt x="937" y="4481"/>
                    <a:pt x="1204" y="4481"/>
                  </a:cubicBezTo>
                  <a:lnTo>
                    <a:pt x="4147" y="4504"/>
                  </a:lnTo>
                  <a:cubicBezTo>
                    <a:pt x="4415" y="4504"/>
                    <a:pt x="4727" y="4281"/>
                    <a:pt x="4839" y="4035"/>
                  </a:cubicBezTo>
                  <a:lnTo>
                    <a:pt x="5152" y="3277"/>
                  </a:lnTo>
                  <a:cubicBezTo>
                    <a:pt x="4058" y="1873"/>
                    <a:pt x="2587" y="735"/>
                    <a:pt x="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37"/>
            <p:cNvSpPr/>
            <p:nvPr/>
          </p:nvSpPr>
          <p:spPr>
            <a:xfrm>
              <a:off x="6865817" y="3983102"/>
              <a:ext cx="159703" cy="130065"/>
            </a:xfrm>
            <a:custGeom>
              <a:avLst/>
              <a:gdLst/>
              <a:ahLst/>
              <a:cxnLst/>
              <a:rect l="l" t="t" r="r" b="b"/>
              <a:pathLst>
                <a:path w="5507" h="4485" extrusionOk="0">
                  <a:moveTo>
                    <a:pt x="4660" y="0"/>
                  </a:moveTo>
                  <a:cubicBezTo>
                    <a:pt x="2899" y="446"/>
                    <a:pt x="1315" y="1293"/>
                    <a:pt x="1" y="2476"/>
                  </a:cubicBezTo>
                  <a:lnTo>
                    <a:pt x="245" y="3478"/>
                  </a:lnTo>
                  <a:cubicBezTo>
                    <a:pt x="334" y="3769"/>
                    <a:pt x="602" y="4013"/>
                    <a:pt x="869" y="4058"/>
                  </a:cubicBezTo>
                  <a:lnTo>
                    <a:pt x="3768" y="4483"/>
                  </a:lnTo>
                  <a:cubicBezTo>
                    <a:pt x="3784" y="4484"/>
                    <a:pt x="3801" y="4485"/>
                    <a:pt x="3817" y="4485"/>
                  </a:cubicBezTo>
                  <a:cubicBezTo>
                    <a:pt x="4070" y="4485"/>
                    <a:pt x="4332" y="4332"/>
                    <a:pt x="4415" y="4081"/>
                  </a:cubicBezTo>
                  <a:lnTo>
                    <a:pt x="5418" y="1338"/>
                  </a:lnTo>
                  <a:cubicBezTo>
                    <a:pt x="5507" y="1071"/>
                    <a:pt x="5418" y="714"/>
                    <a:pt x="5218" y="514"/>
                  </a:cubicBezTo>
                  <a:lnTo>
                    <a:pt x="4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37"/>
            <p:cNvSpPr/>
            <p:nvPr/>
          </p:nvSpPr>
          <p:spPr>
            <a:xfrm>
              <a:off x="6757212" y="4223570"/>
              <a:ext cx="139664" cy="220400"/>
            </a:xfrm>
            <a:custGeom>
              <a:avLst/>
              <a:gdLst/>
              <a:ahLst/>
              <a:cxnLst/>
              <a:rect l="l" t="t" r="r" b="b"/>
              <a:pathLst>
                <a:path w="4816" h="7600" extrusionOk="0">
                  <a:moveTo>
                    <a:pt x="1726" y="0"/>
                  </a:moveTo>
                  <a:cubicBezTo>
                    <a:pt x="1674" y="0"/>
                    <a:pt x="1625" y="8"/>
                    <a:pt x="1582" y="25"/>
                  </a:cubicBezTo>
                  <a:lnTo>
                    <a:pt x="245" y="582"/>
                  </a:lnTo>
                  <a:cubicBezTo>
                    <a:pt x="200" y="873"/>
                    <a:pt x="155" y="1185"/>
                    <a:pt x="134" y="1518"/>
                  </a:cubicBezTo>
                  <a:cubicBezTo>
                    <a:pt x="0" y="3436"/>
                    <a:pt x="357" y="5264"/>
                    <a:pt x="1115" y="6914"/>
                  </a:cubicBezTo>
                  <a:lnTo>
                    <a:pt x="2720" y="7561"/>
                  </a:lnTo>
                  <a:cubicBezTo>
                    <a:pt x="2784" y="7588"/>
                    <a:pt x="2852" y="7600"/>
                    <a:pt x="2920" y="7600"/>
                  </a:cubicBezTo>
                  <a:cubicBezTo>
                    <a:pt x="3135" y="7600"/>
                    <a:pt x="3348" y="7474"/>
                    <a:pt x="3434" y="7270"/>
                  </a:cubicBezTo>
                  <a:lnTo>
                    <a:pt x="4682" y="4351"/>
                  </a:lnTo>
                  <a:cubicBezTo>
                    <a:pt x="4816" y="4083"/>
                    <a:pt x="4748" y="3637"/>
                    <a:pt x="4525" y="3370"/>
                  </a:cubicBezTo>
                  <a:lnTo>
                    <a:pt x="2363" y="359"/>
                  </a:lnTo>
                  <a:cubicBezTo>
                    <a:pt x="2219" y="143"/>
                    <a:pt x="1944" y="0"/>
                    <a:pt x="1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37"/>
            <p:cNvSpPr/>
            <p:nvPr/>
          </p:nvSpPr>
          <p:spPr>
            <a:xfrm>
              <a:off x="6936954" y="4486630"/>
              <a:ext cx="231478" cy="121858"/>
            </a:xfrm>
            <a:custGeom>
              <a:avLst/>
              <a:gdLst/>
              <a:ahLst/>
              <a:cxnLst/>
              <a:rect l="l" t="t" r="r" b="b"/>
              <a:pathLst>
                <a:path w="7982" h="4202" extrusionOk="0">
                  <a:moveTo>
                    <a:pt x="4084" y="1"/>
                  </a:moveTo>
                  <a:cubicBezTo>
                    <a:pt x="3933" y="1"/>
                    <a:pt x="3784" y="31"/>
                    <a:pt x="3657" y="95"/>
                  </a:cubicBezTo>
                  <a:lnTo>
                    <a:pt x="468" y="1767"/>
                  </a:lnTo>
                  <a:cubicBezTo>
                    <a:pt x="179" y="1924"/>
                    <a:pt x="0" y="2280"/>
                    <a:pt x="89" y="2569"/>
                  </a:cubicBezTo>
                  <a:lnTo>
                    <a:pt x="289" y="3283"/>
                  </a:lnTo>
                  <a:cubicBezTo>
                    <a:pt x="1404" y="3752"/>
                    <a:pt x="2608" y="4064"/>
                    <a:pt x="3880" y="4174"/>
                  </a:cubicBezTo>
                  <a:cubicBezTo>
                    <a:pt x="4139" y="4193"/>
                    <a:pt x="4396" y="4202"/>
                    <a:pt x="4652" y="4202"/>
                  </a:cubicBezTo>
                  <a:cubicBezTo>
                    <a:pt x="5648" y="4202"/>
                    <a:pt x="6613" y="4066"/>
                    <a:pt x="7536" y="3818"/>
                  </a:cubicBezTo>
                  <a:lnTo>
                    <a:pt x="7848" y="3149"/>
                  </a:lnTo>
                  <a:cubicBezTo>
                    <a:pt x="7982" y="2881"/>
                    <a:pt x="7870" y="2503"/>
                    <a:pt x="7602" y="2302"/>
                  </a:cubicBezTo>
                  <a:lnTo>
                    <a:pt x="4682" y="185"/>
                  </a:lnTo>
                  <a:cubicBezTo>
                    <a:pt x="4524" y="65"/>
                    <a:pt x="4303" y="1"/>
                    <a:pt x="4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7591282" y="4254658"/>
              <a:ext cx="496567" cy="188210"/>
            </a:xfrm>
            <a:custGeom>
              <a:avLst/>
              <a:gdLst/>
              <a:ahLst/>
              <a:cxnLst/>
              <a:rect l="l" t="t" r="r" b="b"/>
              <a:pathLst>
                <a:path w="17123" h="6490" extrusionOk="0">
                  <a:moveTo>
                    <a:pt x="4347" y="0"/>
                  </a:moveTo>
                  <a:lnTo>
                    <a:pt x="0" y="580"/>
                  </a:lnTo>
                  <a:lnTo>
                    <a:pt x="735" y="5396"/>
                  </a:lnTo>
                  <a:cubicBezTo>
                    <a:pt x="735" y="5396"/>
                    <a:pt x="8936" y="6489"/>
                    <a:pt x="13554" y="6489"/>
                  </a:cubicBezTo>
                  <a:cubicBezTo>
                    <a:pt x="15260" y="6489"/>
                    <a:pt x="16477" y="6340"/>
                    <a:pt x="16609" y="5931"/>
                  </a:cubicBezTo>
                  <a:cubicBezTo>
                    <a:pt x="17123" y="4438"/>
                    <a:pt x="4347" y="0"/>
                    <a:pt x="4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6047900" y="4254658"/>
              <a:ext cx="496596" cy="188210"/>
            </a:xfrm>
            <a:custGeom>
              <a:avLst/>
              <a:gdLst/>
              <a:ahLst/>
              <a:cxnLst/>
              <a:rect l="l" t="t" r="r" b="b"/>
              <a:pathLst>
                <a:path w="17124" h="6490" extrusionOk="0">
                  <a:moveTo>
                    <a:pt x="12776" y="0"/>
                  </a:moveTo>
                  <a:cubicBezTo>
                    <a:pt x="12776" y="0"/>
                    <a:pt x="0" y="4438"/>
                    <a:pt x="514" y="5931"/>
                  </a:cubicBezTo>
                  <a:cubicBezTo>
                    <a:pt x="646" y="6340"/>
                    <a:pt x="1863" y="6489"/>
                    <a:pt x="3570" y="6489"/>
                  </a:cubicBezTo>
                  <a:cubicBezTo>
                    <a:pt x="8187" y="6489"/>
                    <a:pt x="16388" y="5396"/>
                    <a:pt x="16388" y="5396"/>
                  </a:cubicBezTo>
                  <a:lnTo>
                    <a:pt x="17123" y="580"/>
                  </a:lnTo>
                  <a:lnTo>
                    <a:pt x="127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37"/>
            <p:cNvSpPr/>
            <p:nvPr/>
          </p:nvSpPr>
          <p:spPr>
            <a:xfrm>
              <a:off x="6418405" y="2960241"/>
              <a:ext cx="487548" cy="1311235"/>
            </a:xfrm>
            <a:custGeom>
              <a:avLst/>
              <a:gdLst/>
              <a:ahLst/>
              <a:cxnLst/>
              <a:rect l="l" t="t" r="r" b="b"/>
              <a:pathLst>
                <a:path w="16812" h="45215" extrusionOk="0">
                  <a:moveTo>
                    <a:pt x="3901" y="0"/>
                  </a:moveTo>
                  <a:cubicBezTo>
                    <a:pt x="1561" y="15384"/>
                    <a:pt x="0" y="44635"/>
                    <a:pt x="0" y="44635"/>
                  </a:cubicBezTo>
                  <a:lnTo>
                    <a:pt x="4347" y="45215"/>
                  </a:lnTo>
                  <a:lnTo>
                    <a:pt x="16811" y="2988"/>
                  </a:lnTo>
                  <a:lnTo>
                    <a:pt x="16811" y="2988"/>
                  </a:lnTo>
                  <a:cubicBezTo>
                    <a:pt x="16553" y="2996"/>
                    <a:pt x="16295" y="3000"/>
                    <a:pt x="16037" y="3000"/>
                  </a:cubicBezTo>
                  <a:cubicBezTo>
                    <a:pt x="11833" y="3000"/>
                    <a:pt x="7620" y="1975"/>
                    <a:pt x="3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37"/>
            <p:cNvSpPr/>
            <p:nvPr/>
          </p:nvSpPr>
          <p:spPr>
            <a:xfrm>
              <a:off x="6531534" y="2213490"/>
              <a:ext cx="967266" cy="833750"/>
            </a:xfrm>
            <a:custGeom>
              <a:avLst/>
              <a:gdLst/>
              <a:ahLst/>
              <a:cxnLst/>
              <a:rect l="l" t="t" r="r" b="b"/>
              <a:pathLst>
                <a:path w="33354" h="28750" extrusionOk="0">
                  <a:moveTo>
                    <a:pt x="25485" y="0"/>
                  </a:moveTo>
                  <a:lnTo>
                    <a:pt x="6332" y="536"/>
                  </a:lnTo>
                  <a:cubicBezTo>
                    <a:pt x="6332" y="536"/>
                    <a:pt x="3746" y="7848"/>
                    <a:pt x="847" y="21047"/>
                  </a:cubicBezTo>
                  <a:cubicBezTo>
                    <a:pt x="535" y="22406"/>
                    <a:pt x="268" y="23990"/>
                    <a:pt x="0" y="25750"/>
                  </a:cubicBezTo>
                  <a:cubicBezTo>
                    <a:pt x="3719" y="27725"/>
                    <a:pt x="7932" y="28750"/>
                    <a:pt x="12136" y="28750"/>
                  </a:cubicBezTo>
                  <a:cubicBezTo>
                    <a:pt x="12394" y="28750"/>
                    <a:pt x="12652" y="28746"/>
                    <a:pt x="12910" y="28738"/>
                  </a:cubicBezTo>
                  <a:lnTo>
                    <a:pt x="16365" y="17145"/>
                  </a:lnTo>
                  <a:lnTo>
                    <a:pt x="20446" y="28003"/>
                  </a:lnTo>
                  <a:cubicBezTo>
                    <a:pt x="24816" y="27891"/>
                    <a:pt x="29186" y="27133"/>
                    <a:pt x="33354" y="25774"/>
                  </a:cubicBezTo>
                  <a:cubicBezTo>
                    <a:pt x="33309" y="25551"/>
                    <a:pt x="33243" y="25328"/>
                    <a:pt x="33199" y="25126"/>
                  </a:cubicBezTo>
                  <a:cubicBezTo>
                    <a:pt x="28850" y="5976"/>
                    <a:pt x="25485" y="0"/>
                    <a:pt x="254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37"/>
            <p:cNvSpPr/>
            <p:nvPr/>
          </p:nvSpPr>
          <p:spPr>
            <a:xfrm>
              <a:off x="7124440" y="2960908"/>
              <a:ext cx="592905" cy="1310568"/>
            </a:xfrm>
            <a:custGeom>
              <a:avLst/>
              <a:gdLst/>
              <a:ahLst/>
              <a:cxnLst/>
              <a:rect l="l" t="t" r="r" b="b"/>
              <a:pathLst>
                <a:path w="20445" h="45192" extrusionOk="0">
                  <a:moveTo>
                    <a:pt x="12909" y="1"/>
                  </a:moveTo>
                  <a:cubicBezTo>
                    <a:pt x="8741" y="1360"/>
                    <a:pt x="4371" y="2118"/>
                    <a:pt x="1" y="2230"/>
                  </a:cubicBezTo>
                  <a:lnTo>
                    <a:pt x="16098" y="45192"/>
                  </a:lnTo>
                  <a:lnTo>
                    <a:pt x="20445" y="44612"/>
                  </a:lnTo>
                  <a:cubicBezTo>
                    <a:pt x="20445" y="44612"/>
                    <a:pt x="17190" y="19085"/>
                    <a:pt x="129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6275492" y="2060224"/>
              <a:ext cx="364066" cy="917531"/>
            </a:xfrm>
            <a:custGeom>
              <a:avLst/>
              <a:gdLst/>
              <a:ahLst/>
              <a:cxnLst/>
              <a:rect l="l" t="t" r="r" b="b"/>
              <a:pathLst>
                <a:path w="12554" h="31639" extrusionOk="0">
                  <a:moveTo>
                    <a:pt x="5663" y="1"/>
                  </a:moveTo>
                  <a:cubicBezTo>
                    <a:pt x="5241" y="1674"/>
                    <a:pt x="4839" y="3413"/>
                    <a:pt x="4438" y="5196"/>
                  </a:cubicBezTo>
                  <a:cubicBezTo>
                    <a:pt x="2497" y="14114"/>
                    <a:pt x="0" y="31460"/>
                    <a:pt x="0" y="31460"/>
                  </a:cubicBezTo>
                  <a:lnTo>
                    <a:pt x="2765" y="31638"/>
                  </a:lnTo>
                  <a:cubicBezTo>
                    <a:pt x="2765" y="31638"/>
                    <a:pt x="6689" y="19866"/>
                    <a:pt x="8027" y="15830"/>
                  </a:cubicBezTo>
                  <a:cubicBezTo>
                    <a:pt x="8852" y="13244"/>
                    <a:pt x="11059" y="7046"/>
                    <a:pt x="12553" y="2922"/>
                  </a:cubicBezTo>
                  <a:cubicBezTo>
                    <a:pt x="10101" y="2387"/>
                    <a:pt x="7759" y="1406"/>
                    <a:pt x="5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6869036" y="1301844"/>
              <a:ext cx="263204" cy="283852"/>
            </a:xfrm>
            <a:custGeom>
              <a:avLst/>
              <a:gdLst/>
              <a:ahLst/>
              <a:cxnLst/>
              <a:rect l="l" t="t" r="r" b="b"/>
              <a:pathLst>
                <a:path w="9076" h="9788" extrusionOk="0">
                  <a:moveTo>
                    <a:pt x="1896" y="0"/>
                  </a:moveTo>
                  <a:cubicBezTo>
                    <a:pt x="1896" y="0"/>
                    <a:pt x="1450" y="4504"/>
                    <a:pt x="1049" y="5039"/>
                  </a:cubicBezTo>
                  <a:cubicBezTo>
                    <a:pt x="981" y="5150"/>
                    <a:pt x="580" y="5351"/>
                    <a:pt x="0" y="5596"/>
                  </a:cubicBezTo>
                  <a:cubicBezTo>
                    <a:pt x="708" y="7143"/>
                    <a:pt x="2359" y="9788"/>
                    <a:pt x="5518" y="9788"/>
                  </a:cubicBezTo>
                  <a:cubicBezTo>
                    <a:pt x="5545" y="9788"/>
                    <a:pt x="5571" y="9787"/>
                    <a:pt x="5597" y="9787"/>
                  </a:cubicBezTo>
                  <a:cubicBezTo>
                    <a:pt x="8540" y="9721"/>
                    <a:pt x="9075" y="7290"/>
                    <a:pt x="9075" y="5596"/>
                  </a:cubicBezTo>
                  <a:cubicBezTo>
                    <a:pt x="8473" y="5440"/>
                    <a:pt x="8005" y="5328"/>
                    <a:pt x="7804" y="5194"/>
                  </a:cubicBezTo>
                  <a:cubicBezTo>
                    <a:pt x="6867" y="4659"/>
                    <a:pt x="7113" y="1160"/>
                    <a:pt x="7113" y="1160"/>
                  </a:cubicBezTo>
                  <a:lnTo>
                    <a:pt x="18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37"/>
            <p:cNvSpPr/>
            <p:nvPr/>
          </p:nvSpPr>
          <p:spPr>
            <a:xfrm>
              <a:off x="6439720" y="1464099"/>
              <a:ext cx="1200049" cy="872871"/>
            </a:xfrm>
            <a:custGeom>
              <a:avLst/>
              <a:gdLst/>
              <a:ahLst/>
              <a:cxnLst/>
              <a:rect l="l" t="t" r="r" b="b"/>
              <a:pathLst>
                <a:path w="41381" h="30099" extrusionOk="0">
                  <a:moveTo>
                    <a:pt x="14804" y="1"/>
                  </a:moveTo>
                  <a:cubicBezTo>
                    <a:pt x="12486" y="1005"/>
                    <a:pt x="7090" y="3100"/>
                    <a:pt x="5307" y="5820"/>
                  </a:cubicBezTo>
                  <a:cubicBezTo>
                    <a:pt x="3502" y="8540"/>
                    <a:pt x="1650" y="13957"/>
                    <a:pt x="0" y="20557"/>
                  </a:cubicBezTo>
                  <a:cubicBezTo>
                    <a:pt x="2096" y="21962"/>
                    <a:pt x="4438" y="22943"/>
                    <a:pt x="6890" y="23478"/>
                  </a:cubicBezTo>
                  <a:cubicBezTo>
                    <a:pt x="7714" y="21136"/>
                    <a:pt x="8339" y="19465"/>
                    <a:pt x="8339" y="19465"/>
                  </a:cubicBezTo>
                  <a:lnTo>
                    <a:pt x="9498" y="26377"/>
                  </a:lnTo>
                  <a:cubicBezTo>
                    <a:pt x="9498" y="26377"/>
                    <a:pt x="12441" y="30099"/>
                    <a:pt x="19040" y="30099"/>
                  </a:cubicBezTo>
                  <a:cubicBezTo>
                    <a:pt x="25640" y="30099"/>
                    <a:pt x="28651" y="25841"/>
                    <a:pt x="28651" y="25841"/>
                  </a:cubicBezTo>
                  <a:lnTo>
                    <a:pt x="28740" y="18684"/>
                  </a:lnTo>
                  <a:cubicBezTo>
                    <a:pt x="28740" y="18684"/>
                    <a:pt x="30256" y="17815"/>
                    <a:pt x="31058" y="16299"/>
                  </a:cubicBezTo>
                  <a:cubicBezTo>
                    <a:pt x="31927" y="14649"/>
                    <a:pt x="31772" y="12955"/>
                    <a:pt x="31772" y="12955"/>
                  </a:cubicBezTo>
                  <a:lnTo>
                    <a:pt x="31772" y="12955"/>
                  </a:lnTo>
                  <a:lnTo>
                    <a:pt x="36074" y="17703"/>
                  </a:lnTo>
                  <a:cubicBezTo>
                    <a:pt x="38104" y="16522"/>
                    <a:pt x="39909" y="14961"/>
                    <a:pt x="41380" y="13133"/>
                  </a:cubicBezTo>
                  <a:cubicBezTo>
                    <a:pt x="38015" y="8651"/>
                    <a:pt x="34246" y="4058"/>
                    <a:pt x="32551" y="2943"/>
                  </a:cubicBezTo>
                  <a:cubicBezTo>
                    <a:pt x="30077" y="1317"/>
                    <a:pt x="25997" y="536"/>
                    <a:pt x="23879" y="1"/>
                  </a:cubicBezTo>
                  <a:cubicBezTo>
                    <a:pt x="23879" y="1695"/>
                    <a:pt x="23344" y="4126"/>
                    <a:pt x="20401" y="4192"/>
                  </a:cubicBezTo>
                  <a:cubicBezTo>
                    <a:pt x="20375" y="4192"/>
                    <a:pt x="20349" y="4193"/>
                    <a:pt x="20322" y="4193"/>
                  </a:cubicBezTo>
                  <a:cubicBezTo>
                    <a:pt x="17163" y="4193"/>
                    <a:pt x="15512" y="1548"/>
                    <a:pt x="14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37"/>
            <p:cNvSpPr/>
            <p:nvPr/>
          </p:nvSpPr>
          <p:spPr>
            <a:xfrm>
              <a:off x="7347479" y="1844957"/>
              <a:ext cx="506311" cy="611668"/>
            </a:xfrm>
            <a:custGeom>
              <a:avLst/>
              <a:gdLst/>
              <a:ahLst/>
              <a:cxnLst/>
              <a:rect l="l" t="t" r="r" b="b"/>
              <a:pathLst>
                <a:path w="17459" h="21092" extrusionOk="0">
                  <a:moveTo>
                    <a:pt x="10078" y="0"/>
                  </a:moveTo>
                  <a:cubicBezTo>
                    <a:pt x="8607" y="1828"/>
                    <a:pt x="6802" y="3389"/>
                    <a:pt x="4772" y="4570"/>
                  </a:cubicBezTo>
                  <a:lnTo>
                    <a:pt x="8853" y="9052"/>
                  </a:lnTo>
                  <a:lnTo>
                    <a:pt x="1" y="17658"/>
                  </a:lnTo>
                  <a:lnTo>
                    <a:pt x="1094" y="21091"/>
                  </a:lnTo>
                  <a:cubicBezTo>
                    <a:pt x="1094" y="21091"/>
                    <a:pt x="17459" y="11995"/>
                    <a:pt x="16210" y="9141"/>
                  </a:cubicBezTo>
                  <a:cubicBezTo>
                    <a:pt x="15631" y="7780"/>
                    <a:pt x="13021" y="3946"/>
                    <a:pt x="100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37"/>
            <p:cNvSpPr/>
            <p:nvPr/>
          </p:nvSpPr>
          <p:spPr>
            <a:xfrm>
              <a:off x="6179792" y="2962213"/>
              <a:ext cx="194010" cy="273499"/>
            </a:xfrm>
            <a:custGeom>
              <a:avLst/>
              <a:gdLst/>
              <a:ahLst/>
              <a:cxnLst/>
              <a:rect l="l" t="t" r="r" b="b"/>
              <a:pathLst>
                <a:path w="6690" h="9431" extrusionOk="0">
                  <a:moveTo>
                    <a:pt x="5976" y="0"/>
                  </a:moveTo>
                  <a:lnTo>
                    <a:pt x="3279" y="179"/>
                  </a:lnTo>
                  <a:cubicBezTo>
                    <a:pt x="3279" y="179"/>
                    <a:pt x="3324" y="646"/>
                    <a:pt x="2922" y="1315"/>
                  </a:cubicBezTo>
                  <a:cubicBezTo>
                    <a:pt x="2521" y="1984"/>
                    <a:pt x="1" y="6264"/>
                    <a:pt x="447" y="6600"/>
                  </a:cubicBezTo>
                  <a:cubicBezTo>
                    <a:pt x="474" y="6620"/>
                    <a:pt x="504" y="6629"/>
                    <a:pt x="536" y="6629"/>
                  </a:cubicBezTo>
                  <a:cubicBezTo>
                    <a:pt x="1044" y="6629"/>
                    <a:pt x="2185" y="4348"/>
                    <a:pt x="2186" y="4347"/>
                  </a:cubicBezTo>
                  <a:lnTo>
                    <a:pt x="2186" y="4347"/>
                  </a:lnTo>
                  <a:cubicBezTo>
                    <a:pt x="2185" y="4348"/>
                    <a:pt x="604" y="8315"/>
                    <a:pt x="1071" y="8583"/>
                  </a:cubicBezTo>
                  <a:cubicBezTo>
                    <a:pt x="1085" y="8590"/>
                    <a:pt x="1100" y="8594"/>
                    <a:pt x="1116" y="8594"/>
                  </a:cubicBezTo>
                  <a:cubicBezTo>
                    <a:pt x="1626" y="8594"/>
                    <a:pt x="2966" y="4928"/>
                    <a:pt x="2967" y="4927"/>
                  </a:cubicBezTo>
                  <a:lnTo>
                    <a:pt x="2967" y="4927"/>
                  </a:lnTo>
                  <a:cubicBezTo>
                    <a:pt x="2966" y="4928"/>
                    <a:pt x="1606" y="8984"/>
                    <a:pt x="2120" y="9073"/>
                  </a:cubicBezTo>
                  <a:cubicBezTo>
                    <a:pt x="2127" y="9075"/>
                    <a:pt x="2134" y="9076"/>
                    <a:pt x="2141" y="9076"/>
                  </a:cubicBezTo>
                  <a:cubicBezTo>
                    <a:pt x="2666" y="9076"/>
                    <a:pt x="3903" y="5195"/>
                    <a:pt x="3903" y="5194"/>
                  </a:cubicBezTo>
                  <a:lnTo>
                    <a:pt x="3903" y="5194"/>
                  </a:lnTo>
                  <a:cubicBezTo>
                    <a:pt x="3903" y="5195"/>
                    <a:pt x="3086" y="9431"/>
                    <a:pt x="3539" y="9431"/>
                  </a:cubicBezTo>
                  <a:cubicBezTo>
                    <a:pt x="3542" y="9431"/>
                    <a:pt x="3544" y="9430"/>
                    <a:pt x="3546" y="9430"/>
                  </a:cubicBezTo>
                  <a:cubicBezTo>
                    <a:pt x="3992" y="9409"/>
                    <a:pt x="5084" y="5084"/>
                    <a:pt x="5084" y="5084"/>
                  </a:cubicBezTo>
                  <a:cubicBezTo>
                    <a:pt x="5084" y="5084"/>
                    <a:pt x="5307" y="7647"/>
                    <a:pt x="5687" y="7670"/>
                  </a:cubicBezTo>
                  <a:cubicBezTo>
                    <a:pt x="5691" y="7670"/>
                    <a:pt x="5695" y="7670"/>
                    <a:pt x="5699" y="7670"/>
                  </a:cubicBezTo>
                  <a:cubicBezTo>
                    <a:pt x="6046" y="7670"/>
                    <a:pt x="6136" y="6739"/>
                    <a:pt x="6400" y="5306"/>
                  </a:cubicBezTo>
                  <a:cubicBezTo>
                    <a:pt x="6689" y="3880"/>
                    <a:pt x="5976" y="0"/>
                    <a:pt x="59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37"/>
            <p:cNvSpPr/>
            <p:nvPr/>
          </p:nvSpPr>
          <p:spPr>
            <a:xfrm>
              <a:off x="7206916" y="2327083"/>
              <a:ext cx="181975" cy="175740"/>
            </a:xfrm>
            <a:custGeom>
              <a:avLst/>
              <a:gdLst/>
              <a:ahLst/>
              <a:cxnLst/>
              <a:rect l="l" t="t" r="r" b="b"/>
              <a:pathLst>
                <a:path w="6275" h="6060" extrusionOk="0">
                  <a:moveTo>
                    <a:pt x="3613" y="0"/>
                  </a:moveTo>
                  <a:cubicBezTo>
                    <a:pt x="2470" y="0"/>
                    <a:pt x="1774" y="431"/>
                    <a:pt x="1794" y="742"/>
                  </a:cubicBezTo>
                  <a:cubicBezTo>
                    <a:pt x="1816" y="1122"/>
                    <a:pt x="4381" y="1345"/>
                    <a:pt x="4381" y="1345"/>
                  </a:cubicBezTo>
                  <a:cubicBezTo>
                    <a:pt x="4381" y="1345"/>
                    <a:pt x="55" y="2415"/>
                    <a:pt x="11" y="2883"/>
                  </a:cubicBezTo>
                  <a:cubicBezTo>
                    <a:pt x="1" y="2986"/>
                    <a:pt x="203" y="3027"/>
                    <a:pt x="523" y="3027"/>
                  </a:cubicBezTo>
                  <a:cubicBezTo>
                    <a:pt x="1650" y="3027"/>
                    <a:pt x="4246" y="2526"/>
                    <a:pt x="4247" y="2526"/>
                  </a:cubicBezTo>
                  <a:lnTo>
                    <a:pt x="4247" y="2526"/>
                  </a:lnTo>
                  <a:cubicBezTo>
                    <a:pt x="4246" y="2526"/>
                    <a:pt x="255" y="3798"/>
                    <a:pt x="367" y="4309"/>
                  </a:cubicBezTo>
                  <a:cubicBezTo>
                    <a:pt x="381" y="4385"/>
                    <a:pt x="490" y="4418"/>
                    <a:pt x="665" y="4418"/>
                  </a:cubicBezTo>
                  <a:cubicBezTo>
                    <a:pt x="1616" y="4418"/>
                    <a:pt x="4513" y="3463"/>
                    <a:pt x="4514" y="3462"/>
                  </a:cubicBezTo>
                  <a:lnTo>
                    <a:pt x="4514" y="3462"/>
                  </a:lnTo>
                  <a:cubicBezTo>
                    <a:pt x="4513" y="3463"/>
                    <a:pt x="612" y="4889"/>
                    <a:pt x="858" y="5358"/>
                  </a:cubicBezTo>
                  <a:cubicBezTo>
                    <a:pt x="891" y="5414"/>
                    <a:pt x="983" y="5438"/>
                    <a:pt x="1117" y="5438"/>
                  </a:cubicBezTo>
                  <a:cubicBezTo>
                    <a:pt x="2055" y="5438"/>
                    <a:pt x="5093" y="4244"/>
                    <a:pt x="5094" y="4243"/>
                  </a:cubicBezTo>
                  <a:lnTo>
                    <a:pt x="5094" y="4243"/>
                  </a:lnTo>
                  <a:cubicBezTo>
                    <a:pt x="5093" y="4244"/>
                    <a:pt x="2508" y="5537"/>
                    <a:pt x="2841" y="5983"/>
                  </a:cubicBezTo>
                  <a:cubicBezTo>
                    <a:pt x="2879" y="6032"/>
                    <a:pt x="2997" y="6059"/>
                    <a:pt x="3169" y="6059"/>
                  </a:cubicBezTo>
                  <a:cubicBezTo>
                    <a:pt x="3925" y="6059"/>
                    <a:pt x="5703" y="5528"/>
                    <a:pt x="6030" y="4021"/>
                  </a:cubicBezTo>
                  <a:cubicBezTo>
                    <a:pt x="6275" y="2861"/>
                    <a:pt x="5406" y="163"/>
                    <a:pt x="4134" y="29"/>
                  </a:cubicBezTo>
                  <a:cubicBezTo>
                    <a:pt x="3952" y="9"/>
                    <a:pt x="3778" y="0"/>
                    <a:pt x="3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37"/>
            <p:cNvSpPr/>
            <p:nvPr/>
          </p:nvSpPr>
          <p:spPr>
            <a:xfrm>
              <a:off x="6843168" y="1467347"/>
              <a:ext cx="316854" cy="158427"/>
            </a:xfrm>
            <a:custGeom>
              <a:avLst/>
              <a:gdLst/>
              <a:ahLst/>
              <a:cxnLst/>
              <a:rect l="l" t="t" r="r" b="b"/>
              <a:pathLst>
                <a:path w="10926" h="5463" extrusionOk="0">
                  <a:moveTo>
                    <a:pt x="10524" y="1"/>
                  </a:moveTo>
                  <a:cubicBezTo>
                    <a:pt x="10301" y="2186"/>
                    <a:pt x="9632" y="3613"/>
                    <a:pt x="8496" y="4415"/>
                  </a:cubicBezTo>
                  <a:cubicBezTo>
                    <a:pt x="7889" y="4854"/>
                    <a:pt x="7121" y="5073"/>
                    <a:pt x="6313" y="5073"/>
                  </a:cubicBezTo>
                  <a:cubicBezTo>
                    <a:pt x="5397" y="5073"/>
                    <a:pt x="4431" y="4793"/>
                    <a:pt x="3591" y="4237"/>
                  </a:cubicBezTo>
                  <a:cubicBezTo>
                    <a:pt x="2319" y="3411"/>
                    <a:pt x="1272" y="2052"/>
                    <a:pt x="357" y="45"/>
                  </a:cubicBezTo>
                  <a:lnTo>
                    <a:pt x="1" y="224"/>
                  </a:lnTo>
                  <a:cubicBezTo>
                    <a:pt x="916" y="2275"/>
                    <a:pt x="2030" y="3702"/>
                    <a:pt x="3368" y="4571"/>
                  </a:cubicBezTo>
                  <a:cubicBezTo>
                    <a:pt x="4260" y="5173"/>
                    <a:pt x="5307" y="5462"/>
                    <a:pt x="6311" y="5462"/>
                  </a:cubicBezTo>
                  <a:cubicBezTo>
                    <a:pt x="7203" y="5462"/>
                    <a:pt x="8050" y="5239"/>
                    <a:pt x="8740" y="4749"/>
                  </a:cubicBezTo>
                  <a:cubicBezTo>
                    <a:pt x="9967" y="3880"/>
                    <a:pt x="10681" y="2341"/>
                    <a:pt x="10925" y="45"/>
                  </a:cubicBezTo>
                  <a:lnTo>
                    <a:pt x="105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37"/>
            <p:cNvSpPr/>
            <p:nvPr/>
          </p:nvSpPr>
          <p:spPr>
            <a:xfrm>
              <a:off x="7466466" y="1818422"/>
              <a:ext cx="157789" cy="148741"/>
            </a:xfrm>
            <a:custGeom>
              <a:avLst/>
              <a:gdLst/>
              <a:ahLst/>
              <a:cxnLst/>
              <a:rect l="l" t="t" r="r" b="b"/>
              <a:pathLst>
                <a:path w="5441" h="5129" extrusionOk="0">
                  <a:moveTo>
                    <a:pt x="5107" y="0"/>
                  </a:moveTo>
                  <a:cubicBezTo>
                    <a:pt x="3680" y="1896"/>
                    <a:pt x="1962" y="3501"/>
                    <a:pt x="0" y="4795"/>
                  </a:cubicBezTo>
                  <a:lnTo>
                    <a:pt x="223" y="5128"/>
                  </a:lnTo>
                  <a:cubicBezTo>
                    <a:pt x="2230" y="3814"/>
                    <a:pt x="3992" y="2164"/>
                    <a:pt x="5440" y="246"/>
                  </a:cubicBezTo>
                  <a:lnTo>
                    <a:pt x="5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37"/>
            <p:cNvSpPr/>
            <p:nvPr/>
          </p:nvSpPr>
          <p:spPr>
            <a:xfrm>
              <a:off x="6439720" y="2029861"/>
              <a:ext cx="208887" cy="95062"/>
            </a:xfrm>
            <a:custGeom>
              <a:avLst/>
              <a:gdLst/>
              <a:ahLst/>
              <a:cxnLst/>
              <a:rect l="l" t="t" r="r" b="b"/>
              <a:pathLst>
                <a:path w="7203" h="3278" extrusionOk="0">
                  <a:moveTo>
                    <a:pt x="223" y="1"/>
                  </a:moveTo>
                  <a:lnTo>
                    <a:pt x="0" y="334"/>
                  </a:lnTo>
                  <a:cubicBezTo>
                    <a:pt x="2185" y="1761"/>
                    <a:pt x="4572" y="2742"/>
                    <a:pt x="7113" y="3277"/>
                  </a:cubicBezTo>
                  <a:lnTo>
                    <a:pt x="7203" y="2876"/>
                  </a:lnTo>
                  <a:cubicBezTo>
                    <a:pt x="4705" y="2364"/>
                    <a:pt x="2364" y="1383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37"/>
            <p:cNvSpPr/>
            <p:nvPr/>
          </p:nvSpPr>
          <p:spPr>
            <a:xfrm>
              <a:off x="6907838" y="1305034"/>
              <a:ext cx="188819" cy="86043"/>
            </a:xfrm>
            <a:custGeom>
              <a:avLst/>
              <a:gdLst/>
              <a:ahLst/>
              <a:cxnLst/>
              <a:rect l="l" t="t" r="r" b="b"/>
              <a:pathLst>
                <a:path w="6511" h="2967" extrusionOk="0">
                  <a:moveTo>
                    <a:pt x="0" y="1"/>
                  </a:moveTo>
                  <a:cubicBezTo>
                    <a:pt x="514" y="1160"/>
                    <a:pt x="1539" y="2097"/>
                    <a:pt x="2743" y="2587"/>
                  </a:cubicBezTo>
                  <a:cubicBezTo>
                    <a:pt x="3359" y="2838"/>
                    <a:pt x="4022" y="2967"/>
                    <a:pt x="4681" y="2967"/>
                  </a:cubicBezTo>
                  <a:cubicBezTo>
                    <a:pt x="5309" y="2967"/>
                    <a:pt x="5934" y="2850"/>
                    <a:pt x="6510" y="2610"/>
                  </a:cubicBezTo>
                  <a:lnTo>
                    <a:pt x="6510" y="2610"/>
                  </a:lnTo>
                  <a:cubicBezTo>
                    <a:pt x="6139" y="2663"/>
                    <a:pt x="5769" y="2691"/>
                    <a:pt x="5401" y="2691"/>
                  </a:cubicBezTo>
                  <a:cubicBezTo>
                    <a:pt x="4530" y="2691"/>
                    <a:pt x="3676" y="2538"/>
                    <a:pt x="2877" y="2209"/>
                  </a:cubicBezTo>
                  <a:cubicBezTo>
                    <a:pt x="1762" y="1763"/>
                    <a:pt x="781" y="98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593" name="Google Shape;1593;p37"/>
            <p:cNvGrpSpPr/>
            <p:nvPr/>
          </p:nvGrpSpPr>
          <p:grpSpPr>
            <a:xfrm>
              <a:off x="7011091" y="1137161"/>
              <a:ext cx="196917" cy="188149"/>
              <a:chOff x="2466703" y="1550286"/>
              <a:chExt cx="196917" cy="188149"/>
            </a:xfrm>
          </p:grpSpPr>
          <p:sp>
            <p:nvSpPr>
              <p:cNvPr id="1594" name="Google Shape;1594;p37"/>
              <p:cNvSpPr/>
              <p:nvPr/>
            </p:nvSpPr>
            <p:spPr>
              <a:xfrm>
                <a:off x="2466703" y="1550286"/>
                <a:ext cx="75384" cy="25990"/>
              </a:xfrm>
              <a:custGeom>
                <a:avLst/>
                <a:gdLst/>
                <a:ahLst/>
                <a:cxnLst/>
                <a:rect l="l" t="t" r="r" b="b"/>
                <a:pathLst>
                  <a:path w="2158" h="744" extrusionOk="0">
                    <a:moveTo>
                      <a:pt x="1123" y="0"/>
                    </a:moveTo>
                    <a:cubicBezTo>
                      <a:pt x="785" y="0"/>
                      <a:pt x="286" y="19"/>
                      <a:pt x="53" y="304"/>
                    </a:cubicBezTo>
                    <a:cubicBezTo>
                      <a:pt x="0" y="357"/>
                      <a:pt x="0" y="428"/>
                      <a:pt x="53" y="483"/>
                    </a:cubicBezTo>
                    <a:cubicBezTo>
                      <a:pt x="303" y="642"/>
                      <a:pt x="695" y="625"/>
                      <a:pt x="980" y="642"/>
                    </a:cubicBezTo>
                    <a:cubicBezTo>
                      <a:pt x="1180" y="666"/>
                      <a:pt x="1425" y="743"/>
                      <a:pt x="1651" y="743"/>
                    </a:cubicBezTo>
                    <a:cubicBezTo>
                      <a:pt x="1769" y="743"/>
                      <a:pt x="1881" y="722"/>
                      <a:pt x="1979" y="661"/>
                    </a:cubicBezTo>
                    <a:cubicBezTo>
                      <a:pt x="2086" y="590"/>
                      <a:pt x="2158" y="447"/>
                      <a:pt x="2069" y="321"/>
                    </a:cubicBezTo>
                    <a:cubicBezTo>
                      <a:pt x="1872" y="0"/>
                      <a:pt x="1480" y="19"/>
                      <a:pt x="1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37"/>
              <p:cNvSpPr/>
              <p:nvPr/>
            </p:nvSpPr>
            <p:spPr>
              <a:xfrm>
                <a:off x="2481655" y="1579595"/>
                <a:ext cx="39264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857" extrusionOk="0">
                    <a:moveTo>
                      <a:pt x="552" y="0"/>
                    </a:moveTo>
                    <a:cubicBezTo>
                      <a:pt x="0" y="0"/>
                      <a:pt x="0" y="856"/>
                      <a:pt x="552" y="856"/>
                    </a:cubicBezTo>
                    <a:cubicBezTo>
                      <a:pt x="1123" y="856"/>
                      <a:pt x="1123" y="0"/>
                      <a:pt x="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6" name="Google Shape;1596;p37"/>
              <p:cNvSpPr/>
              <p:nvPr/>
            </p:nvSpPr>
            <p:spPr>
              <a:xfrm>
                <a:off x="2588167" y="1564714"/>
                <a:ext cx="75454" cy="24942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714" extrusionOk="0">
                    <a:moveTo>
                      <a:pt x="708" y="1"/>
                    </a:moveTo>
                    <a:cubicBezTo>
                      <a:pt x="470" y="1"/>
                      <a:pt x="247" y="42"/>
                      <a:pt x="90" y="248"/>
                    </a:cubicBezTo>
                    <a:cubicBezTo>
                      <a:pt x="0" y="372"/>
                      <a:pt x="72" y="533"/>
                      <a:pt x="162" y="605"/>
                    </a:cubicBezTo>
                    <a:cubicBezTo>
                      <a:pt x="276" y="688"/>
                      <a:pt x="416" y="713"/>
                      <a:pt x="564" y="713"/>
                    </a:cubicBezTo>
                    <a:cubicBezTo>
                      <a:pt x="763" y="713"/>
                      <a:pt x="976" y="668"/>
                      <a:pt x="1160" y="657"/>
                    </a:cubicBezTo>
                    <a:cubicBezTo>
                      <a:pt x="1275" y="657"/>
                      <a:pt x="1404" y="666"/>
                      <a:pt x="1535" y="666"/>
                    </a:cubicBezTo>
                    <a:cubicBezTo>
                      <a:pt x="1729" y="666"/>
                      <a:pt x="1927" y="647"/>
                      <a:pt x="2088" y="550"/>
                    </a:cubicBezTo>
                    <a:cubicBezTo>
                      <a:pt x="2159" y="515"/>
                      <a:pt x="2159" y="443"/>
                      <a:pt x="2105" y="372"/>
                    </a:cubicBezTo>
                    <a:cubicBezTo>
                      <a:pt x="1891" y="87"/>
                      <a:pt x="1391" y="34"/>
                      <a:pt x="1053" y="15"/>
                    </a:cubicBezTo>
                    <a:cubicBezTo>
                      <a:pt x="938" y="10"/>
                      <a:pt x="822" y="1"/>
                      <a:pt x="7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7" name="Google Shape;1597;p37"/>
              <p:cNvSpPr/>
              <p:nvPr/>
            </p:nvSpPr>
            <p:spPr>
              <a:xfrm>
                <a:off x="2606821" y="1594442"/>
                <a:ext cx="40207" cy="30077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861" extrusionOk="0">
                    <a:moveTo>
                      <a:pt x="559" y="1"/>
                    </a:moveTo>
                    <a:cubicBezTo>
                      <a:pt x="52" y="1"/>
                      <a:pt x="1" y="825"/>
                      <a:pt x="536" y="859"/>
                    </a:cubicBezTo>
                    <a:cubicBezTo>
                      <a:pt x="548" y="860"/>
                      <a:pt x="559" y="861"/>
                      <a:pt x="570" y="861"/>
                    </a:cubicBezTo>
                    <a:cubicBezTo>
                      <a:pt x="1093" y="861"/>
                      <a:pt x="1150" y="38"/>
                      <a:pt x="608" y="3"/>
                    </a:cubicBezTo>
                    <a:cubicBezTo>
                      <a:pt x="591" y="2"/>
                      <a:pt x="575" y="1"/>
                      <a:pt x="5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37"/>
              <p:cNvSpPr/>
              <p:nvPr/>
            </p:nvSpPr>
            <p:spPr>
              <a:xfrm>
                <a:off x="2549530" y="1615716"/>
                <a:ext cx="45552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2099" extrusionOk="0">
                    <a:moveTo>
                      <a:pt x="768" y="1"/>
                    </a:moveTo>
                    <a:lnTo>
                      <a:pt x="768" y="1"/>
                    </a:lnTo>
                    <a:cubicBezTo>
                      <a:pt x="269" y="536"/>
                      <a:pt x="1" y="1266"/>
                      <a:pt x="250" y="1963"/>
                    </a:cubicBezTo>
                    <a:cubicBezTo>
                      <a:pt x="415" y="2054"/>
                      <a:pt x="598" y="2099"/>
                      <a:pt x="783" y="2099"/>
                    </a:cubicBezTo>
                    <a:cubicBezTo>
                      <a:pt x="960" y="2099"/>
                      <a:pt x="1138" y="2058"/>
                      <a:pt x="1303" y="1980"/>
                    </a:cubicBezTo>
                    <a:cubicBezTo>
                      <a:pt x="857" y="1428"/>
                      <a:pt x="661" y="696"/>
                      <a:pt x="7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37"/>
              <p:cNvSpPr/>
              <p:nvPr/>
            </p:nvSpPr>
            <p:spPr>
              <a:xfrm>
                <a:off x="2469778" y="1675487"/>
                <a:ext cx="63577" cy="62948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802" extrusionOk="0">
                    <a:moveTo>
                      <a:pt x="122" y="0"/>
                    </a:moveTo>
                    <a:cubicBezTo>
                      <a:pt x="99" y="0"/>
                      <a:pt x="77" y="1"/>
                      <a:pt x="55" y="2"/>
                    </a:cubicBezTo>
                    <a:cubicBezTo>
                      <a:pt x="1" y="340"/>
                      <a:pt x="19" y="732"/>
                      <a:pt x="143" y="1036"/>
                    </a:cubicBezTo>
                    <a:cubicBezTo>
                      <a:pt x="269" y="1357"/>
                      <a:pt x="500" y="1643"/>
                      <a:pt x="840" y="1750"/>
                    </a:cubicBezTo>
                    <a:cubicBezTo>
                      <a:pt x="941" y="1784"/>
                      <a:pt x="1055" y="1801"/>
                      <a:pt x="1170" y="1801"/>
                    </a:cubicBezTo>
                    <a:cubicBezTo>
                      <a:pt x="1419" y="1801"/>
                      <a:pt x="1673" y="1718"/>
                      <a:pt x="1820" y="1536"/>
                    </a:cubicBezTo>
                    <a:cubicBezTo>
                      <a:pt x="1767" y="1108"/>
                      <a:pt x="1553" y="697"/>
                      <a:pt x="1232" y="430"/>
                    </a:cubicBezTo>
                    <a:cubicBezTo>
                      <a:pt x="928" y="159"/>
                      <a:pt x="527" y="0"/>
                      <a:pt x="1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00" name="Google Shape;1600;p37"/>
          <p:cNvGrpSpPr/>
          <p:nvPr/>
        </p:nvGrpSpPr>
        <p:grpSpPr>
          <a:xfrm>
            <a:off x="4113558" y="4162779"/>
            <a:ext cx="1351181" cy="2114716"/>
            <a:chOff x="2874489" y="3228557"/>
            <a:chExt cx="818501" cy="1281025"/>
          </a:xfrm>
        </p:grpSpPr>
        <p:sp>
          <p:nvSpPr>
            <p:cNvPr id="1601" name="Google Shape;1601;p37"/>
            <p:cNvSpPr/>
            <p:nvPr/>
          </p:nvSpPr>
          <p:spPr>
            <a:xfrm>
              <a:off x="2948051" y="4367675"/>
              <a:ext cx="744938" cy="14190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37"/>
            <p:cNvSpPr/>
            <p:nvPr/>
          </p:nvSpPr>
          <p:spPr>
            <a:xfrm>
              <a:off x="2956875" y="4280769"/>
              <a:ext cx="152709" cy="152709"/>
            </a:xfrm>
            <a:custGeom>
              <a:avLst/>
              <a:gdLst/>
              <a:ahLst/>
              <a:cxnLst/>
              <a:rect l="l" t="t" r="r" b="b"/>
              <a:pathLst>
                <a:path w="12165" h="12165" extrusionOk="0">
                  <a:moveTo>
                    <a:pt x="6082" y="1"/>
                  </a:moveTo>
                  <a:cubicBezTo>
                    <a:pt x="5280" y="1"/>
                    <a:pt x="4513" y="161"/>
                    <a:pt x="3818" y="429"/>
                  </a:cubicBezTo>
                  <a:cubicBezTo>
                    <a:pt x="2979" y="767"/>
                    <a:pt x="2230" y="1285"/>
                    <a:pt x="1642" y="1927"/>
                  </a:cubicBezTo>
                  <a:cubicBezTo>
                    <a:pt x="607" y="3014"/>
                    <a:pt x="1" y="4477"/>
                    <a:pt x="1" y="6082"/>
                  </a:cubicBezTo>
                  <a:lnTo>
                    <a:pt x="1" y="6403"/>
                  </a:lnTo>
                  <a:cubicBezTo>
                    <a:pt x="54" y="7330"/>
                    <a:pt x="303" y="8205"/>
                    <a:pt x="714" y="8971"/>
                  </a:cubicBezTo>
                  <a:cubicBezTo>
                    <a:pt x="1499" y="10398"/>
                    <a:pt x="2819" y="11487"/>
                    <a:pt x="4424" y="11932"/>
                  </a:cubicBezTo>
                  <a:cubicBezTo>
                    <a:pt x="4941" y="12093"/>
                    <a:pt x="5511" y="12164"/>
                    <a:pt x="6082" y="12164"/>
                  </a:cubicBezTo>
                  <a:cubicBezTo>
                    <a:pt x="6474" y="12164"/>
                    <a:pt x="6885" y="12129"/>
                    <a:pt x="7259" y="12039"/>
                  </a:cubicBezTo>
                  <a:cubicBezTo>
                    <a:pt x="8883" y="11736"/>
                    <a:pt x="10291" y="10755"/>
                    <a:pt x="11166" y="9418"/>
                  </a:cubicBezTo>
                  <a:cubicBezTo>
                    <a:pt x="11682" y="8633"/>
                    <a:pt x="12022" y="7723"/>
                    <a:pt x="12129" y="6724"/>
                  </a:cubicBezTo>
                  <a:cubicBezTo>
                    <a:pt x="12146" y="6510"/>
                    <a:pt x="12165" y="6296"/>
                    <a:pt x="12165" y="6082"/>
                  </a:cubicBezTo>
                  <a:cubicBezTo>
                    <a:pt x="12165" y="4602"/>
                    <a:pt x="11629" y="3247"/>
                    <a:pt x="10755" y="2194"/>
                  </a:cubicBezTo>
                  <a:cubicBezTo>
                    <a:pt x="10167" y="1499"/>
                    <a:pt x="9435" y="928"/>
                    <a:pt x="8598" y="536"/>
                  </a:cubicBezTo>
                  <a:cubicBezTo>
                    <a:pt x="7830" y="196"/>
                    <a:pt x="6974" y="1"/>
                    <a:pt x="60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37"/>
            <p:cNvSpPr/>
            <p:nvPr/>
          </p:nvSpPr>
          <p:spPr>
            <a:xfrm>
              <a:off x="2965838" y="4291289"/>
              <a:ext cx="120674" cy="120460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816" y="0"/>
                  </a:moveTo>
                  <a:cubicBezTo>
                    <a:pt x="4174" y="0"/>
                    <a:pt x="3567" y="126"/>
                    <a:pt x="3014" y="340"/>
                  </a:cubicBezTo>
                  <a:cubicBezTo>
                    <a:pt x="2372" y="607"/>
                    <a:pt x="1784" y="1018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87"/>
                    <a:pt x="0" y="4977"/>
                    <a:pt x="18" y="5048"/>
                  </a:cubicBezTo>
                  <a:cubicBezTo>
                    <a:pt x="53" y="5779"/>
                    <a:pt x="250" y="6475"/>
                    <a:pt x="588" y="7082"/>
                  </a:cubicBezTo>
                  <a:cubicBezTo>
                    <a:pt x="1195" y="8205"/>
                    <a:pt x="2248" y="9079"/>
                    <a:pt x="3513" y="9417"/>
                  </a:cubicBezTo>
                  <a:cubicBezTo>
                    <a:pt x="3924" y="9543"/>
                    <a:pt x="4352" y="9596"/>
                    <a:pt x="4816" y="9596"/>
                  </a:cubicBezTo>
                  <a:cubicBezTo>
                    <a:pt x="5137" y="9596"/>
                    <a:pt x="5439" y="9579"/>
                    <a:pt x="5743" y="9507"/>
                  </a:cubicBezTo>
                  <a:cubicBezTo>
                    <a:pt x="7027" y="9258"/>
                    <a:pt x="8133" y="8490"/>
                    <a:pt x="8828" y="7438"/>
                  </a:cubicBezTo>
                  <a:cubicBezTo>
                    <a:pt x="9239" y="6813"/>
                    <a:pt x="9506" y="6083"/>
                    <a:pt x="9577" y="5315"/>
                  </a:cubicBezTo>
                  <a:lnTo>
                    <a:pt x="9577" y="5298"/>
                  </a:lnTo>
                  <a:cubicBezTo>
                    <a:pt x="9596" y="5137"/>
                    <a:pt x="9613" y="4977"/>
                    <a:pt x="9613" y="4799"/>
                  </a:cubicBezTo>
                  <a:cubicBezTo>
                    <a:pt x="9613" y="3639"/>
                    <a:pt x="9203" y="2569"/>
                    <a:pt x="8507" y="1731"/>
                  </a:cubicBezTo>
                  <a:cubicBezTo>
                    <a:pt x="8043" y="1177"/>
                    <a:pt x="7455" y="732"/>
                    <a:pt x="6795" y="428"/>
                  </a:cubicBezTo>
                  <a:cubicBezTo>
                    <a:pt x="6188" y="162"/>
                    <a:pt x="5511" y="0"/>
                    <a:pt x="4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37"/>
            <p:cNvSpPr/>
            <p:nvPr/>
          </p:nvSpPr>
          <p:spPr>
            <a:xfrm>
              <a:off x="3047094" y="4373148"/>
              <a:ext cx="17474" cy="33015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6" y="0"/>
                  </a:moveTo>
                  <a:cubicBezTo>
                    <a:pt x="75" y="0"/>
                    <a:pt x="65" y="2"/>
                    <a:pt x="55" y="7"/>
                  </a:cubicBezTo>
                  <a:cubicBezTo>
                    <a:pt x="19" y="43"/>
                    <a:pt x="1" y="78"/>
                    <a:pt x="19" y="114"/>
                  </a:cubicBezTo>
                  <a:lnTo>
                    <a:pt x="322" y="613"/>
                  </a:lnTo>
                  <a:lnTo>
                    <a:pt x="821" y="1809"/>
                  </a:lnTo>
                  <a:lnTo>
                    <a:pt x="1249" y="2594"/>
                  </a:lnTo>
                  <a:cubicBezTo>
                    <a:pt x="1249" y="2611"/>
                    <a:pt x="1285" y="2629"/>
                    <a:pt x="1303" y="2629"/>
                  </a:cubicBezTo>
                  <a:lnTo>
                    <a:pt x="1339" y="2629"/>
                  </a:lnTo>
                  <a:cubicBezTo>
                    <a:pt x="1375" y="2594"/>
                    <a:pt x="1392" y="2558"/>
                    <a:pt x="1375" y="2522"/>
                  </a:cubicBezTo>
                  <a:lnTo>
                    <a:pt x="964" y="1738"/>
                  </a:lnTo>
                  <a:lnTo>
                    <a:pt x="447" y="561"/>
                  </a:lnTo>
                  <a:lnTo>
                    <a:pt x="162" y="43"/>
                  </a:lnTo>
                  <a:cubicBezTo>
                    <a:pt x="148" y="17"/>
                    <a:pt x="11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37"/>
            <p:cNvSpPr/>
            <p:nvPr/>
          </p:nvSpPr>
          <p:spPr>
            <a:xfrm>
              <a:off x="3052253" y="4343008"/>
              <a:ext cx="36505" cy="2711"/>
            </a:xfrm>
            <a:custGeom>
              <a:avLst/>
              <a:gdLst/>
              <a:ahLst/>
              <a:cxnLst/>
              <a:rect l="l" t="t" r="r" b="b"/>
              <a:pathLst>
                <a:path w="2908" h="216" extrusionOk="0">
                  <a:moveTo>
                    <a:pt x="2819" y="1"/>
                  </a:moveTo>
                  <a:lnTo>
                    <a:pt x="72" y="72"/>
                  </a:lnTo>
                  <a:cubicBezTo>
                    <a:pt x="36" y="72"/>
                    <a:pt x="1" y="108"/>
                    <a:pt x="1" y="144"/>
                  </a:cubicBezTo>
                  <a:cubicBezTo>
                    <a:pt x="1" y="196"/>
                    <a:pt x="36" y="215"/>
                    <a:pt x="72" y="215"/>
                  </a:cubicBezTo>
                  <a:lnTo>
                    <a:pt x="2836" y="161"/>
                  </a:lnTo>
                  <a:cubicBezTo>
                    <a:pt x="2871" y="161"/>
                    <a:pt x="2907" y="125"/>
                    <a:pt x="2907" y="72"/>
                  </a:cubicBezTo>
                  <a:cubicBezTo>
                    <a:pt x="2907" y="37"/>
                    <a:pt x="2871" y="1"/>
                    <a:pt x="2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37"/>
            <p:cNvSpPr/>
            <p:nvPr/>
          </p:nvSpPr>
          <p:spPr>
            <a:xfrm>
              <a:off x="3032105" y="4301821"/>
              <a:ext cx="3364" cy="29111"/>
            </a:xfrm>
            <a:custGeom>
              <a:avLst/>
              <a:gdLst/>
              <a:ahLst/>
              <a:cxnLst/>
              <a:rect l="l" t="t" r="r" b="b"/>
              <a:pathLst>
                <a:path w="268" h="2319" extrusionOk="0">
                  <a:moveTo>
                    <a:pt x="196" y="0"/>
                  </a:moveTo>
                  <a:cubicBezTo>
                    <a:pt x="143" y="0"/>
                    <a:pt x="125" y="36"/>
                    <a:pt x="125" y="89"/>
                  </a:cubicBezTo>
                  <a:lnTo>
                    <a:pt x="1" y="2229"/>
                  </a:lnTo>
                  <a:cubicBezTo>
                    <a:pt x="1" y="2283"/>
                    <a:pt x="36" y="2319"/>
                    <a:pt x="72" y="2319"/>
                  </a:cubicBezTo>
                  <a:lnTo>
                    <a:pt x="89" y="2319"/>
                  </a:lnTo>
                  <a:cubicBezTo>
                    <a:pt x="125" y="2319"/>
                    <a:pt x="160" y="2283"/>
                    <a:pt x="160" y="2248"/>
                  </a:cubicBezTo>
                  <a:lnTo>
                    <a:pt x="267" y="89"/>
                  </a:lnTo>
                  <a:cubicBezTo>
                    <a:pt x="267" y="53"/>
                    <a:pt x="232" y="17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37"/>
            <p:cNvSpPr/>
            <p:nvPr/>
          </p:nvSpPr>
          <p:spPr>
            <a:xfrm>
              <a:off x="2983060" y="4337547"/>
              <a:ext cx="25546" cy="9955"/>
            </a:xfrm>
            <a:custGeom>
              <a:avLst/>
              <a:gdLst/>
              <a:ahLst/>
              <a:cxnLst/>
              <a:rect l="l" t="t" r="r" b="b"/>
              <a:pathLst>
                <a:path w="2035" h="793" extrusionOk="0">
                  <a:moveTo>
                    <a:pt x="80" y="1"/>
                  </a:moveTo>
                  <a:cubicBezTo>
                    <a:pt x="54" y="1"/>
                    <a:pt x="32" y="18"/>
                    <a:pt x="20" y="44"/>
                  </a:cubicBezTo>
                  <a:cubicBezTo>
                    <a:pt x="1" y="79"/>
                    <a:pt x="20" y="132"/>
                    <a:pt x="55" y="151"/>
                  </a:cubicBezTo>
                  <a:lnTo>
                    <a:pt x="1927" y="793"/>
                  </a:lnTo>
                  <a:lnTo>
                    <a:pt x="1946" y="793"/>
                  </a:lnTo>
                  <a:cubicBezTo>
                    <a:pt x="1981" y="793"/>
                    <a:pt x="2017" y="774"/>
                    <a:pt x="2017" y="738"/>
                  </a:cubicBezTo>
                  <a:cubicBezTo>
                    <a:pt x="2034" y="703"/>
                    <a:pt x="2017" y="667"/>
                    <a:pt x="1981" y="650"/>
                  </a:cubicBezTo>
                  <a:lnTo>
                    <a:pt x="108" y="8"/>
                  </a:lnTo>
                  <a:cubicBezTo>
                    <a:pt x="98" y="3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37"/>
            <p:cNvSpPr/>
            <p:nvPr/>
          </p:nvSpPr>
          <p:spPr>
            <a:xfrm>
              <a:off x="2999191" y="4373210"/>
              <a:ext cx="19708" cy="27127"/>
            </a:xfrm>
            <a:custGeom>
              <a:avLst/>
              <a:gdLst/>
              <a:ahLst/>
              <a:cxnLst/>
              <a:rect l="l" t="t" r="r" b="b"/>
              <a:pathLst>
                <a:path w="1570" h="2161" extrusionOk="0">
                  <a:moveTo>
                    <a:pt x="1475" y="1"/>
                  </a:moveTo>
                  <a:cubicBezTo>
                    <a:pt x="1454" y="1"/>
                    <a:pt x="1432" y="16"/>
                    <a:pt x="1410" y="38"/>
                  </a:cubicBezTo>
                  <a:lnTo>
                    <a:pt x="19" y="2035"/>
                  </a:lnTo>
                  <a:cubicBezTo>
                    <a:pt x="0" y="2071"/>
                    <a:pt x="0" y="2125"/>
                    <a:pt x="36" y="2142"/>
                  </a:cubicBezTo>
                  <a:cubicBezTo>
                    <a:pt x="54" y="2161"/>
                    <a:pt x="71" y="2161"/>
                    <a:pt x="90" y="2161"/>
                  </a:cubicBezTo>
                  <a:cubicBezTo>
                    <a:pt x="107" y="2161"/>
                    <a:pt x="126" y="2142"/>
                    <a:pt x="143" y="2125"/>
                  </a:cubicBezTo>
                  <a:lnTo>
                    <a:pt x="1534" y="128"/>
                  </a:lnTo>
                  <a:cubicBezTo>
                    <a:pt x="1570" y="92"/>
                    <a:pt x="1552" y="38"/>
                    <a:pt x="1517" y="21"/>
                  </a:cubicBezTo>
                  <a:cubicBezTo>
                    <a:pt x="1503" y="7"/>
                    <a:pt x="1489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37"/>
            <p:cNvSpPr/>
            <p:nvPr/>
          </p:nvSpPr>
          <p:spPr>
            <a:xfrm>
              <a:off x="3002769" y="4322860"/>
              <a:ext cx="60695" cy="57782"/>
            </a:xfrm>
            <a:custGeom>
              <a:avLst/>
              <a:gdLst/>
              <a:ahLst/>
              <a:cxnLst/>
              <a:rect l="l" t="t" r="r" b="b"/>
              <a:pathLst>
                <a:path w="4835" h="4603" extrusionOk="0">
                  <a:moveTo>
                    <a:pt x="2426" y="1"/>
                  </a:moveTo>
                  <a:lnTo>
                    <a:pt x="0" y="1749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4" y="174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37"/>
            <p:cNvSpPr/>
            <p:nvPr/>
          </p:nvSpPr>
          <p:spPr>
            <a:xfrm>
              <a:off x="3004112" y="4280769"/>
              <a:ext cx="60695" cy="29337"/>
            </a:xfrm>
            <a:custGeom>
              <a:avLst/>
              <a:gdLst/>
              <a:ahLst/>
              <a:cxnLst/>
              <a:rect l="l" t="t" r="r" b="b"/>
              <a:pathLst>
                <a:path w="4835" h="2337" extrusionOk="0">
                  <a:moveTo>
                    <a:pt x="2319" y="1"/>
                  </a:moveTo>
                  <a:cubicBezTo>
                    <a:pt x="1517" y="1"/>
                    <a:pt x="750" y="161"/>
                    <a:pt x="55" y="429"/>
                  </a:cubicBezTo>
                  <a:lnTo>
                    <a:pt x="0" y="572"/>
                  </a:lnTo>
                  <a:lnTo>
                    <a:pt x="2426" y="2337"/>
                  </a:lnTo>
                  <a:lnTo>
                    <a:pt x="4835" y="572"/>
                  </a:lnTo>
                  <a:lnTo>
                    <a:pt x="4835" y="536"/>
                  </a:lnTo>
                  <a:cubicBezTo>
                    <a:pt x="4067" y="196"/>
                    <a:pt x="3211" y="1"/>
                    <a:pt x="2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37"/>
            <p:cNvSpPr/>
            <p:nvPr/>
          </p:nvSpPr>
          <p:spPr>
            <a:xfrm>
              <a:off x="2956875" y="4304959"/>
              <a:ext cx="32023" cy="57318"/>
            </a:xfrm>
            <a:custGeom>
              <a:avLst/>
              <a:gdLst/>
              <a:ahLst/>
              <a:cxnLst/>
              <a:rect l="l" t="t" r="r" b="b"/>
              <a:pathLst>
                <a:path w="2551" h="4566" extrusionOk="0">
                  <a:moveTo>
                    <a:pt x="1642" y="0"/>
                  </a:moveTo>
                  <a:cubicBezTo>
                    <a:pt x="607" y="1087"/>
                    <a:pt x="1" y="2550"/>
                    <a:pt x="1" y="4155"/>
                  </a:cubicBezTo>
                  <a:lnTo>
                    <a:pt x="1" y="4476"/>
                  </a:lnTo>
                  <a:lnTo>
                    <a:pt x="125" y="4566"/>
                  </a:lnTo>
                  <a:lnTo>
                    <a:pt x="2551" y="2799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37"/>
            <p:cNvSpPr/>
            <p:nvPr/>
          </p:nvSpPr>
          <p:spPr>
            <a:xfrm>
              <a:off x="2965838" y="4392931"/>
              <a:ext cx="49271" cy="37622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1"/>
                  </a:moveTo>
                  <a:lnTo>
                    <a:pt x="0" y="36"/>
                  </a:lnTo>
                  <a:cubicBezTo>
                    <a:pt x="785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37"/>
            <p:cNvSpPr/>
            <p:nvPr/>
          </p:nvSpPr>
          <p:spPr>
            <a:xfrm>
              <a:off x="3046654" y="4395404"/>
              <a:ext cx="50388" cy="36492"/>
            </a:xfrm>
            <a:custGeom>
              <a:avLst/>
              <a:gdLst/>
              <a:ahLst/>
              <a:cxnLst/>
              <a:rect l="l" t="t" r="r" b="b"/>
              <a:pathLst>
                <a:path w="4014" h="2907" extrusionOk="0">
                  <a:moveTo>
                    <a:pt x="928" y="0"/>
                  </a:moveTo>
                  <a:lnTo>
                    <a:pt x="0" y="2835"/>
                  </a:lnTo>
                  <a:lnTo>
                    <a:pt x="107" y="2907"/>
                  </a:lnTo>
                  <a:cubicBezTo>
                    <a:pt x="1731" y="2604"/>
                    <a:pt x="3139" y="1623"/>
                    <a:pt x="4014" y="286"/>
                  </a:cubicBezTo>
                  <a:lnTo>
                    <a:pt x="39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37"/>
            <p:cNvSpPr/>
            <p:nvPr/>
          </p:nvSpPr>
          <p:spPr>
            <a:xfrm>
              <a:off x="3077334" y="4308298"/>
              <a:ext cx="32249" cy="57782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54"/>
                  </a:lnTo>
                  <a:lnTo>
                    <a:pt x="2426" y="4602"/>
                  </a:lnTo>
                  <a:lnTo>
                    <a:pt x="2533" y="4531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3" y="1054"/>
                    <a:pt x="1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37"/>
            <p:cNvSpPr/>
            <p:nvPr/>
          </p:nvSpPr>
          <p:spPr>
            <a:xfrm>
              <a:off x="2938974" y="3771428"/>
              <a:ext cx="24403" cy="39743"/>
            </a:xfrm>
            <a:custGeom>
              <a:avLst/>
              <a:gdLst/>
              <a:ahLst/>
              <a:cxnLst/>
              <a:rect l="l" t="t" r="r" b="b"/>
              <a:pathLst>
                <a:path w="1944" h="3166" extrusionOk="0">
                  <a:moveTo>
                    <a:pt x="481" y="0"/>
                  </a:moveTo>
                  <a:lnTo>
                    <a:pt x="481" y="0"/>
                  </a:lnTo>
                  <a:cubicBezTo>
                    <a:pt x="428" y="447"/>
                    <a:pt x="0" y="3015"/>
                    <a:pt x="714" y="3158"/>
                  </a:cubicBezTo>
                  <a:cubicBezTo>
                    <a:pt x="740" y="3163"/>
                    <a:pt x="767" y="3166"/>
                    <a:pt x="792" y="3166"/>
                  </a:cubicBezTo>
                  <a:cubicBezTo>
                    <a:pt x="1641" y="3166"/>
                    <a:pt x="1943" y="393"/>
                    <a:pt x="1943" y="393"/>
                  </a:cubicBez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37"/>
            <p:cNvSpPr/>
            <p:nvPr/>
          </p:nvSpPr>
          <p:spPr>
            <a:xfrm>
              <a:off x="2904491" y="3762465"/>
              <a:ext cx="44564" cy="60130"/>
            </a:xfrm>
            <a:custGeom>
              <a:avLst/>
              <a:gdLst/>
              <a:ahLst/>
              <a:cxnLst/>
              <a:rect l="l" t="t" r="r" b="b"/>
              <a:pathLst>
                <a:path w="3550" h="4790" extrusionOk="0">
                  <a:moveTo>
                    <a:pt x="2569" y="1"/>
                  </a:moveTo>
                  <a:cubicBezTo>
                    <a:pt x="2569" y="1"/>
                    <a:pt x="1" y="4210"/>
                    <a:pt x="802" y="4745"/>
                  </a:cubicBezTo>
                  <a:cubicBezTo>
                    <a:pt x="848" y="4775"/>
                    <a:pt x="897" y="4789"/>
                    <a:pt x="950" y="4789"/>
                  </a:cubicBezTo>
                  <a:cubicBezTo>
                    <a:pt x="1808" y="4789"/>
                    <a:pt x="3549" y="1054"/>
                    <a:pt x="3549" y="1054"/>
                  </a:cubicBezTo>
                  <a:lnTo>
                    <a:pt x="25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37"/>
            <p:cNvSpPr/>
            <p:nvPr/>
          </p:nvSpPr>
          <p:spPr>
            <a:xfrm>
              <a:off x="2889477" y="3749272"/>
              <a:ext cx="47263" cy="58272"/>
            </a:xfrm>
            <a:custGeom>
              <a:avLst/>
              <a:gdLst/>
              <a:ahLst/>
              <a:cxnLst/>
              <a:rect l="l" t="t" r="r" b="b"/>
              <a:pathLst>
                <a:path w="3765" h="4642" extrusionOk="0">
                  <a:moveTo>
                    <a:pt x="2837" y="0"/>
                  </a:moveTo>
                  <a:cubicBezTo>
                    <a:pt x="2837" y="0"/>
                    <a:pt x="1" y="3995"/>
                    <a:pt x="750" y="4583"/>
                  </a:cubicBezTo>
                  <a:cubicBezTo>
                    <a:pt x="801" y="4623"/>
                    <a:pt x="858" y="4642"/>
                    <a:pt x="921" y="4642"/>
                  </a:cubicBezTo>
                  <a:cubicBezTo>
                    <a:pt x="1795" y="4642"/>
                    <a:pt x="3765" y="1106"/>
                    <a:pt x="3765" y="1106"/>
                  </a:cubicBezTo>
                  <a:lnTo>
                    <a:pt x="2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37"/>
            <p:cNvSpPr/>
            <p:nvPr/>
          </p:nvSpPr>
          <p:spPr>
            <a:xfrm>
              <a:off x="2874489" y="3742769"/>
              <a:ext cx="56439" cy="47074"/>
            </a:xfrm>
            <a:custGeom>
              <a:avLst/>
              <a:gdLst/>
              <a:ahLst/>
              <a:cxnLst/>
              <a:rect l="l" t="t" r="r" b="b"/>
              <a:pathLst>
                <a:path w="4496" h="3750" extrusionOk="0">
                  <a:moveTo>
                    <a:pt x="3763" y="0"/>
                  </a:moveTo>
                  <a:cubicBezTo>
                    <a:pt x="3763" y="0"/>
                    <a:pt x="1" y="2961"/>
                    <a:pt x="660" y="3657"/>
                  </a:cubicBezTo>
                  <a:cubicBezTo>
                    <a:pt x="720" y="3721"/>
                    <a:pt x="801" y="3750"/>
                    <a:pt x="899" y="3750"/>
                  </a:cubicBezTo>
                  <a:cubicBezTo>
                    <a:pt x="1873" y="3750"/>
                    <a:pt x="4495" y="892"/>
                    <a:pt x="4495" y="892"/>
                  </a:cubicBezTo>
                  <a:lnTo>
                    <a:pt x="37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37"/>
            <p:cNvSpPr/>
            <p:nvPr/>
          </p:nvSpPr>
          <p:spPr>
            <a:xfrm>
              <a:off x="2874702" y="3732915"/>
              <a:ext cx="62038" cy="30052"/>
            </a:xfrm>
            <a:custGeom>
              <a:avLst/>
              <a:gdLst/>
              <a:ahLst/>
              <a:cxnLst/>
              <a:rect l="l" t="t" r="r" b="b"/>
              <a:pathLst>
                <a:path w="4942" h="2394" extrusionOk="0">
                  <a:moveTo>
                    <a:pt x="4602" y="1"/>
                  </a:moveTo>
                  <a:cubicBezTo>
                    <a:pt x="4602" y="1"/>
                    <a:pt x="1" y="1268"/>
                    <a:pt x="340" y="2159"/>
                  </a:cubicBezTo>
                  <a:cubicBezTo>
                    <a:pt x="403" y="2326"/>
                    <a:pt x="603" y="2393"/>
                    <a:pt x="886" y="2393"/>
                  </a:cubicBezTo>
                  <a:cubicBezTo>
                    <a:pt x="2121" y="2393"/>
                    <a:pt x="4942" y="1106"/>
                    <a:pt x="4942" y="1106"/>
                  </a:cubicBezTo>
                  <a:lnTo>
                    <a:pt x="46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37"/>
            <p:cNvSpPr/>
            <p:nvPr/>
          </p:nvSpPr>
          <p:spPr>
            <a:xfrm>
              <a:off x="2912550" y="3634637"/>
              <a:ext cx="144650" cy="152709"/>
            </a:xfrm>
            <a:custGeom>
              <a:avLst/>
              <a:gdLst/>
              <a:ahLst/>
              <a:cxnLst/>
              <a:rect l="l" t="t" r="r" b="b"/>
              <a:pathLst>
                <a:path w="11523" h="12165" extrusionOk="0">
                  <a:moveTo>
                    <a:pt x="8864" y="1"/>
                  </a:moveTo>
                  <a:lnTo>
                    <a:pt x="8062" y="2087"/>
                  </a:lnTo>
                  <a:lnTo>
                    <a:pt x="1" y="9221"/>
                  </a:lnTo>
                  <a:lnTo>
                    <a:pt x="3620" y="12164"/>
                  </a:lnTo>
                  <a:cubicBezTo>
                    <a:pt x="4512" y="12164"/>
                    <a:pt x="5387" y="11451"/>
                    <a:pt x="5511" y="10648"/>
                  </a:cubicBezTo>
                  <a:cubicBezTo>
                    <a:pt x="5511" y="10648"/>
                    <a:pt x="10488" y="7670"/>
                    <a:pt x="11522" y="5404"/>
                  </a:cubicBezTo>
                  <a:lnTo>
                    <a:pt x="88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37"/>
            <p:cNvSpPr/>
            <p:nvPr/>
          </p:nvSpPr>
          <p:spPr>
            <a:xfrm>
              <a:off x="3161515" y="4235767"/>
              <a:ext cx="108823" cy="131658"/>
            </a:xfrm>
            <a:custGeom>
              <a:avLst/>
              <a:gdLst/>
              <a:ahLst/>
              <a:cxnLst/>
              <a:rect l="l" t="t" r="r" b="b"/>
              <a:pathLst>
                <a:path w="8669" h="10488" extrusionOk="0">
                  <a:moveTo>
                    <a:pt x="5261" y="0"/>
                  </a:moveTo>
                  <a:lnTo>
                    <a:pt x="2212" y="2569"/>
                  </a:lnTo>
                  <a:lnTo>
                    <a:pt x="2176" y="2961"/>
                  </a:lnTo>
                  <a:cubicBezTo>
                    <a:pt x="2158" y="3211"/>
                    <a:pt x="2105" y="3460"/>
                    <a:pt x="2033" y="3693"/>
                  </a:cubicBezTo>
                  <a:cubicBezTo>
                    <a:pt x="1891" y="4174"/>
                    <a:pt x="1641" y="4620"/>
                    <a:pt x="1302" y="5013"/>
                  </a:cubicBezTo>
                  <a:cubicBezTo>
                    <a:pt x="1230" y="5084"/>
                    <a:pt x="1177" y="5172"/>
                    <a:pt x="1106" y="5244"/>
                  </a:cubicBezTo>
                  <a:cubicBezTo>
                    <a:pt x="945" y="5458"/>
                    <a:pt x="802" y="5672"/>
                    <a:pt x="678" y="5904"/>
                  </a:cubicBezTo>
                  <a:cubicBezTo>
                    <a:pt x="552" y="6100"/>
                    <a:pt x="445" y="6314"/>
                    <a:pt x="357" y="6528"/>
                  </a:cubicBezTo>
                  <a:cubicBezTo>
                    <a:pt x="231" y="6832"/>
                    <a:pt x="143" y="7153"/>
                    <a:pt x="89" y="7474"/>
                  </a:cubicBezTo>
                  <a:cubicBezTo>
                    <a:pt x="36" y="7741"/>
                    <a:pt x="0" y="7990"/>
                    <a:pt x="0" y="8259"/>
                  </a:cubicBezTo>
                  <a:cubicBezTo>
                    <a:pt x="0" y="9008"/>
                    <a:pt x="143" y="9774"/>
                    <a:pt x="481" y="10487"/>
                  </a:cubicBezTo>
                  <a:lnTo>
                    <a:pt x="8668" y="3622"/>
                  </a:lnTo>
                  <a:lnTo>
                    <a:pt x="6706" y="1534"/>
                  </a:lnTo>
                  <a:lnTo>
                    <a:pt x="52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37"/>
            <p:cNvSpPr/>
            <p:nvPr/>
          </p:nvSpPr>
          <p:spPr>
            <a:xfrm>
              <a:off x="3226202" y="4255023"/>
              <a:ext cx="44137" cy="53979"/>
            </a:xfrm>
            <a:custGeom>
              <a:avLst/>
              <a:gdLst/>
              <a:ahLst/>
              <a:cxnLst/>
              <a:rect l="l" t="t" r="r" b="b"/>
              <a:pathLst>
                <a:path w="3516" h="4300" extrusionOk="0">
                  <a:moveTo>
                    <a:pt x="1553" y="0"/>
                  </a:moveTo>
                  <a:lnTo>
                    <a:pt x="1518" y="19"/>
                  </a:lnTo>
                  <a:cubicBezTo>
                    <a:pt x="251" y="1089"/>
                    <a:pt x="1" y="2944"/>
                    <a:pt x="876" y="4299"/>
                  </a:cubicBezTo>
                  <a:lnTo>
                    <a:pt x="3515" y="2088"/>
                  </a:lnTo>
                  <a:lnTo>
                    <a:pt x="15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37"/>
            <p:cNvSpPr/>
            <p:nvPr/>
          </p:nvSpPr>
          <p:spPr>
            <a:xfrm>
              <a:off x="3175399" y="4282113"/>
              <a:ext cx="29563" cy="21089"/>
            </a:xfrm>
            <a:custGeom>
              <a:avLst/>
              <a:gdLst/>
              <a:ahLst/>
              <a:cxnLst/>
              <a:rect l="l" t="t" r="r" b="b"/>
              <a:pathLst>
                <a:path w="2355" h="1680" extrusionOk="0">
                  <a:moveTo>
                    <a:pt x="927" y="1"/>
                  </a:moveTo>
                  <a:cubicBezTo>
                    <a:pt x="785" y="482"/>
                    <a:pt x="535" y="928"/>
                    <a:pt x="196" y="1321"/>
                  </a:cubicBezTo>
                  <a:cubicBezTo>
                    <a:pt x="124" y="1392"/>
                    <a:pt x="71" y="1480"/>
                    <a:pt x="0" y="1552"/>
                  </a:cubicBezTo>
                  <a:lnTo>
                    <a:pt x="1427" y="1677"/>
                  </a:lnTo>
                  <a:cubicBezTo>
                    <a:pt x="1448" y="1679"/>
                    <a:pt x="1469" y="1680"/>
                    <a:pt x="1490" y="1680"/>
                  </a:cubicBezTo>
                  <a:cubicBezTo>
                    <a:pt x="1682" y="1680"/>
                    <a:pt x="1871" y="1609"/>
                    <a:pt x="2015" y="1480"/>
                  </a:cubicBezTo>
                  <a:cubicBezTo>
                    <a:pt x="2176" y="1356"/>
                    <a:pt x="2283" y="1159"/>
                    <a:pt x="2300" y="945"/>
                  </a:cubicBezTo>
                  <a:cubicBezTo>
                    <a:pt x="2354" y="482"/>
                    <a:pt x="2015" y="89"/>
                    <a:pt x="1570" y="54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37"/>
            <p:cNvSpPr/>
            <p:nvPr/>
          </p:nvSpPr>
          <p:spPr>
            <a:xfrm>
              <a:off x="3162620" y="4309880"/>
              <a:ext cx="39655" cy="22269"/>
            </a:xfrm>
            <a:custGeom>
              <a:avLst/>
              <a:gdLst/>
              <a:ahLst/>
              <a:cxnLst/>
              <a:rect l="l" t="t" r="r" b="b"/>
              <a:pathLst>
                <a:path w="3159" h="1774" extrusionOk="0">
                  <a:moveTo>
                    <a:pt x="590" y="0"/>
                  </a:moveTo>
                  <a:cubicBezTo>
                    <a:pt x="464" y="196"/>
                    <a:pt x="357" y="410"/>
                    <a:pt x="269" y="624"/>
                  </a:cubicBezTo>
                  <a:cubicBezTo>
                    <a:pt x="143" y="928"/>
                    <a:pt x="55" y="1249"/>
                    <a:pt x="1" y="1570"/>
                  </a:cubicBezTo>
                  <a:lnTo>
                    <a:pt x="2231" y="1765"/>
                  </a:lnTo>
                  <a:cubicBezTo>
                    <a:pt x="2266" y="1771"/>
                    <a:pt x="2301" y="1773"/>
                    <a:pt x="2335" y="1773"/>
                  </a:cubicBezTo>
                  <a:cubicBezTo>
                    <a:pt x="2526" y="1773"/>
                    <a:pt x="2700" y="1694"/>
                    <a:pt x="2837" y="1587"/>
                  </a:cubicBezTo>
                  <a:cubicBezTo>
                    <a:pt x="2997" y="1444"/>
                    <a:pt x="3104" y="1249"/>
                    <a:pt x="3123" y="1035"/>
                  </a:cubicBezTo>
                  <a:cubicBezTo>
                    <a:pt x="3158" y="588"/>
                    <a:pt x="2837" y="196"/>
                    <a:pt x="2374" y="160"/>
                  </a:cubicBezTo>
                  <a:lnTo>
                    <a:pt x="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37"/>
            <p:cNvSpPr/>
            <p:nvPr/>
          </p:nvSpPr>
          <p:spPr>
            <a:xfrm>
              <a:off x="3167553" y="4281221"/>
              <a:ext cx="111736" cy="96948"/>
            </a:xfrm>
            <a:custGeom>
              <a:avLst/>
              <a:gdLst/>
              <a:ahLst/>
              <a:cxnLst/>
              <a:rect l="l" t="t" r="r" b="b"/>
              <a:pathLst>
                <a:path w="8901" h="7723" extrusionOk="0">
                  <a:moveTo>
                    <a:pt x="8187" y="1"/>
                  </a:moveTo>
                  <a:lnTo>
                    <a:pt x="0" y="6866"/>
                  </a:lnTo>
                  <a:lnTo>
                    <a:pt x="714" y="7722"/>
                  </a:lnTo>
                  <a:lnTo>
                    <a:pt x="8901" y="857"/>
                  </a:lnTo>
                  <a:lnTo>
                    <a:pt x="81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37"/>
            <p:cNvSpPr/>
            <p:nvPr/>
          </p:nvSpPr>
          <p:spPr>
            <a:xfrm>
              <a:off x="3176504" y="4363381"/>
              <a:ext cx="20399" cy="19269"/>
            </a:xfrm>
            <a:custGeom>
              <a:avLst/>
              <a:gdLst/>
              <a:ahLst/>
              <a:cxnLst/>
              <a:rect l="l" t="t" r="r" b="b"/>
              <a:pathLst>
                <a:path w="1625" h="1535" extrusionOk="0">
                  <a:moveTo>
                    <a:pt x="1410" y="0"/>
                  </a:moveTo>
                  <a:lnTo>
                    <a:pt x="1" y="1177"/>
                  </a:lnTo>
                  <a:lnTo>
                    <a:pt x="804" y="1534"/>
                  </a:lnTo>
                  <a:lnTo>
                    <a:pt x="1624" y="856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37"/>
            <p:cNvSpPr/>
            <p:nvPr/>
          </p:nvSpPr>
          <p:spPr>
            <a:xfrm>
              <a:off x="3215908" y="4330480"/>
              <a:ext cx="20399" cy="19269"/>
            </a:xfrm>
            <a:custGeom>
              <a:avLst/>
              <a:gdLst/>
              <a:ahLst/>
              <a:cxnLst/>
              <a:rect l="l" t="t" r="r" b="b"/>
              <a:pathLst>
                <a:path w="1625" h="1535" extrusionOk="0">
                  <a:moveTo>
                    <a:pt x="1410" y="0"/>
                  </a:moveTo>
                  <a:lnTo>
                    <a:pt x="1" y="1159"/>
                  </a:lnTo>
                  <a:lnTo>
                    <a:pt x="804" y="1534"/>
                  </a:lnTo>
                  <a:lnTo>
                    <a:pt x="1624" y="856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37"/>
            <p:cNvSpPr/>
            <p:nvPr/>
          </p:nvSpPr>
          <p:spPr>
            <a:xfrm>
              <a:off x="3255312" y="4297339"/>
              <a:ext cx="20399" cy="19269"/>
            </a:xfrm>
            <a:custGeom>
              <a:avLst/>
              <a:gdLst/>
              <a:ahLst/>
              <a:cxnLst/>
              <a:rect l="l" t="t" r="r" b="b"/>
              <a:pathLst>
                <a:path w="1625" h="1535" extrusionOk="0">
                  <a:moveTo>
                    <a:pt x="1410" y="1"/>
                  </a:moveTo>
                  <a:lnTo>
                    <a:pt x="0" y="1178"/>
                  </a:lnTo>
                  <a:lnTo>
                    <a:pt x="804" y="1534"/>
                  </a:lnTo>
                  <a:lnTo>
                    <a:pt x="1624" y="874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37"/>
            <p:cNvSpPr/>
            <p:nvPr/>
          </p:nvSpPr>
          <p:spPr>
            <a:xfrm>
              <a:off x="2957778" y="3767185"/>
              <a:ext cx="259486" cy="240908"/>
            </a:xfrm>
            <a:custGeom>
              <a:avLst/>
              <a:gdLst/>
              <a:ahLst/>
              <a:cxnLst/>
              <a:rect l="l" t="t" r="r" b="b"/>
              <a:pathLst>
                <a:path w="20671" h="19191" extrusionOk="0">
                  <a:moveTo>
                    <a:pt x="10041" y="0"/>
                  </a:moveTo>
                  <a:lnTo>
                    <a:pt x="7865" y="1230"/>
                  </a:lnTo>
                  <a:cubicBezTo>
                    <a:pt x="7865" y="1230"/>
                    <a:pt x="4690" y="3995"/>
                    <a:pt x="1677" y="7705"/>
                  </a:cubicBezTo>
                  <a:cubicBezTo>
                    <a:pt x="1088" y="8400"/>
                    <a:pt x="535" y="9132"/>
                    <a:pt x="0" y="9898"/>
                  </a:cubicBezTo>
                  <a:cubicBezTo>
                    <a:pt x="1463" y="14357"/>
                    <a:pt x="5297" y="17959"/>
                    <a:pt x="9827" y="19191"/>
                  </a:cubicBezTo>
                  <a:cubicBezTo>
                    <a:pt x="10397" y="18922"/>
                    <a:pt x="11075" y="18566"/>
                    <a:pt x="11824" y="18173"/>
                  </a:cubicBezTo>
                  <a:cubicBezTo>
                    <a:pt x="14999" y="16480"/>
                    <a:pt x="19351" y="13876"/>
                    <a:pt x="20671" y="11646"/>
                  </a:cubicBezTo>
                  <a:lnTo>
                    <a:pt x="13198" y="1016"/>
                  </a:lnTo>
                  <a:lnTo>
                    <a:pt x="100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37"/>
            <p:cNvSpPr/>
            <p:nvPr/>
          </p:nvSpPr>
          <p:spPr>
            <a:xfrm>
              <a:off x="2904704" y="3891423"/>
              <a:ext cx="198378" cy="221450"/>
            </a:xfrm>
            <a:custGeom>
              <a:avLst/>
              <a:gdLst/>
              <a:ahLst/>
              <a:cxnLst/>
              <a:rect l="l" t="t" r="r" b="b"/>
              <a:pathLst>
                <a:path w="15803" h="17641" extrusionOk="0">
                  <a:moveTo>
                    <a:pt x="4228" y="1"/>
                  </a:moveTo>
                  <a:cubicBezTo>
                    <a:pt x="3354" y="1214"/>
                    <a:pt x="2552" y="2481"/>
                    <a:pt x="1927" y="3765"/>
                  </a:cubicBezTo>
                  <a:cubicBezTo>
                    <a:pt x="1" y="7617"/>
                    <a:pt x="840" y="12343"/>
                    <a:pt x="4138" y="15125"/>
                  </a:cubicBezTo>
                  <a:cubicBezTo>
                    <a:pt x="5370" y="16160"/>
                    <a:pt x="6742" y="16944"/>
                    <a:pt x="8062" y="17641"/>
                  </a:cubicBezTo>
                  <a:cubicBezTo>
                    <a:pt x="9097" y="16071"/>
                    <a:pt x="11612" y="12896"/>
                    <a:pt x="15803" y="11594"/>
                  </a:cubicBezTo>
                  <a:cubicBezTo>
                    <a:pt x="13182" y="10221"/>
                    <a:pt x="12504" y="10043"/>
                    <a:pt x="12504" y="10043"/>
                  </a:cubicBezTo>
                  <a:cubicBezTo>
                    <a:pt x="12504" y="10043"/>
                    <a:pt x="13110" y="9775"/>
                    <a:pt x="14055" y="9294"/>
                  </a:cubicBezTo>
                  <a:cubicBezTo>
                    <a:pt x="9525" y="8062"/>
                    <a:pt x="5691" y="4460"/>
                    <a:pt x="4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37"/>
            <p:cNvSpPr/>
            <p:nvPr/>
          </p:nvSpPr>
          <p:spPr>
            <a:xfrm>
              <a:off x="3005907" y="4036951"/>
              <a:ext cx="125381" cy="89567"/>
            </a:xfrm>
            <a:custGeom>
              <a:avLst/>
              <a:gdLst/>
              <a:ahLst/>
              <a:cxnLst/>
              <a:rect l="l" t="t" r="r" b="b"/>
              <a:pathLst>
                <a:path w="9988" h="7135" extrusionOk="0">
                  <a:moveTo>
                    <a:pt x="7741" y="1"/>
                  </a:moveTo>
                  <a:cubicBezTo>
                    <a:pt x="3550" y="1303"/>
                    <a:pt x="1035" y="4478"/>
                    <a:pt x="0" y="6048"/>
                  </a:cubicBezTo>
                  <a:cubicBezTo>
                    <a:pt x="749" y="6440"/>
                    <a:pt x="1481" y="6797"/>
                    <a:pt x="2176" y="7135"/>
                  </a:cubicBezTo>
                  <a:cubicBezTo>
                    <a:pt x="3389" y="5423"/>
                    <a:pt x="5940" y="2552"/>
                    <a:pt x="9988" y="1428"/>
                  </a:cubicBezTo>
                  <a:cubicBezTo>
                    <a:pt x="9614" y="1071"/>
                    <a:pt x="9239" y="785"/>
                    <a:pt x="8865" y="590"/>
                  </a:cubicBezTo>
                  <a:cubicBezTo>
                    <a:pt x="8454" y="376"/>
                    <a:pt x="8080" y="179"/>
                    <a:pt x="7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37"/>
            <p:cNvSpPr/>
            <p:nvPr/>
          </p:nvSpPr>
          <p:spPr>
            <a:xfrm>
              <a:off x="3033223" y="4054864"/>
              <a:ext cx="199495" cy="213153"/>
            </a:xfrm>
            <a:custGeom>
              <a:avLst/>
              <a:gdLst/>
              <a:ahLst/>
              <a:cxnLst/>
              <a:rect l="l" t="t" r="r" b="b"/>
              <a:pathLst>
                <a:path w="15892" h="16980" extrusionOk="0">
                  <a:moveTo>
                    <a:pt x="7812" y="1"/>
                  </a:moveTo>
                  <a:cubicBezTo>
                    <a:pt x="3764" y="1125"/>
                    <a:pt x="1213" y="3996"/>
                    <a:pt x="0" y="5708"/>
                  </a:cubicBezTo>
                  <a:cubicBezTo>
                    <a:pt x="340" y="5886"/>
                    <a:pt x="661" y="6064"/>
                    <a:pt x="982" y="6226"/>
                  </a:cubicBezTo>
                  <a:cubicBezTo>
                    <a:pt x="9364" y="10880"/>
                    <a:pt x="12432" y="16980"/>
                    <a:pt x="12432" y="16980"/>
                  </a:cubicBezTo>
                  <a:cubicBezTo>
                    <a:pt x="12432" y="16980"/>
                    <a:pt x="15321" y="16713"/>
                    <a:pt x="15892" y="14822"/>
                  </a:cubicBezTo>
                  <a:cubicBezTo>
                    <a:pt x="15892" y="14822"/>
                    <a:pt x="11718" y="3675"/>
                    <a:pt x="78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37"/>
            <p:cNvSpPr/>
            <p:nvPr/>
          </p:nvSpPr>
          <p:spPr>
            <a:xfrm>
              <a:off x="3535849" y="4334948"/>
              <a:ext cx="113744" cy="126737"/>
            </a:xfrm>
            <a:custGeom>
              <a:avLst/>
              <a:gdLst/>
              <a:ahLst/>
              <a:cxnLst/>
              <a:rect l="l" t="t" r="r" b="b"/>
              <a:pathLst>
                <a:path w="9061" h="10096" extrusionOk="0">
                  <a:moveTo>
                    <a:pt x="5939" y="1"/>
                  </a:moveTo>
                  <a:lnTo>
                    <a:pt x="2693" y="2319"/>
                  </a:lnTo>
                  <a:lnTo>
                    <a:pt x="2640" y="2712"/>
                  </a:lnTo>
                  <a:cubicBezTo>
                    <a:pt x="2605" y="2962"/>
                    <a:pt x="2533" y="3193"/>
                    <a:pt x="2443" y="3425"/>
                  </a:cubicBezTo>
                  <a:cubicBezTo>
                    <a:pt x="2265" y="3906"/>
                    <a:pt x="1980" y="4334"/>
                    <a:pt x="1606" y="4691"/>
                  </a:cubicBezTo>
                  <a:cubicBezTo>
                    <a:pt x="1534" y="4762"/>
                    <a:pt x="1480" y="4834"/>
                    <a:pt x="1409" y="4905"/>
                  </a:cubicBezTo>
                  <a:cubicBezTo>
                    <a:pt x="1231" y="5102"/>
                    <a:pt x="1071" y="5316"/>
                    <a:pt x="909" y="5530"/>
                  </a:cubicBezTo>
                  <a:cubicBezTo>
                    <a:pt x="785" y="5725"/>
                    <a:pt x="660" y="5922"/>
                    <a:pt x="571" y="6136"/>
                  </a:cubicBezTo>
                  <a:cubicBezTo>
                    <a:pt x="410" y="6439"/>
                    <a:pt x="303" y="6743"/>
                    <a:pt x="215" y="7064"/>
                  </a:cubicBezTo>
                  <a:cubicBezTo>
                    <a:pt x="143" y="7313"/>
                    <a:pt x="108" y="7580"/>
                    <a:pt x="72" y="7830"/>
                  </a:cubicBezTo>
                  <a:cubicBezTo>
                    <a:pt x="1" y="8597"/>
                    <a:pt x="108" y="9364"/>
                    <a:pt x="374" y="10096"/>
                  </a:cubicBezTo>
                  <a:lnTo>
                    <a:pt x="9061" y="3853"/>
                  </a:lnTo>
                  <a:lnTo>
                    <a:pt x="7259" y="1623"/>
                  </a:lnTo>
                  <a:lnTo>
                    <a:pt x="5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37"/>
            <p:cNvSpPr/>
            <p:nvPr/>
          </p:nvSpPr>
          <p:spPr>
            <a:xfrm>
              <a:off x="3604803" y="4355322"/>
              <a:ext cx="44790" cy="53288"/>
            </a:xfrm>
            <a:custGeom>
              <a:avLst/>
              <a:gdLst/>
              <a:ahLst/>
              <a:cxnLst/>
              <a:rect l="l" t="t" r="r" b="b"/>
              <a:pathLst>
                <a:path w="3568" h="4245" extrusionOk="0">
                  <a:moveTo>
                    <a:pt x="1766" y="0"/>
                  </a:moveTo>
                  <a:lnTo>
                    <a:pt x="1730" y="19"/>
                  </a:lnTo>
                  <a:cubicBezTo>
                    <a:pt x="375" y="999"/>
                    <a:pt x="1" y="2818"/>
                    <a:pt x="767" y="4245"/>
                  </a:cubicBezTo>
                  <a:lnTo>
                    <a:pt x="3568" y="2230"/>
                  </a:lnTo>
                  <a:lnTo>
                    <a:pt x="17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37"/>
            <p:cNvSpPr/>
            <p:nvPr/>
          </p:nvSpPr>
          <p:spPr>
            <a:xfrm>
              <a:off x="3553524" y="4377943"/>
              <a:ext cx="30253" cy="21642"/>
            </a:xfrm>
            <a:custGeom>
              <a:avLst/>
              <a:gdLst/>
              <a:ahLst/>
              <a:cxnLst/>
              <a:rect l="l" t="t" r="r" b="b"/>
              <a:pathLst>
                <a:path w="2410" h="1724" extrusionOk="0">
                  <a:moveTo>
                    <a:pt x="1035" y="0"/>
                  </a:moveTo>
                  <a:cubicBezTo>
                    <a:pt x="857" y="481"/>
                    <a:pt x="572" y="909"/>
                    <a:pt x="198" y="1266"/>
                  </a:cubicBezTo>
                  <a:cubicBezTo>
                    <a:pt x="126" y="1337"/>
                    <a:pt x="72" y="1409"/>
                    <a:pt x="1" y="1480"/>
                  </a:cubicBezTo>
                  <a:lnTo>
                    <a:pt x="1411" y="1712"/>
                  </a:lnTo>
                  <a:cubicBezTo>
                    <a:pt x="1454" y="1720"/>
                    <a:pt x="1497" y="1723"/>
                    <a:pt x="1540" y="1723"/>
                  </a:cubicBezTo>
                  <a:cubicBezTo>
                    <a:pt x="1709" y="1723"/>
                    <a:pt x="1871" y="1669"/>
                    <a:pt x="1998" y="1570"/>
                  </a:cubicBezTo>
                  <a:cubicBezTo>
                    <a:pt x="2177" y="1444"/>
                    <a:pt x="2302" y="1266"/>
                    <a:pt x="2338" y="1052"/>
                  </a:cubicBezTo>
                  <a:cubicBezTo>
                    <a:pt x="2409" y="607"/>
                    <a:pt x="2105" y="179"/>
                    <a:pt x="1660" y="107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37"/>
            <p:cNvSpPr/>
            <p:nvPr/>
          </p:nvSpPr>
          <p:spPr>
            <a:xfrm>
              <a:off x="3538535" y="4404355"/>
              <a:ext cx="40534" cy="23889"/>
            </a:xfrm>
            <a:custGeom>
              <a:avLst/>
              <a:gdLst/>
              <a:ahLst/>
              <a:cxnLst/>
              <a:rect l="l" t="t" r="r" b="b"/>
              <a:pathLst>
                <a:path w="3229" h="1903" extrusionOk="0">
                  <a:moveTo>
                    <a:pt x="695" y="1"/>
                  </a:moveTo>
                  <a:cubicBezTo>
                    <a:pt x="571" y="196"/>
                    <a:pt x="446" y="393"/>
                    <a:pt x="357" y="607"/>
                  </a:cubicBezTo>
                  <a:cubicBezTo>
                    <a:pt x="196" y="910"/>
                    <a:pt x="89" y="1214"/>
                    <a:pt x="1" y="1535"/>
                  </a:cubicBezTo>
                  <a:lnTo>
                    <a:pt x="2229" y="1891"/>
                  </a:lnTo>
                  <a:cubicBezTo>
                    <a:pt x="2274" y="1899"/>
                    <a:pt x="2318" y="1902"/>
                    <a:pt x="2362" y="1902"/>
                  </a:cubicBezTo>
                  <a:cubicBezTo>
                    <a:pt x="2530" y="1902"/>
                    <a:pt x="2691" y="1851"/>
                    <a:pt x="2819" y="1766"/>
                  </a:cubicBezTo>
                  <a:cubicBezTo>
                    <a:pt x="2997" y="1642"/>
                    <a:pt x="3121" y="1445"/>
                    <a:pt x="3157" y="1231"/>
                  </a:cubicBezTo>
                  <a:cubicBezTo>
                    <a:pt x="3228" y="786"/>
                    <a:pt x="2926" y="375"/>
                    <a:pt x="2479" y="286"/>
                  </a:cubicBezTo>
                  <a:lnTo>
                    <a:pt x="6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37"/>
            <p:cNvSpPr/>
            <p:nvPr/>
          </p:nvSpPr>
          <p:spPr>
            <a:xfrm>
              <a:off x="3540544" y="4383316"/>
              <a:ext cx="117108" cy="89780"/>
            </a:xfrm>
            <a:custGeom>
              <a:avLst/>
              <a:gdLst/>
              <a:ahLst/>
              <a:cxnLst/>
              <a:rect l="l" t="t" r="r" b="b"/>
              <a:pathLst>
                <a:path w="9329" h="7152" extrusionOk="0">
                  <a:moveTo>
                    <a:pt x="8687" y="0"/>
                  </a:moveTo>
                  <a:lnTo>
                    <a:pt x="0" y="6243"/>
                  </a:lnTo>
                  <a:lnTo>
                    <a:pt x="661" y="7151"/>
                  </a:lnTo>
                  <a:lnTo>
                    <a:pt x="9329" y="909"/>
                  </a:lnTo>
                  <a:lnTo>
                    <a:pt x="8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37"/>
            <p:cNvSpPr/>
            <p:nvPr/>
          </p:nvSpPr>
          <p:spPr>
            <a:xfrm>
              <a:off x="3548842" y="4459651"/>
              <a:ext cx="20600" cy="18604"/>
            </a:xfrm>
            <a:custGeom>
              <a:avLst/>
              <a:gdLst/>
              <a:ahLst/>
              <a:cxnLst/>
              <a:rect l="l" t="t" r="r" b="b"/>
              <a:pathLst>
                <a:path w="1641" h="1482" extrusionOk="0">
                  <a:moveTo>
                    <a:pt x="1480" y="0"/>
                  </a:moveTo>
                  <a:lnTo>
                    <a:pt x="0" y="1070"/>
                  </a:lnTo>
                  <a:lnTo>
                    <a:pt x="785" y="1481"/>
                  </a:lnTo>
                  <a:lnTo>
                    <a:pt x="1641" y="875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37"/>
            <p:cNvSpPr/>
            <p:nvPr/>
          </p:nvSpPr>
          <p:spPr>
            <a:xfrm>
              <a:off x="3590480" y="4429649"/>
              <a:ext cx="20612" cy="18604"/>
            </a:xfrm>
            <a:custGeom>
              <a:avLst/>
              <a:gdLst/>
              <a:ahLst/>
              <a:cxnLst/>
              <a:rect l="l" t="t" r="r" b="b"/>
              <a:pathLst>
                <a:path w="1642" h="1482" extrusionOk="0">
                  <a:moveTo>
                    <a:pt x="1499" y="0"/>
                  </a:moveTo>
                  <a:lnTo>
                    <a:pt x="0" y="1071"/>
                  </a:lnTo>
                  <a:lnTo>
                    <a:pt x="785" y="1481"/>
                  </a:lnTo>
                  <a:lnTo>
                    <a:pt x="1641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37"/>
            <p:cNvSpPr/>
            <p:nvPr/>
          </p:nvSpPr>
          <p:spPr>
            <a:xfrm>
              <a:off x="3632332" y="4399647"/>
              <a:ext cx="20612" cy="18604"/>
            </a:xfrm>
            <a:custGeom>
              <a:avLst/>
              <a:gdLst/>
              <a:ahLst/>
              <a:cxnLst/>
              <a:rect l="l" t="t" r="r" b="b"/>
              <a:pathLst>
                <a:path w="1642" h="1482" extrusionOk="0">
                  <a:moveTo>
                    <a:pt x="1482" y="1"/>
                  </a:moveTo>
                  <a:lnTo>
                    <a:pt x="1" y="1071"/>
                  </a:lnTo>
                  <a:lnTo>
                    <a:pt x="786" y="1482"/>
                  </a:lnTo>
                  <a:lnTo>
                    <a:pt x="1642" y="875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37"/>
            <p:cNvSpPr/>
            <p:nvPr/>
          </p:nvSpPr>
          <p:spPr>
            <a:xfrm>
              <a:off x="3270087" y="3922554"/>
              <a:ext cx="224576" cy="234204"/>
            </a:xfrm>
            <a:custGeom>
              <a:avLst/>
              <a:gdLst/>
              <a:ahLst/>
              <a:cxnLst/>
              <a:rect l="l" t="t" r="r" b="b"/>
              <a:pathLst>
                <a:path w="17890" h="18657" extrusionOk="0">
                  <a:moveTo>
                    <a:pt x="9472" y="1"/>
                  </a:moveTo>
                  <a:lnTo>
                    <a:pt x="6600" y="964"/>
                  </a:lnTo>
                  <a:lnTo>
                    <a:pt x="1196" y="4405"/>
                  </a:lnTo>
                  <a:lnTo>
                    <a:pt x="1" y="8704"/>
                  </a:lnTo>
                  <a:lnTo>
                    <a:pt x="9489" y="18656"/>
                  </a:lnTo>
                  <a:cubicBezTo>
                    <a:pt x="10899" y="17051"/>
                    <a:pt x="13734" y="14447"/>
                    <a:pt x="17890" y="13751"/>
                  </a:cubicBezTo>
                  <a:cubicBezTo>
                    <a:pt x="17693" y="13537"/>
                    <a:pt x="17515" y="13306"/>
                    <a:pt x="17336" y="13127"/>
                  </a:cubicBezTo>
                  <a:cubicBezTo>
                    <a:pt x="14965" y="10648"/>
                    <a:pt x="12164" y="10969"/>
                    <a:pt x="11629" y="7206"/>
                  </a:cubicBezTo>
                  <a:cubicBezTo>
                    <a:pt x="11094" y="3442"/>
                    <a:pt x="9472" y="1"/>
                    <a:pt x="94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37"/>
            <p:cNvSpPr/>
            <p:nvPr/>
          </p:nvSpPr>
          <p:spPr>
            <a:xfrm>
              <a:off x="3389191" y="4095159"/>
              <a:ext cx="121364" cy="83755"/>
            </a:xfrm>
            <a:custGeom>
              <a:avLst/>
              <a:gdLst/>
              <a:ahLst/>
              <a:cxnLst/>
              <a:rect l="l" t="t" r="r" b="b"/>
              <a:pathLst>
                <a:path w="9668" h="6672" extrusionOk="0">
                  <a:moveTo>
                    <a:pt x="8402" y="1"/>
                  </a:moveTo>
                  <a:cubicBezTo>
                    <a:pt x="4246" y="697"/>
                    <a:pt x="1411" y="3301"/>
                    <a:pt x="1" y="4906"/>
                  </a:cubicBezTo>
                  <a:lnTo>
                    <a:pt x="1677" y="6671"/>
                  </a:lnTo>
                  <a:cubicBezTo>
                    <a:pt x="3016" y="5120"/>
                    <a:pt x="5727" y="2605"/>
                    <a:pt x="9668" y="1803"/>
                  </a:cubicBezTo>
                  <a:cubicBezTo>
                    <a:pt x="9239" y="1125"/>
                    <a:pt x="8811" y="519"/>
                    <a:pt x="84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37"/>
            <p:cNvSpPr/>
            <p:nvPr/>
          </p:nvSpPr>
          <p:spPr>
            <a:xfrm>
              <a:off x="3410243" y="4117780"/>
              <a:ext cx="201742" cy="246293"/>
            </a:xfrm>
            <a:custGeom>
              <a:avLst/>
              <a:gdLst/>
              <a:ahLst/>
              <a:cxnLst/>
              <a:rect l="l" t="t" r="r" b="b"/>
              <a:pathLst>
                <a:path w="16071" h="19620" extrusionOk="0">
                  <a:moveTo>
                    <a:pt x="7991" y="1"/>
                  </a:moveTo>
                  <a:cubicBezTo>
                    <a:pt x="4050" y="803"/>
                    <a:pt x="1339" y="3318"/>
                    <a:pt x="0" y="4869"/>
                  </a:cubicBezTo>
                  <a:lnTo>
                    <a:pt x="12699" y="19619"/>
                  </a:lnTo>
                  <a:cubicBezTo>
                    <a:pt x="12699" y="19619"/>
                    <a:pt x="15321" y="19423"/>
                    <a:pt x="16071" y="17479"/>
                  </a:cubicBezTo>
                  <a:cubicBezTo>
                    <a:pt x="16071" y="17479"/>
                    <a:pt x="11843" y="6011"/>
                    <a:pt x="79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37"/>
            <p:cNvSpPr/>
            <p:nvPr/>
          </p:nvSpPr>
          <p:spPr>
            <a:xfrm>
              <a:off x="3341075" y="3563887"/>
              <a:ext cx="149332" cy="224564"/>
            </a:xfrm>
            <a:custGeom>
              <a:avLst/>
              <a:gdLst/>
              <a:ahLst/>
              <a:cxnLst/>
              <a:rect l="l" t="t" r="r" b="b"/>
              <a:pathLst>
                <a:path w="11896" h="17889" extrusionOk="0">
                  <a:moveTo>
                    <a:pt x="3817" y="1"/>
                  </a:moveTo>
                  <a:lnTo>
                    <a:pt x="0" y="5494"/>
                  </a:lnTo>
                  <a:cubicBezTo>
                    <a:pt x="2818" y="7223"/>
                    <a:pt x="4851" y="12022"/>
                    <a:pt x="4851" y="12022"/>
                  </a:cubicBezTo>
                  <a:lnTo>
                    <a:pt x="10130" y="17889"/>
                  </a:lnTo>
                  <a:cubicBezTo>
                    <a:pt x="11895" y="16302"/>
                    <a:pt x="11522" y="14305"/>
                    <a:pt x="11236" y="12557"/>
                  </a:cubicBezTo>
                  <a:cubicBezTo>
                    <a:pt x="9774" y="5494"/>
                    <a:pt x="4547" y="72"/>
                    <a:pt x="4547" y="72"/>
                  </a:cubicBezTo>
                  <a:lnTo>
                    <a:pt x="3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37"/>
            <p:cNvSpPr/>
            <p:nvPr/>
          </p:nvSpPr>
          <p:spPr>
            <a:xfrm>
              <a:off x="3113600" y="3767185"/>
              <a:ext cx="275391" cy="264646"/>
            </a:xfrm>
            <a:custGeom>
              <a:avLst/>
              <a:gdLst/>
              <a:ahLst/>
              <a:cxnLst/>
              <a:rect l="l" t="t" r="r" b="b"/>
              <a:pathLst>
                <a:path w="21938" h="21082" extrusionOk="0">
                  <a:moveTo>
                    <a:pt x="13769" y="0"/>
                  </a:moveTo>
                  <a:lnTo>
                    <a:pt x="945" y="1926"/>
                  </a:lnTo>
                  <a:cubicBezTo>
                    <a:pt x="945" y="1926"/>
                    <a:pt x="1" y="7206"/>
                    <a:pt x="2943" y="11182"/>
                  </a:cubicBezTo>
                  <a:cubicBezTo>
                    <a:pt x="4905" y="13805"/>
                    <a:pt x="8419" y="17282"/>
                    <a:pt x="10595" y="19333"/>
                  </a:cubicBezTo>
                  <a:cubicBezTo>
                    <a:pt x="11718" y="20403"/>
                    <a:pt x="12467" y="21081"/>
                    <a:pt x="12467" y="21081"/>
                  </a:cubicBezTo>
                  <a:cubicBezTo>
                    <a:pt x="12467" y="21081"/>
                    <a:pt x="21724" y="18299"/>
                    <a:pt x="21938" y="12378"/>
                  </a:cubicBezTo>
                  <a:cubicBezTo>
                    <a:pt x="21938" y="12378"/>
                    <a:pt x="21545" y="11593"/>
                    <a:pt x="20903" y="10397"/>
                  </a:cubicBezTo>
                  <a:cubicBezTo>
                    <a:pt x="19351" y="7579"/>
                    <a:pt x="16338" y="2426"/>
                    <a:pt x="1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37"/>
            <p:cNvSpPr/>
            <p:nvPr/>
          </p:nvSpPr>
          <p:spPr>
            <a:xfrm>
              <a:off x="2935384" y="3400007"/>
              <a:ext cx="234418" cy="415610"/>
            </a:xfrm>
            <a:custGeom>
              <a:avLst/>
              <a:gdLst/>
              <a:ahLst/>
              <a:cxnLst/>
              <a:rect l="l" t="t" r="r" b="b"/>
              <a:pathLst>
                <a:path w="18674" h="33108" extrusionOk="0">
                  <a:moveTo>
                    <a:pt x="16319" y="1"/>
                  </a:moveTo>
                  <a:lnTo>
                    <a:pt x="15142" y="179"/>
                  </a:lnTo>
                  <a:cubicBezTo>
                    <a:pt x="14590" y="232"/>
                    <a:pt x="14091" y="286"/>
                    <a:pt x="13591" y="374"/>
                  </a:cubicBezTo>
                  <a:cubicBezTo>
                    <a:pt x="1" y="2515"/>
                    <a:pt x="4317" y="15018"/>
                    <a:pt x="4317" y="15178"/>
                  </a:cubicBezTo>
                  <a:cubicBezTo>
                    <a:pt x="4317" y="15339"/>
                    <a:pt x="9649" y="30480"/>
                    <a:pt x="9649" y="30480"/>
                  </a:cubicBezTo>
                  <a:cubicBezTo>
                    <a:pt x="12635" y="32432"/>
                    <a:pt x="15588" y="33108"/>
                    <a:pt x="18264" y="33108"/>
                  </a:cubicBezTo>
                  <a:cubicBezTo>
                    <a:pt x="18401" y="33108"/>
                    <a:pt x="18538" y="33106"/>
                    <a:pt x="18673" y="33103"/>
                  </a:cubicBezTo>
                  <a:cubicBezTo>
                    <a:pt x="17230" y="31212"/>
                    <a:pt x="14875" y="27538"/>
                    <a:pt x="13109" y="21795"/>
                  </a:cubicBezTo>
                  <a:cubicBezTo>
                    <a:pt x="10434" y="13092"/>
                    <a:pt x="14464" y="3656"/>
                    <a:pt x="16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37"/>
            <p:cNvSpPr/>
            <p:nvPr/>
          </p:nvSpPr>
          <p:spPr>
            <a:xfrm>
              <a:off x="3066350" y="3395751"/>
              <a:ext cx="310327" cy="419803"/>
            </a:xfrm>
            <a:custGeom>
              <a:avLst/>
              <a:gdLst/>
              <a:ahLst/>
              <a:cxnLst/>
              <a:rect l="l" t="t" r="r" b="b"/>
              <a:pathLst>
                <a:path w="24721" h="33442" extrusionOk="0">
                  <a:moveTo>
                    <a:pt x="8009" y="0"/>
                  </a:moveTo>
                  <a:lnTo>
                    <a:pt x="5886" y="321"/>
                  </a:lnTo>
                  <a:cubicBezTo>
                    <a:pt x="4031" y="3995"/>
                    <a:pt x="1" y="13431"/>
                    <a:pt x="2676" y="22134"/>
                  </a:cubicBezTo>
                  <a:cubicBezTo>
                    <a:pt x="4442" y="27877"/>
                    <a:pt x="6797" y="31551"/>
                    <a:pt x="8240" y="33442"/>
                  </a:cubicBezTo>
                  <a:cubicBezTo>
                    <a:pt x="9186" y="33406"/>
                    <a:pt x="10078" y="33299"/>
                    <a:pt x="10934" y="33138"/>
                  </a:cubicBezTo>
                  <a:cubicBezTo>
                    <a:pt x="11736" y="32978"/>
                    <a:pt x="12485" y="32781"/>
                    <a:pt x="13182" y="32550"/>
                  </a:cubicBezTo>
                  <a:cubicBezTo>
                    <a:pt x="13788" y="32353"/>
                    <a:pt x="14340" y="32139"/>
                    <a:pt x="14858" y="31925"/>
                  </a:cubicBezTo>
                  <a:cubicBezTo>
                    <a:pt x="17229" y="30909"/>
                    <a:pt x="18692" y="29768"/>
                    <a:pt x="18692" y="29768"/>
                  </a:cubicBezTo>
                  <a:cubicBezTo>
                    <a:pt x="16088" y="24648"/>
                    <a:pt x="18085" y="19352"/>
                    <a:pt x="18085" y="19352"/>
                  </a:cubicBezTo>
                  <a:lnTo>
                    <a:pt x="18085" y="19352"/>
                  </a:lnTo>
                  <a:lnTo>
                    <a:pt x="19245" y="19940"/>
                  </a:lnTo>
                  <a:cubicBezTo>
                    <a:pt x="20066" y="18995"/>
                    <a:pt x="21956" y="16677"/>
                    <a:pt x="23543" y="13645"/>
                  </a:cubicBezTo>
                  <a:cubicBezTo>
                    <a:pt x="23971" y="12824"/>
                    <a:pt x="24363" y="11950"/>
                    <a:pt x="24720" y="11041"/>
                  </a:cubicBezTo>
                  <a:cubicBezTo>
                    <a:pt x="20119" y="5333"/>
                    <a:pt x="13074" y="1998"/>
                    <a:pt x="9810" y="661"/>
                  </a:cubicBezTo>
                  <a:cubicBezTo>
                    <a:pt x="8704" y="214"/>
                    <a:pt x="8009" y="0"/>
                    <a:pt x="8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37"/>
            <p:cNvSpPr/>
            <p:nvPr/>
          </p:nvSpPr>
          <p:spPr>
            <a:xfrm>
              <a:off x="3307935" y="3534337"/>
              <a:ext cx="90232" cy="124050"/>
            </a:xfrm>
            <a:custGeom>
              <a:avLst/>
              <a:gdLst/>
              <a:ahLst/>
              <a:cxnLst/>
              <a:rect l="l" t="t" r="r" b="b"/>
              <a:pathLst>
                <a:path w="7188" h="9882" extrusionOk="0">
                  <a:moveTo>
                    <a:pt x="5475" y="1"/>
                  </a:moveTo>
                  <a:cubicBezTo>
                    <a:pt x="3817" y="4281"/>
                    <a:pt x="1052" y="7687"/>
                    <a:pt x="0" y="8900"/>
                  </a:cubicBezTo>
                  <a:lnTo>
                    <a:pt x="1908" y="9881"/>
                  </a:lnTo>
                  <a:cubicBezTo>
                    <a:pt x="4459" y="8365"/>
                    <a:pt x="7187" y="2426"/>
                    <a:pt x="7187" y="2426"/>
                  </a:cubicBezTo>
                  <a:cubicBezTo>
                    <a:pt x="6671" y="1570"/>
                    <a:pt x="6100" y="767"/>
                    <a:pt x="5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37"/>
            <p:cNvSpPr/>
            <p:nvPr/>
          </p:nvSpPr>
          <p:spPr>
            <a:xfrm>
              <a:off x="3105993" y="3395751"/>
              <a:ext cx="83504" cy="44124"/>
            </a:xfrm>
            <a:custGeom>
              <a:avLst/>
              <a:gdLst/>
              <a:ahLst/>
              <a:cxnLst/>
              <a:rect l="l" t="t" r="r" b="b"/>
              <a:pathLst>
                <a:path w="6652" h="3515" extrusionOk="0">
                  <a:moveTo>
                    <a:pt x="4851" y="0"/>
                  </a:moveTo>
                  <a:lnTo>
                    <a:pt x="1551" y="518"/>
                  </a:lnTo>
                  <a:cubicBezTo>
                    <a:pt x="999" y="571"/>
                    <a:pt x="500" y="625"/>
                    <a:pt x="0" y="713"/>
                  </a:cubicBezTo>
                  <a:cubicBezTo>
                    <a:pt x="36" y="1374"/>
                    <a:pt x="286" y="1998"/>
                    <a:pt x="731" y="2515"/>
                  </a:cubicBezTo>
                  <a:cubicBezTo>
                    <a:pt x="1284" y="3139"/>
                    <a:pt x="2086" y="3514"/>
                    <a:pt x="2942" y="3514"/>
                  </a:cubicBezTo>
                  <a:cubicBezTo>
                    <a:pt x="3121" y="3514"/>
                    <a:pt x="3299" y="3496"/>
                    <a:pt x="3460" y="3460"/>
                  </a:cubicBezTo>
                  <a:cubicBezTo>
                    <a:pt x="4262" y="3317"/>
                    <a:pt x="5011" y="2979"/>
                    <a:pt x="5636" y="2480"/>
                  </a:cubicBezTo>
                  <a:cubicBezTo>
                    <a:pt x="6207" y="2016"/>
                    <a:pt x="6563" y="1374"/>
                    <a:pt x="6652" y="661"/>
                  </a:cubicBezTo>
                  <a:cubicBezTo>
                    <a:pt x="5546" y="214"/>
                    <a:pt x="4851" y="0"/>
                    <a:pt x="48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37"/>
            <p:cNvSpPr/>
            <p:nvPr/>
          </p:nvSpPr>
          <p:spPr>
            <a:xfrm>
              <a:off x="3122325" y="3337317"/>
              <a:ext cx="51506" cy="85851"/>
            </a:xfrm>
            <a:custGeom>
              <a:avLst/>
              <a:gdLst/>
              <a:ahLst/>
              <a:cxnLst/>
              <a:rect l="l" t="t" r="r" b="b"/>
              <a:pathLst>
                <a:path w="4103" h="6839" extrusionOk="0">
                  <a:moveTo>
                    <a:pt x="2390" y="1"/>
                  </a:moveTo>
                  <a:lnTo>
                    <a:pt x="340" y="2747"/>
                  </a:lnTo>
                  <a:lnTo>
                    <a:pt x="36" y="5012"/>
                  </a:lnTo>
                  <a:cubicBezTo>
                    <a:pt x="0" y="5261"/>
                    <a:pt x="36" y="5511"/>
                    <a:pt x="107" y="5744"/>
                  </a:cubicBezTo>
                  <a:cubicBezTo>
                    <a:pt x="328" y="6375"/>
                    <a:pt x="940" y="6838"/>
                    <a:pt x="1646" y="6838"/>
                  </a:cubicBezTo>
                  <a:cubicBezTo>
                    <a:pt x="1738" y="6838"/>
                    <a:pt x="1832" y="6830"/>
                    <a:pt x="1927" y="6814"/>
                  </a:cubicBezTo>
                  <a:cubicBezTo>
                    <a:pt x="2623" y="6688"/>
                    <a:pt x="3139" y="6386"/>
                    <a:pt x="3496" y="6100"/>
                  </a:cubicBezTo>
                  <a:cubicBezTo>
                    <a:pt x="3907" y="5761"/>
                    <a:pt x="4102" y="5244"/>
                    <a:pt x="4031" y="4745"/>
                  </a:cubicBezTo>
                  <a:lnTo>
                    <a:pt x="3853" y="3193"/>
                  </a:lnTo>
                  <a:lnTo>
                    <a:pt x="34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37"/>
            <p:cNvSpPr/>
            <p:nvPr/>
          </p:nvSpPr>
          <p:spPr>
            <a:xfrm>
              <a:off x="3122325" y="3337317"/>
              <a:ext cx="48367" cy="72482"/>
            </a:xfrm>
            <a:custGeom>
              <a:avLst/>
              <a:gdLst/>
              <a:ahLst/>
              <a:cxnLst/>
              <a:rect l="l" t="t" r="r" b="b"/>
              <a:pathLst>
                <a:path w="3853" h="5774" extrusionOk="0">
                  <a:moveTo>
                    <a:pt x="2390" y="1"/>
                  </a:moveTo>
                  <a:lnTo>
                    <a:pt x="340" y="2747"/>
                  </a:lnTo>
                  <a:lnTo>
                    <a:pt x="36" y="5012"/>
                  </a:lnTo>
                  <a:cubicBezTo>
                    <a:pt x="0" y="5261"/>
                    <a:pt x="36" y="5511"/>
                    <a:pt x="107" y="5744"/>
                  </a:cubicBezTo>
                  <a:cubicBezTo>
                    <a:pt x="243" y="5764"/>
                    <a:pt x="371" y="5773"/>
                    <a:pt x="501" y="5773"/>
                  </a:cubicBezTo>
                  <a:cubicBezTo>
                    <a:pt x="594" y="5773"/>
                    <a:pt x="688" y="5769"/>
                    <a:pt x="785" y="5761"/>
                  </a:cubicBezTo>
                  <a:lnTo>
                    <a:pt x="875" y="5761"/>
                  </a:lnTo>
                  <a:cubicBezTo>
                    <a:pt x="2319" y="5654"/>
                    <a:pt x="3515" y="4602"/>
                    <a:pt x="3853" y="3193"/>
                  </a:cubicBezTo>
                  <a:lnTo>
                    <a:pt x="3496" y="1"/>
                  </a:lnTo>
                  <a:close/>
                </a:path>
              </a:pathLst>
            </a:custGeom>
            <a:solidFill>
              <a:srgbClr val="000000">
                <a:alpha val="1955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37"/>
            <p:cNvSpPr/>
            <p:nvPr/>
          </p:nvSpPr>
          <p:spPr>
            <a:xfrm>
              <a:off x="3064555" y="3272166"/>
              <a:ext cx="122255" cy="130176"/>
            </a:xfrm>
            <a:custGeom>
              <a:avLst/>
              <a:gdLst/>
              <a:ahLst/>
              <a:cxnLst/>
              <a:rect l="l" t="t" r="r" b="b"/>
              <a:pathLst>
                <a:path w="9739" h="10370" extrusionOk="0">
                  <a:moveTo>
                    <a:pt x="7420" y="0"/>
                  </a:moveTo>
                  <a:lnTo>
                    <a:pt x="1570" y="178"/>
                  </a:lnTo>
                  <a:lnTo>
                    <a:pt x="448" y="875"/>
                  </a:lnTo>
                  <a:cubicBezTo>
                    <a:pt x="1" y="3603"/>
                    <a:pt x="305" y="6047"/>
                    <a:pt x="662" y="7688"/>
                  </a:cubicBezTo>
                  <a:cubicBezTo>
                    <a:pt x="985" y="9241"/>
                    <a:pt x="2356" y="10370"/>
                    <a:pt x="3927" y="10370"/>
                  </a:cubicBezTo>
                  <a:cubicBezTo>
                    <a:pt x="3997" y="10370"/>
                    <a:pt x="4068" y="10368"/>
                    <a:pt x="4139" y="10363"/>
                  </a:cubicBezTo>
                  <a:cubicBezTo>
                    <a:pt x="4157" y="10363"/>
                    <a:pt x="4193" y="10363"/>
                    <a:pt x="4210" y="10344"/>
                  </a:cubicBezTo>
                  <a:cubicBezTo>
                    <a:pt x="5727" y="10237"/>
                    <a:pt x="6957" y="9096"/>
                    <a:pt x="7261" y="7616"/>
                  </a:cubicBezTo>
                  <a:lnTo>
                    <a:pt x="7634" y="5672"/>
                  </a:lnTo>
                  <a:cubicBezTo>
                    <a:pt x="8152" y="5636"/>
                    <a:pt x="8652" y="5512"/>
                    <a:pt x="9061" y="5191"/>
                  </a:cubicBezTo>
                  <a:cubicBezTo>
                    <a:pt x="9472" y="4887"/>
                    <a:pt x="9739" y="4370"/>
                    <a:pt x="9668" y="3871"/>
                  </a:cubicBezTo>
                  <a:cubicBezTo>
                    <a:pt x="9585" y="3407"/>
                    <a:pt x="9163" y="2989"/>
                    <a:pt x="8704" y="2989"/>
                  </a:cubicBezTo>
                  <a:cubicBezTo>
                    <a:pt x="8668" y="2989"/>
                    <a:pt x="8633" y="2991"/>
                    <a:pt x="8597" y="2996"/>
                  </a:cubicBezTo>
                  <a:lnTo>
                    <a:pt x="7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37"/>
            <p:cNvSpPr/>
            <p:nvPr/>
          </p:nvSpPr>
          <p:spPr>
            <a:xfrm>
              <a:off x="3059873" y="3228557"/>
              <a:ext cx="131206" cy="102271"/>
            </a:xfrm>
            <a:custGeom>
              <a:avLst/>
              <a:gdLst/>
              <a:ahLst/>
              <a:cxnLst/>
              <a:rect l="l" t="t" r="r" b="b"/>
              <a:pathLst>
                <a:path w="10452" h="8147" extrusionOk="0">
                  <a:moveTo>
                    <a:pt x="5580" y="1"/>
                  </a:moveTo>
                  <a:cubicBezTo>
                    <a:pt x="5063" y="1"/>
                    <a:pt x="4543" y="53"/>
                    <a:pt x="4031" y="140"/>
                  </a:cubicBezTo>
                  <a:cubicBezTo>
                    <a:pt x="3121" y="282"/>
                    <a:pt x="2193" y="568"/>
                    <a:pt x="1444" y="1103"/>
                  </a:cubicBezTo>
                  <a:cubicBezTo>
                    <a:pt x="695" y="1638"/>
                    <a:pt x="107" y="2458"/>
                    <a:pt x="36" y="3386"/>
                  </a:cubicBezTo>
                  <a:cubicBezTo>
                    <a:pt x="0" y="3759"/>
                    <a:pt x="71" y="4135"/>
                    <a:pt x="267" y="4437"/>
                  </a:cubicBezTo>
                  <a:cubicBezTo>
                    <a:pt x="456" y="4746"/>
                    <a:pt x="777" y="4973"/>
                    <a:pt x="1135" y="4973"/>
                  </a:cubicBezTo>
                  <a:cubicBezTo>
                    <a:pt x="1149" y="4973"/>
                    <a:pt x="1163" y="4973"/>
                    <a:pt x="1177" y="4972"/>
                  </a:cubicBezTo>
                  <a:cubicBezTo>
                    <a:pt x="1534" y="4972"/>
                    <a:pt x="1729" y="4687"/>
                    <a:pt x="1765" y="4313"/>
                  </a:cubicBezTo>
                  <a:cubicBezTo>
                    <a:pt x="1998" y="4491"/>
                    <a:pt x="2212" y="4651"/>
                    <a:pt x="2479" y="4758"/>
                  </a:cubicBezTo>
                  <a:cubicBezTo>
                    <a:pt x="2633" y="4824"/>
                    <a:pt x="2809" y="4871"/>
                    <a:pt x="2979" y="4871"/>
                  </a:cubicBezTo>
                  <a:cubicBezTo>
                    <a:pt x="3084" y="4871"/>
                    <a:pt x="3187" y="4853"/>
                    <a:pt x="3282" y="4812"/>
                  </a:cubicBezTo>
                  <a:cubicBezTo>
                    <a:pt x="3549" y="4723"/>
                    <a:pt x="3763" y="4491"/>
                    <a:pt x="3746" y="4223"/>
                  </a:cubicBezTo>
                  <a:lnTo>
                    <a:pt x="3746" y="4223"/>
                  </a:lnTo>
                  <a:cubicBezTo>
                    <a:pt x="3941" y="4384"/>
                    <a:pt x="4119" y="4544"/>
                    <a:pt x="4333" y="4670"/>
                  </a:cubicBezTo>
                  <a:cubicBezTo>
                    <a:pt x="4484" y="4739"/>
                    <a:pt x="4642" y="4786"/>
                    <a:pt x="4798" y="4786"/>
                  </a:cubicBezTo>
                  <a:cubicBezTo>
                    <a:pt x="4882" y="4786"/>
                    <a:pt x="4966" y="4772"/>
                    <a:pt x="5047" y="4741"/>
                  </a:cubicBezTo>
                  <a:cubicBezTo>
                    <a:pt x="5279" y="4670"/>
                    <a:pt x="5458" y="4437"/>
                    <a:pt x="5439" y="4206"/>
                  </a:cubicBezTo>
                  <a:lnTo>
                    <a:pt x="5439" y="4206"/>
                  </a:lnTo>
                  <a:cubicBezTo>
                    <a:pt x="5546" y="4420"/>
                    <a:pt x="5724" y="4598"/>
                    <a:pt x="5957" y="4705"/>
                  </a:cubicBezTo>
                  <a:cubicBezTo>
                    <a:pt x="6061" y="4745"/>
                    <a:pt x="6180" y="4764"/>
                    <a:pt x="6300" y="4764"/>
                  </a:cubicBezTo>
                  <a:cubicBezTo>
                    <a:pt x="6447" y="4764"/>
                    <a:pt x="6596" y="4736"/>
                    <a:pt x="6723" y="4687"/>
                  </a:cubicBezTo>
                  <a:lnTo>
                    <a:pt x="6723" y="4687"/>
                  </a:lnTo>
                  <a:cubicBezTo>
                    <a:pt x="6616" y="5115"/>
                    <a:pt x="6652" y="5579"/>
                    <a:pt x="6849" y="5990"/>
                  </a:cubicBezTo>
                  <a:cubicBezTo>
                    <a:pt x="7027" y="6382"/>
                    <a:pt x="7365" y="6684"/>
                    <a:pt x="7758" y="6881"/>
                  </a:cubicBezTo>
                  <a:cubicBezTo>
                    <a:pt x="7793" y="7362"/>
                    <a:pt x="8043" y="7844"/>
                    <a:pt x="8418" y="8147"/>
                  </a:cubicBezTo>
                  <a:cubicBezTo>
                    <a:pt x="8347" y="7773"/>
                    <a:pt x="8507" y="7381"/>
                    <a:pt x="8811" y="7131"/>
                  </a:cubicBezTo>
                  <a:cubicBezTo>
                    <a:pt x="8994" y="6958"/>
                    <a:pt x="9229" y="6867"/>
                    <a:pt x="9469" y="6867"/>
                  </a:cubicBezTo>
                  <a:cubicBezTo>
                    <a:pt x="9601" y="6867"/>
                    <a:pt x="9735" y="6895"/>
                    <a:pt x="9862" y="6953"/>
                  </a:cubicBezTo>
                  <a:cubicBezTo>
                    <a:pt x="10095" y="6221"/>
                    <a:pt x="10290" y="5490"/>
                    <a:pt x="10380" y="4741"/>
                  </a:cubicBezTo>
                  <a:cubicBezTo>
                    <a:pt x="10452" y="3973"/>
                    <a:pt x="10397" y="3207"/>
                    <a:pt x="10095" y="2511"/>
                  </a:cubicBezTo>
                  <a:cubicBezTo>
                    <a:pt x="9631" y="1424"/>
                    <a:pt x="8614" y="656"/>
                    <a:pt x="7508" y="282"/>
                  </a:cubicBezTo>
                  <a:cubicBezTo>
                    <a:pt x="6882" y="83"/>
                    <a:pt x="6232" y="1"/>
                    <a:pt x="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37"/>
            <p:cNvSpPr/>
            <p:nvPr/>
          </p:nvSpPr>
          <p:spPr>
            <a:xfrm>
              <a:off x="3143816" y="3600166"/>
              <a:ext cx="109062" cy="211571"/>
            </a:xfrm>
            <a:custGeom>
              <a:avLst/>
              <a:gdLst/>
              <a:ahLst/>
              <a:cxnLst/>
              <a:rect l="l" t="t" r="r" b="b"/>
              <a:pathLst>
                <a:path w="8688" h="16854" extrusionOk="0">
                  <a:moveTo>
                    <a:pt x="4193" y="0"/>
                  </a:moveTo>
                  <a:cubicBezTo>
                    <a:pt x="3051" y="214"/>
                    <a:pt x="1891" y="428"/>
                    <a:pt x="733" y="642"/>
                  </a:cubicBezTo>
                  <a:cubicBezTo>
                    <a:pt x="1" y="6331"/>
                    <a:pt x="1410" y="12235"/>
                    <a:pt x="4763" y="16854"/>
                  </a:cubicBezTo>
                  <a:cubicBezTo>
                    <a:pt x="6226" y="16568"/>
                    <a:pt x="7563" y="16123"/>
                    <a:pt x="8687" y="15641"/>
                  </a:cubicBezTo>
                  <a:cubicBezTo>
                    <a:pt x="7260" y="13626"/>
                    <a:pt x="6279" y="11289"/>
                    <a:pt x="5601" y="8899"/>
                  </a:cubicBezTo>
                  <a:cubicBezTo>
                    <a:pt x="4780" y="5974"/>
                    <a:pt x="4602" y="2996"/>
                    <a:pt x="4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37"/>
            <p:cNvSpPr/>
            <p:nvPr/>
          </p:nvSpPr>
          <p:spPr>
            <a:xfrm>
              <a:off x="3375998" y="3706955"/>
              <a:ext cx="34935" cy="48593"/>
            </a:xfrm>
            <a:custGeom>
              <a:avLst/>
              <a:gdLst/>
              <a:ahLst/>
              <a:cxnLst/>
              <a:rect l="l" t="t" r="r" b="b"/>
              <a:pathLst>
                <a:path w="2783" h="3871" extrusionOk="0">
                  <a:moveTo>
                    <a:pt x="1891" y="1"/>
                  </a:moveTo>
                  <a:cubicBezTo>
                    <a:pt x="1794" y="1"/>
                    <a:pt x="1698" y="12"/>
                    <a:pt x="1605" y="35"/>
                  </a:cubicBezTo>
                  <a:cubicBezTo>
                    <a:pt x="1177" y="142"/>
                    <a:pt x="821" y="464"/>
                    <a:pt x="588" y="839"/>
                  </a:cubicBezTo>
                  <a:cubicBezTo>
                    <a:pt x="0" y="1731"/>
                    <a:pt x="0" y="2979"/>
                    <a:pt x="624" y="3871"/>
                  </a:cubicBezTo>
                  <a:lnTo>
                    <a:pt x="2783" y="446"/>
                  </a:lnTo>
                  <a:cubicBezTo>
                    <a:pt x="2600" y="152"/>
                    <a:pt x="2243" y="1"/>
                    <a:pt x="1891" y="1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37"/>
            <p:cNvSpPr/>
            <p:nvPr/>
          </p:nvSpPr>
          <p:spPr>
            <a:xfrm>
              <a:off x="3370751" y="3704896"/>
              <a:ext cx="113694" cy="102810"/>
            </a:xfrm>
            <a:custGeom>
              <a:avLst/>
              <a:gdLst/>
              <a:ahLst/>
              <a:cxnLst/>
              <a:rect l="l" t="t" r="r" b="b"/>
              <a:pathLst>
                <a:path w="9057" h="8190" extrusionOk="0">
                  <a:moveTo>
                    <a:pt x="3592" y="0"/>
                  </a:moveTo>
                  <a:cubicBezTo>
                    <a:pt x="2482" y="0"/>
                    <a:pt x="1" y="4397"/>
                    <a:pt x="739" y="5015"/>
                  </a:cubicBezTo>
                  <a:cubicBezTo>
                    <a:pt x="902" y="5151"/>
                    <a:pt x="1064" y="5205"/>
                    <a:pt x="1219" y="5205"/>
                  </a:cubicBezTo>
                  <a:cubicBezTo>
                    <a:pt x="1796" y="5205"/>
                    <a:pt x="2273" y="4463"/>
                    <a:pt x="2273" y="4463"/>
                  </a:cubicBezTo>
                  <a:lnTo>
                    <a:pt x="2273" y="4463"/>
                  </a:lnTo>
                  <a:cubicBezTo>
                    <a:pt x="2273" y="4463"/>
                    <a:pt x="1667" y="5711"/>
                    <a:pt x="2309" y="6068"/>
                  </a:cubicBezTo>
                  <a:cubicBezTo>
                    <a:pt x="2414" y="6126"/>
                    <a:pt x="2523" y="6151"/>
                    <a:pt x="2630" y="6151"/>
                  </a:cubicBezTo>
                  <a:cubicBezTo>
                    <a:pt x="3181" y="6151"/>
                    <a:pt x="3717" y="5514"/>
                    <a:pt x="3717" y="5514"/>
                  </a:cubicBezTo>
                  <a:lnTo>
                    <a:pt x="3717" y="5514"/>
                  </a:lnTo>
                  <a:cubicBezTo>
                    <a:pt x="3717" y="5514"/>
                    <a:pt x="3146" y="6513"/>
                    <a:pt x="3717" y="6977"/>
                  </a:cubicBezTo>
                  <a:cubicBezTo>
                    <a:pt x="3835" y="7072"/>
                    <a:pt x="3971" y="7110"/>
                    <a:pt x="4113" y="7110"/>
                  </a:cubicBezTo>
                  <a:cubicBezTo>
                    <a:pt x="4657" y="7110"/>
                    <a:pt x="5286" y="6549"/>
                    <a:pt x="5287" y="6549"/>
                  </a:cubicBezTo>
                  <a:lnTo>
                    <a:pt x="5287" y="6549"/>
                  </a:lnTo>
                  <a:cubicBezTo>
                    <a:pt x="4699" y="7191"/>
                    <a:pt x="4806" y="7762"/>
                    <a:pt x="5287" y="8118"/>
                  </a:cubicBezTo>
                  <a:cubicBezTo>
                    <a:pt x="5366" y="8167"/>
                    <a:pt x="5460" y="8190"/>
                    <a:pt x="5564" y="8190"/>
                  </a:cubicBezTo>
                  <a:cubicBezTo>
                    <a:pt x="6684" y="8190"/>
                    <a:pt x="9056" y="5605"/>
                    <a:pt x="8354" y="4855"/>
                  </a:cubicBezTo>
                  <a:cubicBezTo>
                    <a:pt x="8030" y="4500"/>
                    <a:pt x="7756" y="4397"/>
                    <a:pt x="7548" y="4397"/>
                  </a:cubicBezTo>
                  <a:cubicBezTo>
                    <a:pt x="7266" y="4397"/>
                    <a:pt x="7106" y="4587"/>
                    <a:pt x="7106" y="4587"/>
                  </a:cubicBezTo>
                  <a:cubicBezTo>
                    <a:pt x="7106" y="4587"/>
                    <a:pt x="7909" y="3250"/>
                    <a:pt x="7267" y="2644"/>
                  </a:cubicBezTo>
                  <a:cubicBezTo>
                    <a:pt x="7085" y="2472"/>
                    <a:pt x="6903" y="2410"/>
                    <a:pt x="6736" y="2410"/>
                  </a:cubicBezTo>
                  <a:cubicBezTo>
                    <a:pt x="6312" y="2410"/>
                    <a:pt x="5983" y="2803"/>
                    <a:pt x="5983" y="2803"/>
                  </a:cubicBezTo>
                  <a:cubicBezTo>
                    <a:pt x="5983" y="2803"/>
                    <a:pt x="6625" y="1680"/>
                    <a:pt x="5983" y="1324"/>
                  </a:cubicBezTo>
                  <a:cubicBezTo>
                    <a:pt x="5673" y="1188"/>
                    <a:pt x="5409" y="1134"/>
                    <a:pt x="5185" y="1134"/>
                  </a:cubicBezTo>
                  <a:cubicBezTo>
                    <a:pt x="4457" y="1134"/>
                    <a:pt x="4154" y="1699"/>
                    <a:pt x="4088" y="1843"/>
                  </a:cubicBezTo>
                  <a:lnTo>
                    <a:pt x="4088" y="1843"/>
                  </a:lnTo>
                  <a:cubicBezTo>
                    <a:pt x="4178" y="1624"/>
                    <a:pt x="4644" y="379"/>
                    <a:pt x="3717" y="21"/>
                  </a:cubicBezTo>
                  <a:cubicBezTo>
                    <a:pt x="3678" y="7"/>
                    <a:pt x="3636" y="0"/>
                    <a:pt x="35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37"/>
            <p:cNvSpPr/>
            <p:nvPr/>
          </p:nvSpPr>
          <p:spPr>
            <a:xfrm>
              <a:off x="3368830" y="3702524"/>
              <a:ext cx="62251" cy="69444"/>
            </a:xfrm>
            <a:custGeom>
              <a:avLst/>
              <a:gdLst/>
              <a:ahLst/>
              <a:cxnLst/>
              <a:rect l="l" t="t" r="r" b="b"/>
              <a:pathLst>
                <a:path w="4959" h="5532" extrusionOk="0">
                  <a:moveTo>
                    <a:pt x="3746" y="0"/>
                  </a:moveTo>
                  <a:cubicBezTo>
                    <a:pt x="2958" y="0"/>
                    <a:pt x="2203" y="1288"/>
                    <a:pt x="1855" y="1762"/>
                  </a:cubicBezTo>
                  <a:cubicBezTo>
                    <a:pt x="1213" y="2619"/>
                    <a:pt x="1" y="4402"/>
                    <a:pt x="945" y="5275"/>
                  </a:cubicBezTo>
                  <a:cubicBezTo>
                    <a:pt x="1149" y="5457"/>
                    <a:pt x="1348" y="5531"/>
                    <a:pt x="1535" y="5531"/>
                  </a:cubicBezTo>
                  <a:cubicBezTo>
                    <a:pt x="2100" y="5531"/>
                    <a:pt x="2560" y="4857"/>
                    <a:pt x="2747" y="4455"/>
                  </a:cubicBezTo>
                  <a:cubicBezTo>
                    <a:pt x="2821" y="4306"/>
                    <a:pt x="2690" y="4167"/>
                    <a:pt x="2566" y="4167"/>
                  </a:cubicBezTo>
                  <a:cubicBezTo>
                    <a:pt x="2512" y="4167"/>
                    <a:pt x="2459" y="4194"/>
                    <a:pt x="2426" y="4259"/>
                  </a:cubicBezTo>
                  <a:cubicBezTo>
                    <a:pt x="2326" y="4604"/>
                    <a:pt x="1773" y="5033"/>
                    <a:pt x="1403" y="5033"/>
                  </a:cubicBezTo>
                  <a:cubicBezTo>
                    <a:pt x="1180" y="5033"/>
                    <a:pt x="1024" y="4877"/>
                    <a:pt x="1071" y="4455"/>
                  </a:cubicBezTo>
                  <a:cubicBezTo>
                    <a:pt x="1106" y="4152"/>
                    <a:pt x="1159" y="3848"/>
                    <a:pt x="1266" y="3563"/>
                  </a:cubicBezTo>
                  <a:cubicBezTo>
                    <a:pt x="1427" y="3082"/>
                    <a:pt x="1713" y="2636"/>
                    <a:pt x="1998" y="2226"/>
                  </a:cubicBezTo>
                  <a:cubicBezTo>
                    <a:pt x="2283" y="1798"/>
                    <a:pt x="2622" y="1406"/>
                    <a:pt x="2943" y="995"/>
                  </a:cubicBezTo>
                  <a:cubicBezTo>
                    <a:pt x="3050" y="871"/>
                    <a:pt x="3140" y="764"/>
                    <a:pt x="3264" y="657"/>
                  </a:cubicBezTo>
                  <a:cubicBezTo>
                    <a:pt x="3370" y="556"/>
                    <a:pt x="3522" y="508"/>
                    <a:pt x="3677" y="508"/>
                  </a:cubicBezTo>
                  <a:cubicBezTo>
                    <a:pt x="3989" y="508"/>
                    <a:pt x="4317" y="703"/>
                    <a:pt x="4317" y="1049"/>
                  </a:cubicBezTo>
                  <a:cubicBezTo>
                    <a:pt x="4298" y="1387"/>
                    <a:pt x="4210" y="1691"/>
                    <a:pt x="4048" y="1977"/>
                  </a:cubicBezTo>
                  <a:cubicBezTo>
                    <a:pt x="3988" y="2134"/>
                    <a:pt x="4119" y="2276"/>
                    <a:pt x="4242" y="2276"/>
                  </a:cubicBezTo>
                  <a:cubicBezTo>
                    <a:pt x="4299" y="2276"/>
                    <a:pt x="4354" y="2246"/>
                    <a:pt x="4388" y="2172"/>
                  </a:cubicBezTo>
                  <a:cubicBezTo>
                    <a:pt x="4709" y="1441"/>
                    <a:pt x="4959" y="460"/>
                    <a:pt x="4048" y="67"/>
                  </a:cubicBezTo>
                  <a:cubicBezTo>
                    <a:pt x="3947" y="21"/>
                    <a:pt x="3846" y="0"/>
                    <a:pt x="3746" y="0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37"/>
            <p:cNvSpPr/>
            <p:nvPr/>
          </p:nvSpPr>
          <p:spPr>
            <a:xfrm>
              <a:off x="3386957" y="3716408"/>
              <a:ext cx="62038" cy="69658"/>
            </a:xfrm>
            <a:custGeom>
              <a:avLst/>
              <a:gdLst/>
              <a:ahLst/>
              <a:cxnLst/>
              <a:rect l="l" t="t" r="r" b="b"/>
              <a:pathLst>
                <a:path w="4942" h="5549" extrusionOk="0">
                  <a:moveTo>
                    <a:pt x="3745" y="0"/>
                  </a:moveTo>
                  <a:cubicBezTo>
                    <a:pt x="2946" y="0"/>
                    <a:pt x="2202" y="1304"/>
                    <a:pt x="1838" y="1779"/>
                  </a:cubicBezTo>
                  <a:cubicBezTo>
                    <a:pt x="1213" y="2635"/>
                    <a:pt x="1" y="4419"/>
                    <a:pt x="947" y="5294"/>
                  </a:cubicBezTo>
                  <a:cubicBezTo>
                    <a:pt x="1146" y="5475"/>
                    <a:pt x="1342" y="5549"/>
                    <a:pt x="1528" y="5549"/>
                  </a:cubicBezTo>
                  <a:cubicBezTo>
                    <a:pt x="2090" y="5549"/>
                    <a:pt x="2560" y="4875"/>
                    <a:pt x="2747" y="4473"/>
                  </a:cubicBezTo>
                  <a:cubicBezTo>
                    <a:pt x="2822" y="4324"/>
                    <a:pt x="2689" y="4184"/>
                    <a:pt x="2560" y="4184"/>
                  </a:cubicBezTo>
                  <a:cubicBezTo>
                    <a:pt x="2503" y="4184"/>
                    <a:pt x="2447" y="4211"/>
                    <a:pt x="2409" y="4276"/>
                  </a:cubicBezTo>
                  <a:cubicBezTo>
                    <a:pt x="2308" y="4622"/>
                    <a:pt x="1756" y="5050"/>
                    <a:pt x="1390" y="5050"/>
                  </a:cubicBezTo>
                  <a:cubicBezTo>
                    <a:pt x="1170" y="5050"/>
                    <a:pt x="1017" y="4895"/>
                    <a:pt x="1071" y="4473"/>
                  </a:cubicBezTo>
                  <a:cubicBezTo>
                    <a:pt x="1089" y="4169"/>
                    <a:pt x="1161" y="3867"/>
                    <a:pt x="1268" y="3581"/>
                  </a:cubicBezTo>
                  <a:cubicBezTo>
                    <a:pt x="1427" y="3099"/>
                    <a:pt x="1713" y="2654"/>
                    <a:pt x="1981" y="2243"/>
                  </a:cubicBezTo>
                  <a:cubicBezTo>
                    <a:pt x="2266" y="1798"/>
                    <a:pt x="2604" y="1406"/>
                    <a:pt x="2944" y="1013"/>
                  </a:cubicBezTo>
                  <a:cubicBezTo>
                    <a:pt x="3033" y="888"/>
                    <a:pt x="3140" y="781"/>
                    <a:pt x="3247" y="674"/>
                  </a:cubicBezTo>
                  <a:cubicBezTo>
                    <a:pt x="3353" y="574"/>
                    <a:pt x="3506" y="526"/>
                    <a:pt x="3663" y="526"/>
                  </a:cubicBezTo>
                  <a:cubicBezTo>
                    <a:pt x="3981" y="526"/>
                    <a:pt x="4317" y="720"/>
                    <a:pt x="4317" y="1066"/>
                  </a:cubicBezTo>
                  <a:cubicBezTo>
                    <a:pt x="4281" y="1387"/>
                    <a:pt x="4192" y="1708"/>
                    <a:pt x="4050" y="1993"/>
                  </a:cubicBezTo>
                  <a:cubicBezTo>
                    <a:pt x="3977" y="2153"/>
                    <a:pt x="4112" y="2286"/>
                    <a:pt x="4233" y="2286"/>
                  </a:cubicBezTo>
                  <a:cubicBezTo>
                    <a:pt x="4289" y="2286"/>
                    <a:pt x="4342" y="2258"/>
                    <a:pt x="4371" y="2190"/>
                  </a:cubicBezTo>
                  <a:cubicBezTo>
                    <a:pt x="4692" y="1458"/>
                    <a:pt x="4942" y="478"/>
                    <a:pt x="4050" y="67"/>
                  </a:cubicBezTo>
                  <a:cubicBezTo>
                    <a:pt x="3948" y="21"/>
                    <a:pt x="3846" y="0"/>
                    <a:pt x="3745" y="0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37"/>
            <p:cNvSpPr/>
            <p:nvPr/>
          </p:nvSpPr>
          <p:spPr>
            <a:xfrm>
              <a:off x="3405761" y="3728496"/>
              <a:ext cx="62251" cy="69570"/>
            </a:xfrm>
            <a:custGeom>
              <a:avLst/>
              <a:gdLst/>
              <a:ahLst/>
              <a:cxnLst/>
              <a:rect l="l" t="t" r="r" b="b"/>
              <a:pathLst>
                <a:path w="4959" h="5542" extrusionOk="0">
                  <a:moveTo>
                    <a:pt x="3745" y="1"/>
                  </a:moveTo>
                  <a:cubicBezTo>
                    <a:pt x="2946" y="1"/>
                    <a:pt x="2204" y="1304"/>
                    <a:pt x="1856" y="1779"/>
                  </a:cubicBezTo>
                  <a:cubicBezTo>
                    <a:pt x="1213" y="2618"/>
                    <a:pt x="1" y="4419"/>
                    <a:pt x="947" y="5275"/>
                  </a:cubicBezTo>
                  <a:cubicBezTo>
                    <a:pt x="1154" y="5465"/>
                    <a:pt x="1356" y="5541"/>
                    <a:pt x="1546" y="5541"/>
                  </a:cubicBezTo>
                  <a:cubicBezTo>
                    <a:pt x="2106" y="5541"/>
                    <a:pt x="2561" y="4873"/>
                    <a:pt x="2747" y="4473"/>
                  </a:cubicBezTo>
                  <a:cubicBezTo>
                    <a:pt x="2820" y="4314"/>
                    <a:pt x="2694" y="4173"/>
                    <a:pt x="2572" y="4173"/>
                  </a:cubicBezTo>
                  <a:cubicBezTo>
                    <a:pt x="2516" y="4173"/>
                    <a:pt x="2460" y="4203"/>
                    <a:pt x="2426" y="4276"/>
                  </a:cubicBezTo>
                  <a:cubicBezTo>
                    <a:pt x="2316" y="4620"/>
                    <a:pt x="1772" y="5046"/>
                    <a:pt x="1405" y="5046"/>
                  </a:cubicBezTo>
                  <a:cubicBezTo>
                    <a:pt x="1181" y="5046"/>
                    <a:pt x="1024" y="4887"/>
                    <a:pt x="1071" y="4455"/>
                  </a:cubicBezTo>
                  <a:cubicBezTo>
                    <a:pt x="1106" y="4152"/>
                    <a:pt x="1161" y="3867"/>
                    <a:pt x="1268" y="3582"/>
                  </a:cubicBezTo>
                  <a:cubicBezTo>
                    <a:pt x="1427" y="3099"/>
                    <a:pt x="1713" y="2654"/>
                    <a:pt x="1998" y="2226"/>
                  </a:cubicBezTo>
                  <a:cubicBezTo>
                    <a:pt x="2284" y="1798"/>
                    <a:pt x="2623" y="1406"/>
                    <a:pt x="2944" y="1013"/>
                  </a:cubicBezTo>
                  <a:cubicBezTo>
                    <a:pt x="3033" y="888"/>
                    <a:pt x="3140" y="764"/>
                    <a:pt x="3247" y="657"/>
                  </a:cubicBezTo>
                  <a:cubicBezTo>
                    <a:pt x="3356" y="565"/>
                    <a:pt x="3506" y="521"/>
                    <a:pt x="3658" y="521"/>
                  </a:cubicBezTo>
                  <a:cubicBezTo>
                    <a:pt x="3981" y="521"/>
                    <a:pt x="4317" y="716"/>
                    <a:pt x="4317" y="1066"/>
                  </a:cubicBezTo>
                  <a:cubicBezTo>
                    <a:pt x="4300" y="1387"/>
                    <a:pt x="4210" y="1708"/>
                    <a:pt x="4050" y="1994"/>
                  </a:cubicBezTo>
                  <a:cubicBezTo>
                    <a:pt x="3976" y="2142"/>
                    <a:pt x="4116" y="2283"/>
                    <a:pt x="4245" y="2283"/>
                  </a:cubicBezTo>
                  <a:cubicBezTo>
                    <a:pt x="4301" y="2283"/>
                    <a:pt x="4355" y="2256"/>
                    <a:pt x="4388" y="2190"/>
                  </a:cubicBezTo>
                  <a:cubicBezTo>
                    <a:pt x="4709" y="1458"/>
                    <a:pt x="4959" y="478"/>
                    <a:pt x="4050" y="67"/>
                  </a:cubicBezTo>
                  <a:cubicBezTo>
                    <a:pt x="3948" y="21"/>
                    <a:pt x="3846" y="1"/>
                    <a:pt x="3745" y="1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37"/>
            <p:cNvSpPr/>
            <p:nvPr/>
          </p:nvSpPr>
          <p:spPr>
            <a:xfrm>
              <a:off x="3423913" y="3741928"/>
              <a:ext cx="62013" cy="69444"/>
            </a:xfrm>
            <a:custGeom>
              <a:avLst/>
              <a:gdLst/>
              <a:ahLst/>
              <a:cxnLst/>
              <a:rect l="l" t="t" r="r" b="b"/>
              <a:pathLst>
                <a:path w="4940" h="5532" extrusionOk="0">
                  <a:moveTo>
                    <a:pt x="3741" y="0"/>
                  </a:moveTo>
                  <a:cubicBezTo>
                    <a:pt x="2943" y="0"/>
                    <a:pt x="2201" y="1288"/>
                    <a:pt x="1836" y="1762"/>
                  </a:cubicBezTo>
                  <a:cubicBezTo>
                    <a:pt x="1213" y="2619"/>
                    <a:pt x="0" y="4402"/>
                    <a:pt x="945" y="5275"/>
                  </a:cubicBezTo>
                  <a:cubicBezTo>
                    <a:pt x="1144" y="5457"/>
                    <a:pt x="1341" y="5531"/>
                    <a:pt x="1527" y="5531"/>
                  </a:cubicBezTo>
                  <a:cubicBezTo>
                    <a:pt x="2090" y="5531"/>
                    <a:pt x="2559" y="4857"/>
                    <a:pt x="2747" y="4455"/>
                  </a:cubicBezTo>
                  <a:cubicBezTo>
                    <a:pt x="2821" y="4306"/>
                    <a:pt x="2689" y="4167"/>
                    <a:pt x="2566" y="4167"/>
                  </a:cubicBezTo>
                  <a:cubicBezTo>
                    <a:pt x="2511" y="4167"/>
                    <a:pt x="2458" y="4194"/>
                    <a:pt x="2426" y="4259"/>
                  </a:cubicBezTo>
                  <a:cubicBezTo>
                    <a:pt x="2314" y="4604"/>
                    <a:pt x="1758" y="5033"/>
                    <a:pt x="1391" y="5033"/>
                  </a:cubicBezTo>
                  <a:cubicBezTo>
                    <a:pt x="1169" y="5033"/>
                    <a:pt x="1017" y="4877"/>
                    <a:pt x="1070" y="4455"/>
                  </a:cubicBezTo>
                  <a:cubicBezTo>
                    <a:pt x="1087" y="4152"/>
                    <a:pt x="1159" y="3848"/>
                    <a:pt x="1266" y="3563"/>
                  </a:cubicBezTo>
                  <a:cubicBezTo>
                    <a:pt x="1427" y="3082"/>
                    <a:pt x="1712" y="2636"/>
                    <a:pt x="1979" y="2226"/>
                  </a:cubicBezTo>
                  <a:cubicBezTo>
                    <a:pt x="2264" y="1798"/>
                    <a:pt x="2604" y="1387"/>
                    <a:pt x="2942" y="995"/>
                  </a:cubicBezTo>
                  <a:cubicBezTo>
                    <a:pt x="3032" y="871"/>
                    <a:pt x="3139" y="764"/>
                    <a:pt x="3246" y="657"/>
                  </a:cubicBezTo>
                  <a:cubicBezTo>
                    <a:pt x="3352" y="556"/>
                    <a:pt x="3506" y="508"/>
                    <a:pt x="3663" y="508"/>
                  </a:cubicBezTo>
                  <a:cubicBezTo>
                    <a:pt x="3981" y="508"/>
                    <a:pt x="4316" y="703"/>
                    <a:pt x="4316" y="1049"/>
                  </a:cubicBezTo>
                  <a:cubicBezTo>
                    <a:pt x="4280" y="1387"/>
                    <a:pt x="4191" y="1691"/>
                    <a:pt x="4048" y="1976"/>
                  </a:cubicBezTo>
                  <a:cubicBezTo>
                    <a:pt x="3975" y="2134"/>
                    <a:pt x="4110" y="2276"/>
                    <a:pt x="4231" y="2276"/>
                  </a:cubicBezTo>
                  <a:cubicBezTo>
                    <a:pt x="4288" y="2276"/>
                    <a:pt x="4341" y="2246"/>
                    <a:pt x="4369" y="2172"/>
                  </a:cubicBezTo>
                  <a:cubicBezTo>
                    <a:pt x="4690" y="1441"/>
                    <a:pt x="4940" y="460"/>
                    <a:pt x="4048" y="67"/>
                  </a:cubicBezTo>
                  <a:cubicBezTo>
                    <a:pt x="3945" y="21"/>
                    <a:pt x="3842" y="0"/>
                    <a:pt x="3741" y="0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37"/>
            <p:cNvSpPr/>
            <p:nvPr/>
          </p:nvSpPr>
          <p:spPr>
            <a:xfrm>
              <a:off x="3113600" y="3305896"/>
              <a:ext cx="22809" cy="9214"/>
            </a:xfrm>
            <a:custGeom>
              <a:avLst/>
              <a:gdLst/>
              <a:ahLst/>
              <a:cxnLst/>
              <a:rect l="l" t="t" r="r" b="b"/>
              <a:pathLst>
                <a:path w="1817" h="734" extrusionOk="0">
                  <a:moveTo>
                    <a:pt x="459" y="0"/>
                  </a:moveTo>
                  <a:cubicBezTo>
                    <a:pt x="402" y="0"/>
                    <a:pt x="344" y="2"/>
                    <a:pt x="286" y="7"/>
                  </a:cubicBezTo>
                  <a:cubicBezTo>
                    <a:pt x="6" y="24"/>
                    <a:pt x="1" y="453"/>
                    <a:pt x="269" y="453"/>
                  </a:cubicBezTo>
                  <a:cubicBezTo>
                    <a:pt x="274" y="453"/>
                    <a:pt x="280" y="452"/>
                    <a:pt x="286" y="452"/>
                  </a:cubicBezTo>
                  <a:cubicBezTo>
                    <a:pt x="342" y="447"/>
                    <a:pt x="398" y="444"/>
                    <a:pt x="453" y="444"/>
                  </a:cubicBezTo>
                  <a:cubicBezTo>
                    <a:pt x="780" y="444"/>
                    <a:pt x="1084" y="534"/>
                    <a:pt x="1373" y="702"/>
                  </a:cubicBezTo>
                  <a:cubicBezTo>
                    <a:pt x="1412" y="724"/>
                    <a:pt x="1450" y="734"/>
                    <a:pt x="1487" y="734"/>
                  </a:cubicBezTo>
                  <a:cubicBezTo>
                    <a:pt x="1684" y="734"/>
                    <a:pt x="1817" y="448"/>
                    <a:pt x="1606" y="328"/>
                  </a:cubicBezTo>
                  <a:cubicBezTo>
                    <a:pt x="1246" y="109"/>
                    <a:pt x="860" y="0"/>
                    <a:pt x="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37"/>
            <p:cNvSpPr/>
            <p:nvPr/>
          </p:nvSpPr>
          <p:spPr>
            <a:xfrm>
              <a:off x="3070229" y="3307591"/>
              <a:ext cx="22106" cy="9164"/>
            </a:xfrm>
            <a:custGeom>
              <a:avLst/>
              <a:gdLst/>
              <a:ahLst/>
              <a:cxnLst/>
              <a:rect l="l" t="t" r="r" b="b"/>
              <a:pathLst>
                <a:path w="1761" h="730" extrusionOk="0">
                  <a:moveTo>
                    <a:pt x="1247" y="1"/>
                  </a:moveTo>
                  <a:cubicBezTo>
                    <a:pt x="879" y="1"/>
                    <a:pt x="519" y="107"/>
                    <a:pt x="210" y="300"/>
                  </a:cubicBezTo>
                  <a:cubicBezTo>
                    <a:pt x="1" y="434"/>
                    <a:pt x="128" y="730"/>
                    <a:pt x="312" y="730"/>
                  </a:cubicBezTo>
                  <a:cubicBezTo>
                    <a:pt x="347" y="730"/>
                    <a:pt x="386" y="718"/>
                    <a:pt x="424" y="692"/>
                  </a:cubicBezTo>
                  <a:cubicBezTo>
                    <a:pt x="677" y="523"/>
                    <a:pt x="954" y="443"/>
                    <a:pt x="1243" y="443"/>
                  </a:cubicBezTo>
                  <a:cubicBezTo>
                    <a:pt x="1319" y="443"/>
                    <a:pt x="1397" y="449"/>
                    <a:pt x="1475" y="460"/>
                  </a:cubicBezTo>
                  <a:cubicBezTo>
                    <a:pt x="1481" y="460"/>
                    <a:pt x="1487" y="460"/>
                    <a:pt x="1492" y="460"/>
                  </a:cubicBezTo>
                  <a:cubicBezTo>
                    <a:pt x="1760" y="460"/>
                    <a:pt x="1755" y="31"/>
                    <a:pt x="1475" y="15"/>
                  </a:cubicBezTo>
                  <a:cubicBezTo>
                    <a:pt x="1399" y="5"/>
                    <a:pt x="1323" y="1"/>
                    <a:pt x="1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37"/>
            <p:cNvSpPr/>
            <p:nvPr/>
          </p:nvSpPr>
          <p:spPr>
            <a:xfrm>
              <a:off x="3118295" y="3316717"/>
              <a:ext cx="10758" cy="10771"/>
            </a:xfrm>
            <a:custGeom>
              <a:avLst/>
              <a:gdLst/>
              <a:ahLst/>
              <a:cxnLst/>
              <a:rect l="l" t="t" r="r" b="b"/>
              <a:pathLst>
                <a:path w="857" h="858" extrusionOk="0">
                  <a:moveTo>
                    <a:pt x="428" y="1"/>
                  </a:moveTo>
                  <a:cubicBezTo>
                    <a:pt x="179" y="1"/>
                    <a:pt x="0" y="196"/>
                    <a:pt x="0" y="429"/>
                  </a:cubicBezTo>
                  <a:cubicBezTo>
                    <a:pt x="0" y="660"/>
                    <a:pt x="179" y="857"/>
                    <a:pt x="428" y="857"/>
                  </a:cubicBezTo>
                  <a:cubicBezTo>
                    <a:pt x="661" y="857"/>
                    <a:pt x="856" y="660"/>
                    <a:pt x="856" y="429"/>
                  </a:cubicBezTo>
                  <a:cubicBezTo>
                    <a:pt x="856" y="196"/>
                    <a:pt x="661" y="1"/>
                    <a:pt x="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37"/>
            <p:cNvSpPr/>
            <p:nvPr/>
          </p:nvSpPr>
          <p:spPr>
            <a:xfrm>
              <a:off x="3075539" y="3318726"/>
              <a:ext cx="10758" cy="10758"/>
            </a:xfrm>
            <a:custGeom>
              <a:avLst/>
              <a:gdLst/>
              <a:ahLst/>
              <a:cxnLst/>
              <a:rect l="l" t="t" r="r" b="b"/>
              <a:pathLst>
                <a:path w="857" h="857" extrusionOk="0">
                  <a:moveTo>
                    <a:pt x="429" y="1"/>
                  </a:moveTo>
                  <a:cubicBezTo>
                    <a:pt x="196" y="1"/>
                    <a:pt x="1" y="198"/>
                    <a:pt x="1" y="429"/>
                  </a:cubicBezTo>
                  <a:cubicBezTo>
                    <a:pt x="1" y="678"/>
                    <a:pt x="196" y="857"/>
                    <a:pt x="429" y="857"/>
                  </a:cubicBezTo>
                  <a:cubicBezTo>
                    <a:pt x="660" y="857"/>
                    <a:pt x="857" y="678"/>
                    <a:pt x="857" y="429"/>
                  </a:cubicBezTo>
                  <a:cubicBezTo>
                    <a:pt x="857" y="198"/>
                    <a:pt x="660" y="1"/>
                    <a:pt x="4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37"/>
            <p:cNvSpPr/>
            <p:nvPr/>
          </p:nvSpPr>
          <p:spPr>
            <a:xfrm>
              <a:off x="3088745" y="3324098"/>
              <a:ext cx="16809" cy="29086"/>
            </a:xfrm>
            <a:custGeom>
              <a:avLst/>
              <a:gdLst/>
              <a:ahLst/>
              <a:cxnLst/>
              <a:rect l="l" t="t" r="r" b="b"/>
              <a:pathLst>
                <a:path w="1339" h="2317" extrusionOk="0">
                  <a:moveTo>
                    <a:pt x="928" y="1"/>
                  </a:moveTo>
                  <a:cubicBezTo>
                    <a:pt x="928" y="1"/>
                    <a:pt x="749" y="1696"/>
                    <a:pt x="0" y="1891"/>
                  </a:cubicBezTo>
                  <a:cubicBezTo>
                    <a:pt x="0" y="1891"/>
                    <a:pt x="403" y="2316"/>
                    <a:pt x="827" y="2316"/>
                  </a:cubicBezTo>
                  <a:cubicBezTo>
                    <a:pt x="939" y="2316"/>
                    <a:pt x="1052" y="2287"/>
                    <a:pt x="1160" y="2212"/>
                  </a:cubicBezTo>
                  <a:cubicBezTo>
                    <a:pt x="1160" y="2212"/>
                    <a:pt x="1338" y="1107"/>
                    <a:pt x="928" y="1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37"/>
            <p:cNvSpPr/>
            <p:nvPr/>
          </p:nvSpPr>
          <p:spPr>
            <a:xfrm>
              <a:off x="3100382" y="3355443"/>
              <a:ext cx="22633" cy="13206"/>
            </a:xfrm>
            <a:custGeom>
              <a:avLst/>
              <a:gdLst/>
              <a:ahLst/>
              <a:cxnLst/>
              <a:rect l="l" t="t" r="r" b="b"/>
              <a:pathLst>
                <a:path w="1803" h="1052" extrusionOk="0">
                  <a:moveTo>
                    <a:pt x="1784" y="1"/>
                  </a:moveTo>
                  <a:lnTo>
                    <a:pt x="1" y="536"/>
                  </a:lnTo>
                  <a:cubicBezTo>
                    <a:pt x="1" y="536"/>
                    <a:pt x="369" y="1052"/>
                    <a:pt x="945" y="1052"/>
                  </a:cubicBezTo>
                  <a:cubicBezTo>
                    <a:pt x="1003" y="1052"/>
                    <a:pt x="1063" y="1047"/>
                    <a:pt x="1125" y="1035"/>
                  </a:cubicBezTo>
                  <a:cubicBezTo>
                    <a:pt x="1803" y="911"/>
                    <a:pt x="1784" y="1"/>
                    <a:pt x="1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37"/>
            <p:cNvSpPr/>
            <p:nvPr/>
          </p:nvSpPr>
          <p:spPr>
            <a:xfrm>
              <a:off x="3246588" y="3897699"/>
              <a:ext cx="142403" cy="134131"/>
            </a:xfrm>
            <a:custGeom>
              <a:avLst/>
              <a:gdLst/>
              <a:ahLst/>
              <a:cxnLst/>
              <a:rect l="l" t="t" r="r" b="b"/>
              <a:pathLst>
                <a:path w="11344" h="10685" extrusionOk="0">
                  <a:moveTo>
                    <a:pt x="10309" y="0"/>
                  </a:moveTo>
                  <a:cubicBezTo>
                    <a:pt x="8614" y="6136"/>
                    <a:pt x="2515" y="8294"/>
                    <a:pt x="1" y="8936"/>
                  </a:cubicBezTo>
                  <a:cubicBezTo>
                    <a:pt x="1124" y="10006"/>
                    <a:pt x="1873" y="10684"/>
                    <a:pt x="1873" y="10684"/>
                  </a:cubicBezTo>
                  <a:cubicBezTo>
                    <a:pt x="1873" y="10684"/>
                    <a:pt x="11130" y="7902"/>
                    <a:pt x="11344" y="1981"/>
                  </a:cubicBezTo>
                  <a:cubicBezTo>
                    <a:pt x="11344" y="1981"/>
                    <a:pt x="10951" y="1196"/>
                    <a:pt x="10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37"/>
            <p:cNvSpPr/>
            <p:nvPr/>
          </p:nvSpPr>
          <p:spPr>
            <a:xfrm>
              <a:off x="2957778" y="3863894"/>
              <a:ext cx="148441" cy="144198"/>
            </a:xfrm>
            <a:custGeom>
              <a:avLst/>
              <a:gdLst/>
              <a:ahLst/>
              <a:cxnLst/>
              <a:rect l="l" t="t" r="r" b="b"/>
              <a:pathLst>
                <a:path w="11825" h="11487" extrusionOk="0">
                  <a:moveTo>
                    <a:pt x="1677" y="1"/>
                  </a:moveTo>
                  <a:cubicBezTo>
                    <a:pt x="1088" y="696"/>
                    <a:pt x="535" y="1428"/>
                    <a:pt x="0" y="2194"/>
                  </a:cubicBezTo>
                  <a:cubicBezTo>
                    <a:pt x="1463" y="6653"/>
                    <a:pt x="5297" y="10255"/>
                    <a:pt x="9827" y="11487"/>
                  </a:cubicBezTo>
                  <a:cubicBezTo>
                    <a:pt x="10397" y="11218"/>
                    <a:pt x="11075" y="10862"/>
                    <a:pt x="11824" y="10469"/>
                  </a:cubicBezTo>
                  <a:cubicBezTo>
                    <a:pt x="3781" y="7473"/>
                    <a:pt x="2034" y="1944"/>
                    <a:pt x="16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69" name="Google Shape;1669;p37"/>
          <p:cNvGrpSpPr/>
          <p:nvPr/>
        </p:nvGrpSpPr>
        <p:grpSpPr>
          <a:xfrm>
            <a:off x="6671272" y="1644532"/>
            <a:ext cx="1686221" cy="2040989"/>
            <a:chOff x="268004" y="1213250"/>
            <a:chExt cx="2722054" cy="3294753"/>
          </a:xfrm>
        </p:grpSpPr>
        <p:sp>
          <p:nvSpPr>
            <p:cNvPr id="1670" name="Google Shape;1670;p37"/>
            <p:cNvSpPr/>
            <p:nvPr/>
          </p:nvSpPr>
          <p:spPr>
            <a:xfrm>
              <a:off x="601347" y="4177403"/>
              <a:ext cx="2297400" cy="33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671" name="Google Shape;1671;p37"/>
            <p:cNvGrpSpPr/>
            <p:nvPr/>
          </p:nvGrpSpPr>
          <p:grpSpPr>
            <a:xfrm>
              <a:off x="268004" y="1213250"/>
              <a:ext cx="2722054" cy="3242924"/>
              <a:chOff x="268004" y="1213250"/>
              <a:chExt cx="2722054" cy="3242924"/>
            </a:xfrm>
          </p:grpSpPr>
          <p:sp>
            <p:nvSpPr>
              <p:cNvPr id="1672" name="Google Shape;1672;p37"/>
              <p:cNvSpPr/>
              <p:nvPr/>
            </p:nvSpPr>
            <p:spPr>
              <a:xfrm>
                <a:off x="2175709" y="3976402"/>
                <a:ext cx="425583" cy="425583"/>
              </a:xfrm>
              <a:custGeom>
                <a:avLst/>
                <a:gdLst/>
                <a:ahLst/>
                <a:cxnLst/>
                <a:rect l="l" t="t" r="r" b="b"/>
                <a:pathLst>
                  <a:path w="12183" h="12183" extrusionOk="0">
                    <a:moveTo>
                      <a:pt x="6083" y="0"/>
                    </a:moveTo>
                    <a:cubicBezTo>
                      <a:pt x="5280" y="0"/>
                      <a:pt x="4531" y="161"/>
                      <a:pt x="3817" y="447"/>
                    </a:cubicBezTo>
                    <a:cubicBezTo>
                      <a:pt x="2997" y="768"/>
                      <a:pt x="2248" y="1284"/>
                      <a:pt x="1660" y="1926"/>
                    </a:cubicBezTo>
                    <a:cubicBezTo>
                      <a:pt x="625" y="3015"/>
                      <a:pt x="0" y="4478"/>
                      <a:pt x="0" y="6100"/>
                    </a:cubicBezTo>
                    <a:cubicBezTo>
                      <a:pt x="0" y="6190"/>
                      <a:pt x="0" y="6297"/>
                      <a:pt x="19" y="6404"/>
                    </a:cubicBezTo>
                    <a:cubicBezTo>
                      <a:pt x="55" y="7331"/>
                      <a:pt x="322" y="8204"/>
                      <a:pt x="732" y="8972"/>
                    </a:cubicBezTo>
                    <a:cubicBezTo>
                      <a:pt x="1499" y="10416"/>
                      <a:pt x="2837" y="11505"/>
                      <a:pt x="4442" y="11950"/>
                    </a:cubicBezTo>
                    <a:cubicBezTo>
                      <a:pt x="4959" y="12092"/>
                      <a:pt x="5512" y="12182"/>
                      <a:pt x="6083" y="12182"/>
                    </a:cubicBezTo>
                    <a:cubicBezTo>
                      <a:pt x="6492" y="12182"/>
                      <a:pt x="6885" y="12128"/>
                      <a:pt x="7277" y="12057"/>
                    </a:cubicBezTo>
                    <a:cubicBezTo>
                      <a:pt x="8901" y="11736"/>
                      <a:pt x="10292" y="10773"/>
                      <a:pt x="11184" y="9436"/>
                    </a:cubicBezTo>
                    <a:cubicBezTo>
                      <a:pt x="11700" y="8632"/>
                      <a:pt x="12040" y="7724"/>
                      <a:pt x="12147" y="6725"/>
                    </a:cubicBezTo>
                    <a:cubicBezTo>
                      <a:pt x="12164" y="6528"/>
                      <a:pt x="12183" y="6314"/>
                      <a:pt x="12183" y="6100"/>
                    </a:cubicBezTo>
                    <a:cubicBezTo>
                      <a:pt x="12183" y="4620"/>
                      <a:pt x="11648" y="3265"/>
                      <a:pt x="10773" y="2212"/>
                    </a:cubicBezTo>
                    <a:cubicBezTo>
                      <a:pt x="10185" y="1498"/>
                      <a:pt x="9453" y="928"/>
                      <a:pt x="8616" y="554"/>
                    </a:cubicBezTo>
                    <a:cubicBezTo>
                      <a:pt x="7848" y="197"/>
                      <a:pt x="6992" y="0"/>
                      <a:pt x="60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73" name="Google Shape;1673;p37"/>
              <p:cNvSpPr/>
              <p:nvPr/>
            </p:nvSpPr>
            <p:spPr>
              <a:xfrm>
                <a:off x="2201280" y="4006304"/>
                <a:ext cx="335806" cy="335212"/>
              </a:xfrm>
              <a:custGeom>
                <a:avLst/>
                <a:gdLst/>
                <a:ahLst/>
                <a:cxnLst/>
                <a:rect l="l" t="t" r="r" b="b"/>
                <a:pathLst>
                  <a:path w="9613" h="9596" extrusionOk="0">
                    <a:moveTo>
                      <a:pt x="4797" y="0"/>
                    </a:moveTo>
                    <a:cubicBezTo>
                      <a:pt x="4174" y="0"/>
                      <a:pt x="3567" y="107"/>
                      <a:pt x="3014" y="340"/>
                    </a:cubicBezTo>
                    <a:cubicBezTo>
                      <a:pt x="2355" y="590"/>
                      <a:pt x="1765" y="999"/>
                      <a:pt x="1302" y="1517"/>
                    </a:cubicBezTo>
                    <a:cubicBezTo>
                      <a:pt x="500" y="2373"/>
                      <a:pt x="0" y="3532"/>
                      <a:pt x="0" y="4799"/>
                    </a:cubicBezTo>
                    <a:cubicBezTo>
                      <a:pt x="0" y="4870"/>
                      <a:pt x="0" y="4958"/>
                      <a:pt x="18" y="5048"/>
                    </a:cubicBezTo>
                    <a:cubicBezTo>
                      <a:pt x="53" y="5779"/>
                      <a:pt x="250" y="6457"/>
                      <a:pt x="571" y="7063"/>
                    </a:cubicBezTo>
                    <a:cubicBezTo>
                      <a:pt x="1178" y="8204"/>
                      <a:pt x="2248" y="9061"/>
                      <a:pt x="3496" y="9417"/>
                    </a:cubicBezTo>
                    <a:cubicBezTo>
                      <a:pt x="3924" y="9543"/>
                      <a:pt x="4352" y="9596"/>
                      <a:pt x="4797" y="9596"/>
                    </a:cubicBezTo>
                    <a:cubicBezTo>
                      <a:pt x="5118" y="9596"/>
                      <a:pt x="5439" y="9560"/>
                      <a:pt x="5743" y="9507"/>
                    </a:cubicBezTo>
                    <a:cubicBezTo>
                      <a:pt x="7027" y="9257"/>
                      <a:pt x="8133" y="8490"/>
                      <a:pt x="8811" y="7438"/>
                    </a:cubicBezTo>
                    <a:cubicBezTo>
                      <a:pt x="9239" y="6813"/>
                      <a:pt x="9506" y="6083"/>
                      <a:pt x="9577" y="5298"/>
                    </a:cubicBezTo>
                    <a:cubicBezTo>
                      <a:pt x="9596" y="5137"/>
                      <a:pt x="9613" y="4958"/>
                      <a:pt x="9613" y="4799"/>
                    </a:cubicBezTo>
                    <a:cubicBezTo>
                      <a:pt x="9613" y="3622"/>
                      <a:pt x="9203" y="2551"/>
                      <a:pt x="8507" y="1731"/>
                    </a:cubicBezTo>
                    <a:cubicBezTo>
                      <a:pt x="8043" y="1177"/>
                      <a:pt x="7456" y="714"/>
                      <a:pt x="6795" y="428"/>
                    </a:cubicBezTo>
                    <a:cubicBezTo>
                      <a:pt x="6188" y="143"/>
                      <a:pt x="5511" y="0"/>
                      <a:pt x="47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74" name="Google Shape;1674;p37"/>
              <p:cNvSpPr/>
              <p:nvPr/>
            </p:nvSpPr>
            <p:spPr>
              <a:xfrm>
                <a:off x="2427403" y="4234104"/>
                <a:ext cx="48626" cy="91872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2630" extrusionOk="0">
                    <a:moveTo>
                      <a:pt x="84" y="0"/>
                    </a:moveTo>
                    <a:cubicBezTo>
                      <a:pt x="74" y="0"/>
                      <a:pt x="65" y="2"/>
                      <a:pt x="55" y="7"/>
                    </a:cubicBezTo>
                    <a:cubicBezTo>
                      <a:pt x="19" y="25"/>
                      <a:pt x="1" y="78"/>
                      <a:pt x="19" y="114"/>
                    </a:cubicBezTo>
                    <a:lnTo>
                      <a:pt x="305" y="613"/>
                    </a:lnTo>
                    <a:lnTo>
                      <a:pt x="821" y="1790"/>
                    </a:lnTo>
                    <a:lnTo>
                      <a:pt x="1232" y="2575"/>
                    </a:lnTo>
                    <a:cubicBezTo>
                      <a:pt x="1249" y="2611"/>
                      <a:pt x="1285" y="2629"/>
                      <a:pt x="1304" y="2629"/>
                    </a:cubicBezTo>
                    <a:cubicBezTo>
                      <a:pt x="1321" y="2629"/>
                      <a:pt x="1321" y="2629"/>
                      <a:pt x="1339" y="2611"/>
                    </a:cubicBezTo>
                    <a:cubicBezTo>
                      <a:pt x="1375" y="2594"/>
                      <a:pt x="1392" y="2540"/>
                      <a:pt x="1375" y="2504"/>
                    </a:cubicBezTo>
                    <a:lnTo>
                      <a:pt x="947" y="1738"/>
                    </a:lnTo>
                    <a:lnTo>
                      <a:pt x="447" y="542"/>
                    </a:lnTo>
                    <a:lnTo>
                      <a:pt x="162" y="43"/>
                    </a:lnTo>
                    <a:cubicBezTo>
                      <a:pt x="136" y="16"/>
                      <a:pt x="110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75" name="Google Shape;1675;p37"/>
              <p:cNvSpPr/>
              <p:nvPr/>
            </p:nvSpPr>
            <p:spPr>
              <a:xfrm>
                <a:off x="2441132" y="4150229"/>
                <a:ext cx="102212" cy="751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215" extrusionOk="0">
                    <a:moveTo>
                      <a:pt x="2837" y="1"/>
                    </a:moveTo>
                    <a:lnTo>
                      <a:pt x="90" y="72"/>
                    </a:lnTo>
                    <a:cubicBezTo>
                      <a:pt x="36" y="72"/>
                      <a:pt x="0" y="108"/>
                      <a:pt x="19" y="144"/>
                    </a:cubicBezTo>
                    <a:cubicBezTo>
                      <a:pt x="19" y="179"/>
                      <a:pt x="36" y="215"/>
                      <a:pt x="90" y="215"/>
                    </a:cubicBezTo>
                    <a:lnTo>
                      <a:pt x="2837" y="144"/>
                    </a:lnTo>
                    <a:cubicBezTo>
                      <a:pt x="2890" y="144"/>
                      <a:pt x="2925" y="108"/>
                      <a:pt x="2925" y="72"/>
                    </a:cubicBezTo>
                    <a:cubicBezTo>
                      <a:pt x="2925" y="37"/>
                      <a:pt x="2890" y="1"/>
                      <a:pt x="28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76" name="Google Shape;1676;p37"/>
              <p:cNvSpPr/>
              <p:nvPr/>
            </p:nvSpPr>
            <p:spPr>
              <a:xfrm>
                <a:off x="2385693" y="4035613"/>
                <a:ext cx="9362" cy="80380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301" extrusionOk="0">
                    <a:moveTo>
                      <a:pt x="196" y="0"/>
                    </a:moveTo>
                    <a:cubicBezTo>
                      <a:pt x="143" y="0"/>
                      <a:pt x="108" y="36"/>
                      <a:pt x="108" y="72"/>
                    </a:cubicBezTo>
                    <a:lnTo>
                      <a:pt x="1" y="2229"/>
                    </a:lnTo>
                    <a:cubicBezTo>
                      <a:pt x="1" y="2265"/>
                      <a:pt x="36" y="2300"/>
                      <a:pt x="72" y="2300"/>
                    </a:cubicBezTo>
                    <a:cubicBezTo>
                      <a:pt x="125" y="2300"/>
                      <a:pt x="160" y="2283"/>
                      <a:pt x="160" y="2229"/>
                    </a:cubicBezTo>
                    <a:lnTo>
                      <a:pt x="267" y="89"/>
                    </a:lnTo>
                    <a:cubicBezTo>
                      <a:pt x="267" y="36"/>
                      <a:pt x="232" y="0"/>
                      <a:pt x="1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77" name="Google Shape;1677;p37"/>
              <p:cNvSpPr/>
              <p:nvPr/>
            </p:nvSpPr>
            <p:spPr>
              <a:xfrm>
                <a:off x="2249243" y="4134649"/>
                <a:ext cx="71053" cy="28086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804" extrusionOk="0">
                    <a:moveTo>
                      <a:pt x="107" y="0"/>
                    </a:moveTo>
                    <a:cubicBezTo>
                      <a:pt x="71" y="0"/>
                      <a:pt x="19" y="19"/>
                      <a:pt x="19" y="55"/>
                    </a:cubicBezTo>
                    <a:cubicBezTo>
                      <a:pt x="0" y="90"/>
                      <a:pt x="19" y="143"/>
                      <a:pt x="54" y="143"/>
                    </a:cubicBezTo>
                    <a:lnTo>
                      <a:pt x="1926" y="804"/>
                    </a:lnTo>
                    <a:lnTo>
                      <a:pt x="1945" y="804"/>
                    </a:lnTo>
                    <a:cubicBezTo>
                      <a:pt x="1980" y="804"/>
                      <a:pt x="1998" y="785"/>
                      <a:pt x="2016" y="749"/>
                    </a:cubicBezTo>
                    <a:cubicBezTo>
                      <a:pt x="2033" y="714"/>
                      <a:pt x="2016" y="661"/>
                      <a:pt x="1962" y="661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78" name="Google Shape;1678;p37"/>
              <p:cNvSpPr/>
              <p:nvPr/>
            </p:nvSpPr>
            <p:spPr>
              <a:xfrm>
                <a:off x="2293504" y="4233930"/>
                <a:ext cx="54844" cy="7521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2153" extrusionOk="0">
                    <a:moveTo>
                      <a:pt x="1485" y="1"/>
                    </a:moveTo>
                    <a:cubicBezTo>
                      <a:pt x="1460" y="1"/>
                      <a:pt x="1437" y="9"/>
                      <a:pt x="1427" y="30"/>
                    </a:cubicBezTo>
                    <a:lnTo>
                      <a:pt x="36" y="2045"/>
                    </a:lnTo>
                    <a:cubicBezTo>
                      <a:pt x="0" y="2081"/>
                      <a:pt x="17" y="2116"/>
                      <a:pt x="53" y="2152"/>
                    </a:cubicBezTo>
                    <a:lnTo>
                      <a:pt x="88" y="2152"/>
                    </a:lnTo>
                    <a:cubicBezTo>
                      <a:pt x="124" y="2152"/>
                      <a:pt x="143" y="2152"/>
                      <a:pt x="160" y="2135"/>
                    </a:cubicBezTo>
                    <a:lnTo>
                      <a:pt x="1551" y="119"/>
                    </a:lnTo>
                    <a:cubicBezTo>
                      <a:pt x="1570" y="83"/>
                      <a:pt x="1570" y="48"/>
                      <a:pt x="1534" y="12"/>
                    </a:cubicBezTo>
                    <a:cubicBezTo>
                      <a:pt x="1519" y="5"/>
                      <a:pt x="1502" y="1"/>
                      <a:pt x="1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79" name="Google Shape;1679;p37"/>
              <p:cNvSpPr/>
              <p:nvPr/>
            </p:nvSpPr>
            <p:spPr>
              <a:xfrm>
                <a:off x="2304054" y="4093533"/>
                <a:ext cx="168899" cy="160759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602" extrusionOk="0">
                    <a:moveTo>
                      <a:pt x="2409" y="0"/>
                    </a:moveTo>
                    <a:lnTo>
                      <a:pt x="1" y="1767"/>
                    </a:lnTo>
                    <a:lnTo>
                      <a:pt x="928" y="4602"/>
                    </a:lnTo>
                    <a:lnTo>
                      <a:pt x="3907" y="4602"/>
                    </a:lnTo>
                    <a:lnTo>
                      <a:pt x="4835" y="1767"/>
                    </a:lnTo>
                    <a:lnTo>
                      <a:pt x="24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0" name="Google Shape;1680;p37"/>
              <p:cNvSpPr/>
              <p:nvPr/>
            </p:nvSpPr>
            <p:spPr>
              <a:xfrm>
                <a:off x="2307792" y="3976402"/>
                <a:ext cx="168899" cy="81672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338" extrusionOk="0">
                    <a:moveTo>
                      <a:pt x="2302" y="0"/>
                    </a:moveTo>
                    <a:cubicBezTo>
                      <a:pt x="1499" y="0"/>
                      <a:pt x="750" y="161"/>
                      <a:pt x="36" y="447"/>
                    </a:cubicBezTo>
                    <a:lnTo>
                      <a:pt x="1" y="589"/>
                    </a:lnTo>
                    <a:lnTo>
                      <a:pt x="2426" y="2337"/>
                    </a:lnTo>
                    <a:lnTo>
                      <a:pt x="4835" y="589"/>
                    </a:lnTo>
                    <a:lnTo>
                      <a:pt x="4835" y="554"/>
                    </a:lnTo>
                    <a:cubicBezTo>
                      <a:pt x="4067" y="197"/>
                      <a:pt x="3211" y="0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1" name="Google Shape;1681;p37"/>
              <p:cNvSpPr/>
              <p:nvPr/>
            </p:nvSpPr>
            <p:spPr>
              <a:xfrm>
                <a:off x="2175709" y="4043683"/>
                <a:ext cx="89742" cy="160166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4585" extrusionOk="0">
                    <a:moveTo>
                      <a:pt x="1660" y="0"/>
                    </a:moveTo>
                    <a:cubicBezTo>
                      <a:pt x="625" y="1089"/>
                      <a:pt x="0" y="2552"/>
                      <a:pt x="0" y="4174"/>
                    </a:cubicBezTo>
                    <a:cubicBezTo>
                      <a:pt x="0" y="4264"/>
                      <a:pt x="0" y="4371"/>
                      <a:pt x="19" y="4478"/>
                    </a:cubicBezTo>
                    <a:lnTo>
                      <a:pt x="143" y="4585"/>
                    </a:lnTo>
                    <a:lnTo>
                      <a:pt x="2569" y="2818"/>
                    </a:lnTo>
                    <a:lnTo>
                      <a:pt x="16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2" name="Google Shape;1682;p37"/>
              <p:cNvSpPr/>
              <p:nvPr/>
            </p:nvSpPr>
            <p:spPr>
              <a:xfrm>
                <a:off x="2201280" y="4289159"/>
                <a:ext cx="137110" cy="104693"/>
              </a:xfrm>
              <a:custGeom>
                <a:avLst/>
                <a:gdLst/>
                <a:ahLst/>
                <a:cxnLst/>
                <a:rect l="l" t="t" r="r" b="b"/>
                <a:pathLst>
                  <a:path w="3925" h="2997" extrusionOk="0">
                    <a:moveTo>
                      <a:pt x="18" y="0"/>
                    </a:moveTo>
                    <a:lnTo>
                      <a:pt x="0" y="19"/>
                    </a:lnTo>
                    <a:cubicBezTo>
                      <a:pt x="767" y="1463"/>
                      <a:pt x="2105" y="2552"/>
                      <a:pt x="3710" y="2997"/>
                    </a:cubicBezTo>
                    <a:lnTo>
                      <a:pt x="3924" y="2837"/>
                    </a:lnTo>
                    <a:lnTo>
                      <a:pt x="29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3" name="Google Shape;1683;p37"/>
              <p:cNvSpPr/>
              <p:nvPr/>
            </p:nvSpPr>
            <p:spPr>
              <a:xfrm>
                <a:off x="2426181" y="4295377"/>
                <a:ext cx="140219" cy="102212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2926" extrusionOk="0">
                    <a:moveTo>
                      <a:pt x="910" y="1"/>
                    </a:moveTo>
                    <a:lnTo>
                      <a:pt x="0" y="2854"/>
                    </a:lnTo>
                    <a:lnTo>
                      <a:pt x="107" y="2926"/>
                    </a:lnTo>
                    <a:cubicBezTo>
                      <a:pt x="1731" y="2605"/>
                      <a:pt x="3122" y="1642"/>
                      <a:pt x="4014" y="305"/>
                    </a:cubicBezTo>
                    <a:lnTo>
                      <a:pt x="39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4" name="Google Shape;1684;p37"/>
              <p:cNvSpPr/>
              <p:nvPr/>
            </p:nvSpPr>
            <p:spPr>
              <a:xfrm>
                <a:off x="2511558" y="4053639"/>
                <a:ext cx="89742" cy="160794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4603" extrusionOk="0">
                    <a:moveTo>
                      <a:pt x="928" y="1"/>
                    </a:moveTo>
                    <a:lnTo>
                      <a:pt x="0" y="2837"/>
                    </a:lnTo>
                    <a:lnTo>
                      <a:pt x="2426" y="4602"/>
                    </a:lnTo>
                    <a:lnTo>
                      <a:pt x="2533" y="4514"/>
                    </a:lnTo>
                    <a:cubicBezTo>
                      <a:pt x="2550" y="4317"/>
                      <a:pt x="2569" y="4103"/>
                      <a:pt x="2569" y="3889"/>
                    </a:cubicBezTo>
                    <a:cubicBezTo>
                      <a:pt x="2569" y="2409"/>
                      <a:pt x="2034" y="1054"/>
                      <a:pt x="1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5" name="Google Shape;1685;p37"/>
              <p:cNvSpPr/>
              <p:nvPr/>
            </p:nvSpPr>
            <p:spPr>
              <a:xfrm>
                <a:off x="1786935" y="4145269"/>
                <a:ext cx="363892" cy="249243"/>
              </a:xfrm>
              <a:custGeom>
                <a:avLst/>
                <a:gdLst/>
                <a:ahLst/>
                <a:cxnLst/>
                <a:rect l="l" t="t" r="r" b="b"/>
                <a:pathLst>
                  <a:path w="10417" h="7135" extrusionOk="0">
                    <a:moveTo>
                      <a:pt x="1356" y="0"/>
                    </a:moveTo>
                    <a:lnTo>
                      <a:pt x="785" y="2015"/>
                    </a:lnTo>
                    <a:lnTo>
                      <a:pt x="0" y="4780"/>
                    </a:lnTo>
                    <a:lnTo>
                      <a:pt x="10416" y="7134"/>
                    </a:lnTo>
                    <a:cubicBezTo>
                      <a:pt x="10399" y="6350"/>
                      <a:pt x="10185" y="5600"/>
                      <a:pt x="9828" y="4923"/>
                    </a:cubicBezTo>
                    <a:cubicBezTo>
                      <a:pt x="9703" y="4690"/>
                      <a:pt x="9560" y="4476"/>
                      <a:pt x="9400" y="4262"/>
                    </a:cubicBezTo>
                    <a:cubicBezTo>
                      <a:pt x="9186" y="4012"/>
                      <a:pt x="8954" y="3763"/>
                      <a:pt x="8704" y="3549"/>
                    </a:cubicBezTo>
                    <a:cubicBezTo>
                      <a:pt x="8526" y="3406"/>
                      <a:pt x="8347" y="3263"/>
                      <a:pt x="8152" y="3139"/>
                    </a:cubicBezTo>
                    <a:cubicBezTo>
                      <a:pt x="7919" y="2997"/>
                      <a:pt x="7688" y="2871"/>
                      <a:pt x="7455" y="2747"/>
                    </a:cubicBezTo>
                    <a:lnTo>
                      <a:pt x="7189" y="2640"/>
                    </a:lnTo>
                    <a:cubicBezTo>
                      <a:pt x="6706" y="2443"/>
                      <a:pt x="6278" y="2158"/>
                      <a:pt x="5922" y="1801"/>
                    </a:cubicBezTo>
                    <a:cubicBezTo>
                      <a:pt x="5743" y="1623"/>
                      <a:pt x="5601" y="1427"/>
                      <a:pt x="5458" y="1213"/>
                    </a:cubicBezTo>
                    <a:lnTo>
                      <a:pt x="5244" y="873"/>
                    </a:lnTo>
                    <a:lnTo>
                      <a:pt x="1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6" name="Google Shape;1686;p37"/>
              <p:cNvSpPr/>
              <p:nvPr/>
            </p:nvSpPr>
            <p:spPr>
              <a:xfrm>
                <a:off x="1786935" y="4215625"/>
                <a:ext cx="122788" cy="122823"/>
              </a:xfrm>
              <a:custGeom>
                <a:avLst/>
                <a:gdLst/>
                <a:ahLst/>
                <a:cxnLst/>
                <a:rect l="l" t="t" r="r" b="b"/>
                <a:pathLst>
                  <a:path w="3515" h="3516" extrusionOk="0">
                    <a:moveTo>
                      <a:pt x="785" y="1"/>
                    </a:moveTo>
                    <a:lnTo>
                      <a:pt x="0" y="2766"/>
                    </a:lnTo>
                    <a:lnTo>
                      <a:pt x="3353" y="3515"/>
                    </a:lnTo>
                    <a:cubicBezTo>
                      <a:pt x="3515" y="1910"/>
                      <a:pt x="2444" y="376"/>
                      <a:pt x="821" y="19"/>
                    </a:cubicBezTo>
                    <a:lnTo>
                      <a:pt x="7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7" name="Google Shape;1687;p37"/>
              <p:cNvSpPr/>
              <p:nvPr/>
            </p:nvSpPr>
            <p:spPr>
              <a:xfrm>
                <a:off x="1957655" y="4208149"/>
                <a:ext cx="89742" cy="64450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1845" extrusionOk="0">
                    <a:moveTo>
                      <a:pt x="1035" y="1"/>
                    </a:moveTo>
                    <a:lnTo>
                      <a:pt x="500" y="340"/>
                    </a:lnTo>
                    <a:cubicBezTo>
                      <a:pt x="107" y="590"/>
                      <a:pt x="0" y="1090"/>
                      <a:pt x="250" y="1463"/>
                    </a:cubicBezTo>
                    <a:cubicBezTo>
                      <a:pt x="357" y="1642"/>
                      <a:pt x="554" y="1767"/>
                      <a:pt x="749" y="1820"/>
                    </a:cubicBezTo>
                    <a:cubicBezTo>
                      <a:pt x="814" y="1836"/>
                      <a:pt x="878" y="1845"/>
                      <a:pt x="942" y="1845"/>
                    </a:cubicBezTo>
                    <a:cubicBezTo>
                      <a:pt x="1091" y="1845"/>
                      <a:pt x="1237" y="1801"/>
                      <a:pt x="1374" y="1713"/>
                    </a:cubicBezTo>
                    <a:lnTo>
                      <a:pt x="2568" y="947"/>
                    </a:lnTo>
                    <a:lnTo>
                      <a:pt x="2302" y="840"/>
                    </a:lnTo>
                    <a:cubicBezTo>
                      <a:pt x="1819" y="643"/>
                      <a:pt x="1391" y="358"/>
                      <a:pt x="10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8" name="Google Shape;1688;p37"/>
              <p:cNvSpPr/>
              <p:nvPr/>
            </p:nvSpPr>
            <p:spPr>
              <a:xfrm>
                <a:off x="2001251" y="4254924"/>
                <a:ext cx="114090" cy="85934"/>
              </a:xfrm>
              <a:custGeom>
                <a:avLst/>
                <a:gdLst/>
                <a:ahLst/>
                <a:cxnLst/>
                <a:rect l="l" t="t" r="r" b="b"/>
                <a:pathLst>
                  <a:path w="3266" h="2460" extrusionOk="0">
                    <a:moveTo>
                      <a:pt x="2017" y="0"/>
                    </a:moveTo>
                    <a:lnTo>
                      <a:pt x="483" y="963"/>
                    </a:lnTo>
                    <a:cubicBezTo>
                      <a:pt x="108" y="1194"/>
                      <a:pt x="1" y="1694"/>
                      <a:pt x="233" y="2086"/>
                    </a:cubicBezTo>
                    <a:cubicBezTo>
                      <a:pt x="357" y="2265"/>
                      <a:pt x="536" y="2390"/>
                      <a:pt x="750" y="2443"/>
                    </a:cubicBezTo>
                    <a:cubicBezTo>
                      <a:pt x="807" y="2453"/>
                      <a:pt x="868" y="2459"/>
                      <a:pt x="929" y="2459"/>
                    </a:cubicBezTo>
                    <a:cubicBezTo>
                      <a:pt x="1077" y="2459"/>
                      <a:pt x="1230" y="2425"/>
                      <a:pt x="1356" y="2336"/>
                    </a:cubicBezTo>
                    <a:lnTo>
                      <a:pt x="3265" y="1123"/>
                    </a:lnTo>
                    <a:cubicBezTo>
                      <a:pt x="3051" y="873"/>
                      <a:pt x="2819" y="624"/>
                      <a:pt x="2569" y="410"/>
                    </a:cubicBezTo>
                    <a:cubicBezTo>
                      <a:pt x="2391" y="267"/>
                      <a:pt x="2212" y="124"/>
                      <a:pt x="20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9" name="Google Shape;1689;p37"/>
              <p:cNvSpPr/>
              <p:nvPr/>
            </p:nvSpPr>
            <p:spPr>
              <a:xfrm>
                <a:off x="1778202" y="4312250"/>
                <a:ext cx="372625" cy="120238"/>
              </a:xfrm>
              <a:custGeom>
                <a:avLst/>
                <a:gdLst/>
                <a:ahLst/>
                <a:cxnLst/>
                <a:rect l="l" t="t" r="r" b="b"/>
                <a:pathLst>
                  <a:path w="10667" h="3442" extrusionOk="0">
                    <a:moveTo>
                      <a:pt x="250" y="0"/>
                    </a:moveTo>
                    <a:lnTo>
                      <a:pt x="1" y="1087"/>
                    </a:lnTo>
                    <a:lnTo>
                      <a:pt x="10435" y="3441"/>
                    </a:lnTo>
                    <a:lnTo>
                      <a:pt x="10666" y="2354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0" name="Google Shape;1690;p37"/>
              <p:cNvSpPr/>
              <p:nvPr/>
            </p:nvSpPr>
            <p:spPr>
              <a:xfrm>
                <a:off x="2079747" y="4418133"/>
                <a:ext cx="62983" cy="38041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1089" extrusionOk="0">
                    <a:moveTo>
                      <a:pt x="1" y="1"/>
                    </a:moveTo>
                    <a:lnTo>
                      <a:pt x="215" y="857"/>
                    </a:lnTo>
                    <a:lnTo>
                      <a:pt x="1232" y="1088"/>
                    </a:lnTo>
                    <a:lnTo>
                      <a:pt x="1803" y="41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37"/>
              <p:cNvSpPr/>
              <p:nvPr/>
            </p:nvSpPr>
            <p:spPr>
              <a:xfrm>
                <a:off x="1940188" y="4387007"/>
                <a:ext cx="62983" cy="38007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1088" extrusionOk="0">
                    <a:moveTo>
                      <a:pt x="1" y="0"/>
                    </a:moveTo>
                    <a:lnTo>
                      <a:pt x="215" y="856"/>
                    </a:lnTo>
                    <a:lnTo>
                      <a:pt x="1249" y="1087"/>
                    </a:lnTo>
                    <a:lnTo>
                      <a:pt x="1803" y="39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2" name="Google Shape;1692;p37"/>
              <p:cNvSpPr/>
              <p:nvPr/>
            </p:nvSpPr>
            <p:spPr>
              <a:xfrm>
                <a:off x="1801293" y="4355183"/>
                <a:ext cx="62320" cy="3867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107" extrusionOk="0">
                    <a:moveTo>
                      <a:pt x="0" y="1"/>
                    </a:moveTo>
                    <a:lnTo>
                      <a:pt x="196" y="876"/>
                    </a:lnTo>
                    <a:lnTo>
                      <a:pt x="1230" y="1107"/>
                    </a:lnTo>
                    <a:lnTo>
                      <a:pt x="1784" y="41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3" name="Google Shape;1693;p37"/>
              <p:cNvSpPr/>
              <p:nvPr/>
            </p:nvSpPr>
            <p:spPr>
              <a:xfrm>
                <a:off x="1819318" y="2978288"/>
                <a:ext cx="563915" cy="1211180"/>
              </a:xfrm>
              <a:custGeom>
                <a:avLst/>
                <a:gdLst/>
                <a:ahLst/>
                <a:cxnLst/>
                <a:rect l="l" t="t" r="r" b="b"/>
                <a:pathLst>
                  <a:path w="16143" h="34672" extrusionOk="0">
                    <a:moveTo>
                      <a:pt x="8490" y="0"/>
                    </a:moveTo>
                    <a:lnTo>
                      <a:pt x="1946" y="3907"/>
                    </a:lnTo>
                    <a:lnTo>
                      <a:pt x="1268" y="6064"/>
                    </a:lnTo>
                    <a:lnTo>
                      <a:pt x="5173" y="13288"/>
                    </a:lnTo>
                    <a:cubicBezTo>
                      <a:pt x="4852" y="13484"/>
                      <a:pt x="4549" y="13681"/>
                      <a:pt x="4281" y="13876"/>
                    </a:cubicBezTo>
                    <a:cubicBezTo>
                      <a:pt x="1" y="17034"/>
                      <a:pt x="1142" y="21759"/>
                      <a:pt x="1142" y="25433"/>
                    </a:cubicBezTo>
                    <a:cubicBezTo>
                      <a:pt x="1142" y="29321"/>
                      <a:pt x="376" y="33637"/>
                      <a:pt x="376" y="33637"/>
                    </a:cubicBezTo>
                    <a:cubicBezTo>
                      <a:pt x="2783" y="34636"/>
                      <a:pt x="4549" y="34672"/>
                      <a:pt x="4549" y="34672"/>
                    </a:cubicBezTo>
                    <a:cubicBezTo>
                      <a:pt x="4549" y="34672"/>
                      <a:pt x="10452" y="23043"/>
                      <a:pt x="13591" y="15802"/>
                    </a:cubicBezTo>
                    <a:cubicBezTo>
                      <a:pt x="14608" y="13484"/>
                      <a:pt x="15339" y="11612"/>
                      <a:pt x="15482" y="10701"/>
                    </a:cubicBezTo>
                    <a:cubicBezTo>
                      <a:pt x="16142" y="7010"/>
                      <a:pt x="13948" y="1285"/>
                      <a:pt x="13948" y="1285"/>
                    </a:cubicBezTo>
                    <a:lnTo>
                      <a:pt x="84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4" name="Google Shape;1694;p37"/>
              <p:cNvSpPr/>
              <p:nvPr/>
            </p:nvSpPr>
            <p:spPr>
              <a:xfrm>
                <a:off x="1819318" y="3454149"/>
                <a:ext cx="474803" cy="737530"/>
              </a:xfrm>
              <a:custGeom>
                <a:avLst/>
                <a:gdLst/>
                <a:ahLst/>
                <a:cxnLst/>
                <a:rect l="l" t="t" r="r" b="b"/>
                <a:pathLst>
                  <a:path w="13592" h="21113" extrusionOk="0">
                    <a:moveTo>
                      <a:pt x="6431" y="0"/>
                    </a:moveTo>
                    <a:cubicBezTo>
                      <a:pt x="5089" y="0"/>
                      <a:pt x="4300" y="254"/>
                      <a:pt x="4300" y="254"/>
                    </a:cubicBezTo>
                    <a:lnTo>
                      <a:pt x="4281" y="254"/>
                    </a:lnTo>
                    <a:cubicBezTo>
                      <a:pt x="1" y="3412"/>
                      <a:pt x="1142" y="8137"/>
                      <a:pt x="1142" y="11811"/>
                    </a:cubicBezTo>
                    <a:cubicBezTo>
                      <a:pt x="1142" y="15699"/>
                      <a:pt x="376" y="20015"/>
                      <a:pt x="376" y="20015"/>
                    </a:cubicBezTo>
                    <a:cubicBezTo>
                      <a:pt x="1667" y="20939"/>
                      <a:pt x="2971" y="21113"/>
                      <a:pt x="3770" y="21113"/>
                    </a:cubicBezTo>
                    <a:cubicBezTo>
                      <a:pt x="4252" y="21113"/>
                      <a:pt x="4549" y="21050"/>
                      <a:pt x="4549" y="21050"/>
                    </a:cubicBezTo>
                    <a:cubicBezTo>
                      <a:pt x="4549" y="21050"/>
                      <a:pt x="10452" y="9421"/>
                      <a:pt x="13591" y="2180"/>
                    </a:cubicBezTo>
                    <a:cubicBezTo>
                      <a:pt x="10649" y="397"/>
                      <a:pt x="8108" y="0"/>
                      <a:pt x="64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5" name="Google Shape;1695;p37"/>
              <p:cNvSpPr/>
              <p:nvPr/>
            </p:nvSpPr>
            <p:spPr>
              <a:xfrm>
                <a:off x="1909691" y="3454149"/>
                <a:ext cx="384432" cy="150943"/>
              </a:xfrm>
              <a:custGeom>
                <a:avLst/>
                <a:gdLst/>
                <a:ahLst/>
                <a:cxnLst/>
                <a:rect l="l" t="t" r="r" b="b"/>
                <a:pathLst>
                  <a:path w="11005" h="4321" extrusionOk="0">
                    <a:moveTo>
                      <a:pt x="3844" y="0"/>
                    </a:moveTo>
                    <a:cubicBezTo>
                      <a:pt x="2502" y="0"/>
                      <a:pt x="1713" y="254"/>
                      <a:pt x="1713" y="254"/>
                    </a:cubicBezTo>
                    <a:lnTo>
                      <a:pt x="1694" y="254"/>
                    </a:lnTo>
                    <a:cubicBezTo>
                      <a:pt x="981" y="772"/>
                      <a:pt x="429" y="1324"/>
                      <a:pt x="1" y="1931"/>
                    </a:cubicBezTo>
                    <a:cubicBezTo>
                      <a:pt x="412" y="1853"/>
                      <a:pt x="1035" y="1773"/>
                      <a:pt x="1829" y="1773"/>
                    </a:cubicBezTo>
                    <a:cubicBezTo>
                      <a:pt x="3751" y="1773"/>
                      <a:pt x="6678" y="2239"/>
                      <a:pt x="10060" y="4320"/>
                    </a:cubicBezTo>
                    <a:cubicBezTo>
                      <a:pt x="10398" y="3590"/>
                      <a:pt x="10719" y="2858"/>
                      <a:pt x="11004" y="2180"/>
                    </a:cubicBezTo>
                    <a:cubicBezTo>
                      <a:pt x="8062" y="397"/>
                      <a:pt x="5521" y="0"/>
                      <a:pt x="38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6" name="Google Shape;1696;p37"/>
              <p:cNvSpPr/>
              <p:nvPr/>
            </p:nvSpPr>
            <p:spPr>
              <a:xfrm>
                <a:off x="1649263" y="2514130"/>
                <a:ext cx="657290" cy="694179"/>
              </a:xfrm>
              <a:custGeom>
                <a:avLst/>
                <a:gdLst/>
                <a:ahLst/>
                <a:cxnLst/>
                <a:rect l="l" t="t" r="r" b="b"/>
                <a:pathLst>
                  <a:path w="18816" h="19872" extrusionOk="0">
                    <a:moveTo>
                      <a:pt x="5975" y="1"/>
                    </a:moveTo>
                    <a:lnTo>
                      <a:pt x="1" y="9756"/>
                    </a:lnTo>
                    <a:lnTo>
                      <a:pt x="5440" y="18264"/>
                    </a:lnTo>
                    <a:lnTo>
                      <a:pt x="6136" y="19351"/>
                    </a:lnTo>
                    <a:cubicBezTo>
                      <a:pt x="7096" y="19714"/>
                      <a:pt x="8095" y="19871"/>
                      <a:pt x="9093" y="19871"/>
                    </a:cubicBezTo>
                    <a:cubicBezTo>
                      <a:pt x="13878" y="19871"/>
                      <a:pt x="18625" y="16269"/>
                      <a:pt x="18816" y="14572"/>
                    </a:cubicBezTo>
                    <a:lnTo>
                      <a:pt x="18281" y="13287"/>
                    </a:lnTo>
                    <a:lnTo>
                      <a:pt x="13591" y="1980"/>
                    </a:lnTo>
                    <a:lnTo>
                      <a:pt x="59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7" name="Google Shape;1697;p37"/>
              <p:cNvSpPr/>
              <p:nvPr/>
            </p:nvSpPr>
            <p:spPr>
              <a:xfrm>
                <a:off x="1839265" y="2978288"/>
                <a:ext cx="467292" cy="230031"/>
              </a:xfrm>
              <a:custGeom>
                <a:avLst/>
                <a:gdLst/>
                <a:ahLst/>
                <a:cxnLst/>
                <a:rect l="l" t="t" r="r" b="b"/>
                <a:pathLst>
                  <a:path w="13377" h="6585" extrusionOk="0">
                    <a:moveTo>
                      <a:pt x="12842" y="0"/>
                    </a:moveTo>
                    <a:cubicBezTo>
                      <a:pt x="8026" y="4192"/>
                      <a:pt x="2587" y="4906"/>
                      <a:pt x="1" y="4977"/>
                    </a:cubicBezTo>
                    <a:lnTo>
                      <a:pt x="697" y="6064"/>
                    </a:lnTo>
                    <a:cubicBezTo>
                      <a:pt x="1657" y="6427"/>
                      <a:pt x="2656" y="6584"/>
                      <a:pt x="3654" y="6584"/>
                    </a:cubicBezTo>
                    <a:cubicBezTo>
                      <a:pt x="8439" y="6584"/>
                      <a:pt x="13186" y="2982"/>
                      <a:pt x="13377" y="1285"/>
                    </a:cubicBezTo>
                    <a:lnTo>
                      <a:pt x="12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8" name="Google Shape;1698;p37"/>
              <p:cNvSpPr/>
              <p:nvPr/>
            </p:nvSpPr>
            <p:spPr>
              <a:xfrm>
                <a:off x="2310936" y="2018217"/>
                <a:ext cx="679123" cy="862938"/>
              </a:xfrm>
              <a:custGeom>
                <a:avLst/>
                <a:gdLst/>
                <a:ahLst/>
                <a:cxnLst/>
                <a:rect l="l" t="t" r="r" b="b"/>
                <a:pathLst>
                  <a:path w="19441" h="24703" extrusionOk="0">
                    <a:moveTo>
                      <a:pt x="3371" y="0"/>
                    </a:moveTo>
                    <a:lnTo>
                      <a:pt x="410" y="1623"/>
                    </a:lnTo>
                    <a:cubicBezTo>
                      <a:pt x="410" y="1623"/>
                      <a:pt x="0" y="3817"/>
                      <a:pt x="143" y="6723"/>
                    </a:cubicBezTo>
                    <a:cubicBezTo>
                      <a:pt x="481" y="13287"/>
                      <a:pt x="4298" y="18423"/>
                      <a:pt x="10666" y="20118"/>
                    </a:cubicBezTo>
                    <a:cubicBezTo>
                      <a:pt x="10701" y="20118"/>
                      <a:pt x="10754" y="20135"/>
                      <a:pt x="10790" y="20154"/>
                    </a:cubicBezTo>
                    <a:cubicBezTo>
                      <a:pt x="10790" y="20154"/>
                      <a:pt x="11539" y="21545"/>
                      <a:pt x="12716" y="22187"/>
                    </a:cubicBezTo>
                    <a:cubicBezTo>
                      <a:pt x="12716" y="22187"/>
                      <a:pt x="14144" y="24702"/>
                      <a:pt x="14895" y="24702"/>
                    </a:cubicBezTo>
                    <a:cubicBezTo>
                      <a:pt x="14932" y="24702"/>
                      <a:pt x="14966" y="24696"/>
                      <a:pt x="14999" y="24684"/>
                    </a:cubicBezTo>
                    <a:cubicBezTo>
                      <a:pt x="15731" y="24434"/>
                      <a:pt x="14643" y="22420"/>
                      <a:pt x="14642" y="22418"/>
                    </a:cubicBezTo>
                    <a:lnTo>
                      <a:pt x="14642" y="22418"/>
                    </a:lnTo>
                    <a:cubicBezTo>
                      <a:pt x="14643" y="22420"/>
                      <a:pt x="15720" y="24338"/>
                      <a:pt x="16297" y="24338"/>
                    </a:cubicBezTo>
                    <a:cubicBezTo>
                      <a:pt x="16336" y="24338"/>
                      <a:pt x="16374" y="24328"/>
                      <a:pt x="16409" y="24309"/>
                    </a:cubicBezTo>
                    <a:cubicBezTo>
                      <a:pt x="16944" y="24023"/>
                      <a:pt x="15998" y="21689"/>
                      <a:pt x="15998" y="21688"/>
                    </a:cubicBezTo>
                    <a:lnTo>
                      <a:pt x="15998" y="21688"/>
                    </a:lnTo>
                    <a:cubicBezTo>
                      <a:pt x="15998" y="21689"/>
                      <a:pt x="17035" y="23865"/>
                      <a:pt x="17714" y="23865"/>
                    </a:cubicBezTo>
                    <a:cubicBezTo>
                      <a:pt x="17724" y="23865"/>
                      <a:pt x="17735" y="23865"/>
                      <a:pt x="17746" y="23864"/>
                    </a:cubicBezTo>
                    <a:cubicBezTo>
                      <a:pt x="18442" y="23809"/>
                      <a:pt x="17460" y="21312"/>
                      <a:pt x="17175" y="20849"/>
                    </a:cubicBezTo>
                    <a:lnTo>
                      <a:pt x="17175" y="20849"/>
                    </a:lnTo>
                    <a:cubicBezTo>
                      <a:pt x="17176" y="20850"/>
                      <a:pt x="18291" y="22554"/>
                      <a:pt x="18847" y="22554"/>
                    </a:cubicBezTo>
                    <a:cubicBezTo>
                      <a:pt x="18887" y="22554"/>
                      <a:pt x="18925" y="22545"/>
                      <a:pt x="18958" y="22525"/>
                    </a:cubicBezTo>
                    <a:cubicBezTo>
                      <a:pt x="19441" y="22223"/>
                      <a:pt x="17460" y="19493"/>
                      <a:pt x="15945" y="18173"/>
                    </a:cubicBezTo>
                    <a:lnTo>
                      <a:pt x="13091" y="15945"/>
                    </a:lnTo>
                    <a:lnTo>
                      <a:pt x="10131" y="13322"/>
                    </a:lnTo>
                    <a:cubicBezTo>
                      <a:pt x="8614" y="11860"/>
                      <a:pt x="7829" y="9810"/>
                      <a:pt x="7936" y="7686"/>
                    </a:cubicBezTo>
                    <a:lnTo>
                      <a:pt x="8205" y="2676"/>
                    </a:lnTo>
                    <a:lnTo>
                      <a:pt x="33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9" name="Google Shape;1699;p37"/>
              <p:cNvSpPr/>
              <p:nvPr/>
            </p:nvSpPr>
            <p:spPr>
              <a:xfrm>
                <a:off x="2224965" y="1747834"/>
                <a:ext cx="424290" cy="498976"/>
              </a:xfrm>
              <a:custGeom>
                <a:avLst/>
                <a:gdLst/>
                <a:ahLst/>
                <a:cxnLst/>
                <a:rect l="l" t="t" r="r" b="b"/>
                <a:pathLst>
                  <a:path w="12146" h="14284" extrusionOk="0">
                    <a:moveTo>
                      <a:pt x="5903" y="0"/>
                    </a:moveTo>
                    <a:cubicBezTo>
                      <a:pt x="5317" y="0"/>
                      <a:pt x="4730" y="180"/>
                      <a:pt x="4226" y="552"/>
                    </a:cubicBezTo>
                    <a:cubicBezTo>
                      <a:pt x="0" y="3638"/>
                      <a:pt x="2157" y="13322"/>
                      <a:pt x="2157" y="13322"/>
                    </a:cubicBezTo>
                    <a:cubicBezTo>
                      <a:pt x="3719" y="14022"/>
                      <a:pt x="5127" y="14284"/>
                      <a:pt x="6360" y="14284"/>
                    </a:cubicBezTo>
                    <a:cubicBezTo>
                      <a:pt x="10027" y="14284"/>
                      <a:pt x="12145" y="11966"/>
                      <a:pt x="12145" y="11966"/>
                    </a:cubicBezTo>
                    <a:cubicBezTo>
                      <a:pt x="11360" y="6295"/>
                      <a:pt x="9292" y="2247"/>
                      <a:pt x="7990" y="892"/>
                    </a:cubicBezTo>
                    <a:cubicBezTo>
                      <a:pt x="7425" y="306"/>
                      <a:pt x="6666" y="0"/>
                      <a:pt x="59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0" name="Google Shape;1700;p37"/>
              <p:cNvSpPr/>
              <p:nvPr/>
            </p:nvSpPr>
            <p:spPr>
              <a:xfrm>
                <a:off x="2290360" y="2104782"/>
                <a:ext cx="358897" cy="142036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4066" extrusionOk="0">
                    <a:moveTo>
                      <a:pt x="9988" y="1"/>
                    </a:moveTo>
                    <a:cubicBezTo>
                      <a:pt x="9402" y="548"/>
                      <a:pt x="7301" y="2277"/>
                      <a:pt x="4047" y="2277"/>
                    </a:cubicBezTo>
                    <a:cubicBezTo>
                      <a:pt x="2849" y="2277"/>
                      <a:pt x="1494" y="2042"/>
                      <a:pt x="0" y="1427"/>
                    </a:cubicBezTo>
                    <a:lnTo>
                      <a:pt x="0" y="1427"/>
                    </a:lnTo>
                    <a:cubicBezTo>
                      <a:pt x="143" y="2445"/>
                      <a:pt x="285" y="3104"/>
                      <a:pt x="285" y="3104"/>
                    </a:cubicBezTo>
                    <a:cubicBezTo>
                      <a:pt x="1847" y="3804"/>
                      <a:pt x="3255" y="4066"/>
                      <a:pt x="4488" y="4066"/>
                    </a:cubicBezTo>
                    <a:cubicBezTo>
                      <a:pt x="8155" y="4066"/>
                      <a:pt x="10273" y="1748"/>
                      <a:pt x="10273" y="1748"/>
                    </a:cubicBezTo>
                    <a:cubicBezTo>
                      <a:pt x="10185" y="1125"/>
                      <a:pt x="10095" y="554"/>
                      <a:pt x="99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1" name="Google Shape;1701;p37"/>
              <p:cNvSpPr/>
              <p:nvPr/>
            </p:nvSpPr>
            <p:spPr>
              <a:xfrm>
                <a:off x="1459854" y="1601149"/>
                <a:ext cx="1097824" cy="1081755"/>
              </a:xfrm>
              <a:custGeom>
                <a:avLst/>
                <a:gdLst/>
                <a:ahLst/>
                <a:cxnLst/>
                <a:rect l="l" t="t" r="r" b="b"/>
                <a:pathLst>
                  <a:path w="31427" h="30967" extrusionOk="0">
                    <a:moveTo>
                      <a:pt x="22889" y="0"/>
                    </a:moveTo>
                    <a:cubicBezTo>
                      <a:pt x="20137" y="0"/>
                      <a:pt x="17419" y="1193"/>
                      <a:pt x="15160" y="2646"/>
                    </a:cubicBezTo>
                    <a:cubicBezTo>
                      <a:pt x="12592" y="4270"/>
                      <a:pt x="10077" y="5999"/>
                      <a:pt x="7884" y="8104"/>
                    </a:cubicBezTo>
                    <a:cubicBezTo>
                      <a:pt x="5530" y="10370"/>
                      <a:pt x="3496" y="12974"/>
                      <a:pt x="1908" y="15827"/>
                    </a:cubicBezTo>
                    <a:cubicBezTo>
                      <a:pt x="1659" y="16291"/>
                      <a:pt x="1" y="18769"/>
                      <a:pt x="267" y="19323"/>
                    </a:cubicBezTo>
                    <a:cubicBezTo>
                      <a:pt x="3603" y="26314"/>
                      <a:pt x="10167" y="29292"/>
                      <a:pt x="14732" y="30523"/>
                    </a:cubicBezTo>
                    <a:cubicBezTo>
                      <a:pt x="15213" y="30666"/>
                      <a:pt x="15696" y="30790"/>
                      <a:pt x="16124" y="30880"/>
                    </a:cubicBezTo>
                    <a:cubicBezTo>
                      <a:pt x="16385" y="30938"/>
                      <a:pt x="16646" y="30966"/>
                      <a:pt x="16904" y="30966"/>
                    </a:cubicBezTo>
                    <a:cubicBezTo>
                      <a:pt x="18390" y="30966"/>
                      <a:pt x="19756" y="30038"/>
                      <a:pt x="20243" y="28579"/>
                    </a:cubicBezTo>
                    <a:cubicBezTo>
                      <a:pt x="20725" y="27188"/>
                      <a:pt x="21384" y="25903"/>
                      <a:pt x="22062" y="24619"/>
                    </a:cubicBezTo>
                    <a:cubicBezTo>
                      <a:pt x="23132" y="22657"/>
                      <a:pt x="24559" y="20945"/>
                      <a:pt x="26218" y="19447"/>
                    </a:cubicBezTo>
                    <a:cubicBezTo>
                      <a:pt x="26913" y="18841"/>
                      <a:pt x="27520" y="18199"/>
                      <a:pt x="28019" y="17575"/>
                    </a:cubicBezTo>
                    <a:cubicBezTo>
                      <a:pt x="30730" y="14329"/>
                      <a:pt x="31426" y="9852"/>
                      <a:pt x="29821" y="6035"/>
                    </a:cubicBezTo>
                    <a:cubicBezTo>
                      <a:pt x="29660" y="5643"/>
                      <a:pt x="29464" y="5269"/>
                      <a:pt x="29267" y="4894"/>
                    </a:cubicBezTo>
                    <a:cubicBezTo>
                      <a:pt x="28982" y="4394"/>
                      <a:pt x="28768" y="4127"/>
                      <a:pt x="28768" y="4127"/>
                    </a:cubicBezTo>
                    <a:cubicBezTo>
                      <a:pt x="27662" y="2772"/>
                      <a:pt x="26646" y="1255"/>
                      <a:pt x="25148" y="506"/>
                    </a:cubicBezTo>
                    <a:cubicBezTo>
                      <a:pt x="24684" y="275"/>
                      <a:pt x="24185" y="114"/>
                      <a:pt x="23631" y="43"/>
                    </a:cubicBezTo>
                    <a:cubicBezTo>
                      <a:pt x="23507" y="25"/>
                      <a:pt x="23365" y="7"/>
                      <a:pt x="23239" y="7"/>
                    </a:cubicBezTo>
                    <a:cubicBezTo>
                      <a:pt x="23122" y="3"/>
                      <a:pt x="23006" y="0"/>
                      <a:pt x="228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2" name="Google Shape;1702;p37"/>
              <p:cNvSpPr/>
              <p:nvPr/>
            </p:nvSpPr>
            <p:spPr>
              <a:xfrm>
                <a:off x="2743620" y="2554618"/>
                <a:ext cx="130333" cy="184548"/>
              </a:xfrm>
              <a:custGeom>
                <a:avLst/>
                <a:gdLst/>
                <a:ahLst/>
                <a:cxnLst/>
                <a:rect l="l" t="t" r="r" b="b"/>
                <a:pathLst>
                  <a:path w="3731" h="5283" extrusionOk="0">
                    <a:moveTo>
                      <a:pt x="45" y="1"/>
                    </a:moveTo>
                    <a:cubicBezTo>
                      <a:pt x="0" y="3069"/>
                      <a:pt x="1667" y="3309"/>
                      <a:pt x="2191" y="3309"/>
                    </a:cubicBezTo>
                    <a:cubicBezTo>
                      <a:pt x="2288" y="3309"/>
                      <a:pt x="2346" y="3301"/>
                      <a:pt x="2346" y="3301"/>
                    </a:cubicBezTo>
                    <a:cubicBezTo>
                      <a:pt x="2346" y="3301"/>
                      <a:pt x="2453" y="5173"/>
                      <a:pt x="3095" y="5280"/>
                    </a:cubicBezTo>
                    <a:cubicBezTo>
                      <a:pt x="3108" y="5282"/>
                      <a:pt x="3121" y="5283"/>
                      <a:pt x="3134" y="5283"/>
                    </a:cubicBezTo>
                    <a:cubicBezTo>
                      <a:pt x="3730" y="5283"/>
                      <a:pt x="3559" y="2818"/>
                      <a:pt x="3559" y="2818"/>
                    </a:cubicBezTo>
                    <a:cubicBezTo>
                      <a:pt x="2934" y="110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3" name="Google Shape;1703;p37"/>
              <p:cNvSpPr/>
              <p:nvPr/>
            </p:nvSpPr>
            <p:spPr>
              <a:xfrm>
                <a:off x="309079" y="3760828"/>
                <a:ext cx="257383" cy="396903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11362" extrusionOk="0">
                    <a:moveTo>
                      <a:pt x="4210" y="0"/>
                    </a:moveTo>
                    <a:lnTo>
                      <a:pt x="2426" y="1125"/>
                    </a:lnTo>
                    <a:lnTo>
                      <a:pt x="0" y="2658"/>
                    </a:lnTo>
                    <a:lnTo>
                      <a:pt x="6190" y="11362"/>
                    </a:lnTo>
                    <a:cubicBezTo>
                      <a:pt x="6689" y="10756"/>
                      <a:pt x="7046" y="10059"/>
                      <a:pt x="7224" y="9310"/>
                    </a:cubicBezTo>
                    <a:cubicBezTo>
                      <a:pt x="7277" y="9060"/>
                      <a:pt x="7313" y="8811"/>
                      <a:pt x="7331" y="8544"/>
                    </a:cubicBezTo>
                    <a:cubicBezTo>
                      <a:pt x="7367" y="8204"/>
                      <a:pt x="7349" y="7883"/>
                      <a:pt x="7313" y="7545"/>
                    </a:cubicBezTo>
                    <a:cubicBezTo>
                      <a:pt x="7277" y="7331"/>
                      <a:pt x="7224" y="7099"/>
                      <a:pt x="7170" y="6867"/>
                    </a:cubicBezTo>
                    <a:cubicBezTo>
                      <a:pt x="7099" y="6618"/>
                      <a:pt x="7010" y="6368"/>
                      <a:pt x="6903" y="6118"/>
                    </a:cubicBezTo>
                    <a:cubicBezTo>
                      <a:pt x="6868" y="6029"/>
                      <a:pt x="6832" y="5940"/>
                      <a:pt x="6778" y="5850"/>
                    </a:cubicBezTo>
                    <a:cubicBezTo>
                      <a:pt x="6547" y="5386"/>
                      <a:pt x="6421" y="4887"/>
                      <a:pt x="6404" y="4388"/>
                    </a:cubicBezTo>
                    <a:cubicBezTo>
                      <a:pt x="6385" y="4138"/>
                      <a:pt x="6404" y="3888"/>
                      <a:pt x="6457" y="3639"/>
                    </a:cubicBezTo>
                    <a:lnTo>
                      <a:pt x="6511" y="3246"/>
                    </a:lnTo>
                    <a:lnTo>
                      <a:pt x="42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p37"/>
              <p:cNvSpPr/>
              <p:nvPr/>
            </p:nvSpPr>
            <p:spPr>
              <a:xfrm>
                <a:off x="309079" y="3800093"/>
                <a:ext cx="119050" cy="151397"/>
              </a:xfrm>
              <a:custGeom>
                <a:avLst/>
                <a:gdLst/>
                <a:ahLst/>
                <a:cxnLst/>
                <a:rect l="l" t="t" r="r" b="b"/>
                <a:pathLst>
                  <a:path w="3408" h="4334" extrusionOk="0">
                    <a:moveTo>
                      <a:pt x="2426" y="1"/>
                    </a:moveTo>
                    <a:lnTo>
                      <a:pt x="0" y="1534"/>
                    </a:lnTo>
                    <a:lnTo>
                      <a:pt x="1998" y="4334"/>
                    </a:lnTo>
                    <a:cubicBezTo>
                      <a:pt x="3194" y="3228"/>
                      <a:pt x="3408" y="1392"/>
                      <a:pt x="2445" y="36"/>
                    </a:cubicBezTo>
                    <a:lnTo>
                      <a:pt x="24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p37"/>
              <p:cNvSpPr/>
              <p:nvPr/>
            </p:nvSpPr>
            <p:spPr>
              <a:xfrm>
                <a:off x="476690" y="3909993"/>
                <a:ext cx="73568" cy="64590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1849" extrusionOk="0">
                    <a:moveTo>
                      <a:pt x="851" y="0"/>
                    </a:moveTo>
                    <a:cubicBezTo>
                      <a:pt x="455" y="0"/>
                      <a:pt x="101" y="287"/>
                      <a:pt x="36" y="688"/>
                    </a:cubicBezTo>
                    <a:cubicBezTo>
                      <a:pt x="1" y="902"/>
                      <a:pt x="54" y="1116"/>
                      <a:pt x="179" y="1278"/>
                    </a:cubicBezTo>
                    <a:cubicBezTo>
                      <a:pt x="303" y="1456"/>
                      <a:pt x="482" y="1580"/>
                      <a:pt x="696" y="1616"/>
                    </a:cubicBezTo>
                    <a:lnTo>
                      <a:pt x="2105" y="1848"/>
                    </a:lnTo>
                    <a:cubicBezTo>
                      <a:pt x="2070" y="1759"/>
                      <a:pt x="2034" y="1670"/>
                      <a:pt x="1980" y="1580"/>
                    </a:cubicBezTo>
                    <a:cubicBezTo>
                      <a:pt x="1749" y="1116"/>
                      <a:pt x="1623" y="617"/>
                      <a:pt x="1606" y="118"/>
                    </a:cubicBezTo>
                    <a:lnTo>
                      <a:pt x="981" y="11"/>
                    </a:lnTo>
                    <a:cubicBezTo>
                      <a:pt x="937" y="4"/>
                      <a:pt x="894" y="0"/>
                      <a:pt x="8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37"/>
              <p:cNvSpPr/>
              <p:nvPr/>
            </p:nvSpPr>
            <p:spPr>
              <a:xfrm>
                <a:off x="463590" y="3989746"/>
                <a:ext cx="102876" cy="69551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1991" extrusionOk="0">
                    <a:moveTo>
                      <a:pt x="834" y="0"/>
                    </a:moveTo>
                    <a:cubicBezTo>
                      <a:pt x="441" y="0"/>
                      <a:pt x="99" y="287"/>
                      <a:pt x="19" y="688"/>
                    </a:cubicBezTo>
                    <a:cubicBezTo>
                      <a:pt x="1" y="902"/>
                      <a:pt x="55" y="1116"/>
                      <a:pt x="162" y="1295"/>
                    </a:cubicBezTo>
                    <a:cubicBezTo>
                      <a:pt x="286" y="1456"/>
                      <a:pt x="483" y="1580"/>
                      <a:pt x="697" y="1616"/>
                    </a:cubicBezTo>
                    <a:lnTo>
                      <a:pt x="2908" y="1991"/>
                    </a:lnTo>
                    <a:cubicBezTo>
                      <a:pt x="2944" y="1651"/>
                      <a:pt x="2926" y="1330"/>
                      <a:pt x="2890" y="992"/>
                    </a:cubicBezTo>
                    <a:cubicBezTo>
                      <a:pt x="2854" y="778"/>
                      <a:pt x="2801" y="546"/>
                      <a:pt x="2747" y="314"/>
                    </a:cubicBezTo>
                    <a:lnTo>
                      <a:pt x="964" y="11"/>
                    </a:lnTo>
                    <a:cubicBezTo>
                      <a:pt x="920" y="4"/>
                      <a:pt x="877" y="0"/>
                      <a:pt x="8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7" name="Google Shape;1707;p37"/>
              <p:cNvSpPr/>
              <p:nvPr/>
            </p:nvSpPr>
            <p:spPr>
              <a:xfrm>
                <a:off x="277325" y="3853681"/>
                <a:ext cx="247986" cy="326479"/>
              </a:xfrm>
              <a:custGeom>
                <a:avLst/>
                <a:gdLst/>
                <a:ahLst/>
                <a:cxnLst/>
                <a:rect l="l" t="t" r="r" b="b"/>
                <a:pathLst>
                  <a:path w="7099" h="9346" extrusionOk="0">
                    <a:moveTo>
                      <a:pt x="909" y="0"/>
                    </a:moveTo>
                    <a:lnTo>
                      <a:pt x="1" y="642"/>
                    </a:lnTo>
                    <a:lnTo>
                      <a:pt x="6207" y="9346"/>
                    </a:lnTo>
                    <a:lnTo>
                      <a:pt x="7099" y="8704"/>
                    </a:lnTo>
                    <a:lnTo>
                      <a:pt x="9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8" name="Google Shape;1708;p37"/>
              <p:cNvSpPr/>
              <p:nvPr/>
            </p:nvSpPr>
            <p:spPr>
              <a:xfrm>
                <a:off x="441826" y="4127802"/>
                <a:ext cx="52364" cy="57359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42" extrusionOk="0">
                    <a:moveTo>
                      <a:pt x="428" y="1"/>
                    </a:moveTo>
                    <a:lnTo>
                      <a:pt x="0" y="786"/>
                    </a:lnTo>
                    <a:lnTo>
                      <a:pt x="606" y="1642"/>
                    </a:lnTo>
                    <a:lnTo>
                      <a:pt x="1498" y="1499"/>
                    </a:lnTo>
                    <a:lnTo>
                      <a:pt x="4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p37"/>
              <p:cNvSpPr/>
              <p:nvPr/>
            </p:nvSpPr>
            <p:spPr>
              <a:xfrm>
                <a:off x="358929" y="4011265"/>
                <a:ext cx="51770" cy="57359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642" extrusionOk="0">
                    <a:moveTo>
                      <a:pt x="428" y="1"/>
                    </a:moveTo>
                    <a:lnTo>
                      <a:pt x="0" y="786"/>
                    </a:lnTo>
                    <a:lnTo>
                      <a:pt x="607" y="1642"/>
                    </a:lnTo>
                    <a:lnTo>
                      <a:pt x="1481" y="1499"/>
                    </a:lnTo>
                    <a:lnTo>
                      <a:pt x="4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p37"/>
              <p:cNvSpPr/>
              <p:nvPr/>
            </p:nvSpPr>
            <p:spPr>
              <a:xfrm>
                <a:off x="447381" y="2790138"/>
                <a:ext cx="1118399" cy="1084095"/>
              </a:xfrm>
              <a:custGeom>
                <a:avLst/>
                <a:gdLst/>
                <a:ahLst/>
                <a:cxnLst/>
                <a:rect l="l" t="t" r="r" b="b"/>
                <a:pathLst>
                  <a:path w="32016" h="31034" extrusionOk="0">
                    <a:moveTo>
                      <a:pt x="21296" y="0"/>
                    </a:moveTo>
                    <a:lnTo>
                      <a:pt x="15767" y="13270"/>
                    </a:lnTo>
                    <a:cubicBezTo>
                      <a:pt x="15426" y="13180"/>
                      <a:pt x="15072" y="13141"/>
                      <a:pt x="14705" y="13141"/>
                    </a:cubicBezTo>
                    <a:cubicBezTo>
                      <a:pt x="14631" y="13141"/>
                      <a:pt x="14557" y="13142"/>
                      <a:pt x="14483" y="13145"/>
                    </a:cubicBezTo>
                    <a:cubicBezTo>
                      <a:pt x="11327" y="13234"/>
                      <a:pt x="7082" y="16035"/>
                      <a:pt x="5120" y="19495"/>
                    </a:cubicBezTo>
                    <a:cubicBezTo>
                      <a:pt x="2873" y="23471"/>
                      <a:pt x="1" y="27966"/>
                      <a:pt x="1" y="27966"/>
                    </a:cubicBezTo>
                    <a:cubicBezTo>
                      <a:pt x="1304" y="30160"/>
                      <a:pt x="2552" y="31033"/>
                      <a:pt x="2552" y="31033"/>
                    </a:cubicBezTo>
                    <a:cubicBezTo>
                      <a:pt x="2552" y="31033"/>
                      <a:pt x="13396" y="24524"/>
                      <a:pt x="19781" y="20458"/>
                    </a:cubicBezTo>
                    <a:cubicBezTo>
                      <a:pt x="20583" y="19940"/>
                      <a:pt x="21296" y="19495"/>
                      <a:pt x="21902" y="19102"/>
                    </a:cubicBezTo>
                    <a:cubicBezTo>
                      <a:pt x="27324" y="15731"/>
                      <a:pt x="32016" y="7848"/>
                      <a:pt x="32016" y="7848"/>
                    </a:cubicBezTo>
                    <a:lnTo>
                      <a:pt x="31124" y="6885"/>
                    </a:lnTo>
                    <a:lnTo>
                      <a:pt x="24061" y="1712"/>
                    </a:lnTo>
                    <a:lnTo>
                      <a:pt x="212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1" name="Google Shape;1711;p37"/>
              <p:cNvSpPr/>
              <p:nvPr/>
            </p:nvSpPr>
            <p:spPr>
              <a:xfrm>
                <a:off x="447381" y="3249335"/>
                <a:ext cx="691000" cy="624907"/>
              </a:xfrm>
              <a:custGeom>
                <a:avLst/>
                <a:gdLst/>
                <a:ahLst/>
                <a:cxnLst/>
                <a:rect l="l" t="t" r="r" b="b"/>
                <a:pathLst>
                  <a:path w="19781" h="17889" extrusionOk="0">
                    <a:moveTo>
                      <a:pt x="14483" y="0"/>
                    </a:moveTo>
                    <a:cubicBezTo>
                      <a:pt x="11327" y="89"/>
                      <a:pt x="7082" y="2890"/>
                      <a:pt x="5120" y="6350"/>
                    </a:cubicBezTo>
                    <a:cubicBezTo>
                      <a:pt x="2873" y="10326"/>
                      <a:pt x="1" y="14821"/>
                      <a:pt x="1" y="14821"/>
                    </a:cubicBezTo>
                    <a:cubicBezTo>
                      <a:pt x="875" y="17353"/>
                      <a:pt x="2552" y="17888"/>
                      <a:pt x="2552" y="17888"/>
                    </a:cubicBezTo>
                    <a:cubicBezTo>
                      <a:pt x="2552" y="17888"/>
                      <a:pt x="13396" y="11379"/>
                      <a:pt x="19781" y="7313"/>
                    </a:cubicBezTo>
                    <a:cubicBezTo>
                      <a:pt x="19013" y="3496"/>
                      <a:pt x="16088" y="1070"/>
                      <a:pt x="144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2" name="Google Shape;1712;p37"/>
              <p:cNvSpPr/>
              <p:nvPr/>
            </p:nvSpPr>
            <p:spPr>
              <a:xfrm>
                <a:off x="864834" y="3249335"/>
                <a:ext cx="273556" cy="294097"/>
              </a:xfrm>
              <a:custGeom>
                <a:avLst/>
                <a:gdLst/>
                <a:ahLst/>
                <a:cxnLst/>
                <a:rect l="l" t="t" r="r" b="b"/>
                <a:pathLst>
                  <a:path w="7831" h="8419" extrusionOk="0">
                    <a:moveTo>
                      <a:pt x="2533" y="0"/>
                    </a:moveTo>
                    <a:cubicBezTo>
                      <a:pt x="1731" y="17"/>
                      <a:pt x="875" y="214"/>
                      <a:pt x="0" y="553"/>
                    </a:cubicBezTo>
                    <a:cubicBezTo>
                      <a:pt x="1106" y="1177"/>
                      <a:pt x="5191" y="3781"/>
                      <a:pt x="6100" y="8419"/>
                    </a:cubicBezTo>
                    <a:cubicBezTo>
                      <a:pt x="6706" y="8026"/>
                      <a:pt x="7277" y="7651"/>
                      <a:pt x="7831" y="7313"/>
                    </a:cubicBezTo>
                    <a:cubicBezTo>
                      <a:pt x="7063" y="3496"/>
                      <a:pt x="4138" y="1070"/>
                      <a:pt x="25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3" name="Google Shape;1713;p37"/>
              <p:cNvSpPr/>
              <p:nvPr/>
            </p:nvSpPr>
            <p:spPr>
              <a:xfrm>
                <a:off x="1191286" y="2259292"/>
                <a:ext cx="748918" cy="804985"/>
              </a:xfrm>
              <a:custGeom>
                <a:avLst/>
                <a:gdLst/>
                <a:ahLst/>
                <a:cxnLst/>
                <a:rect l="l" t="t" r="r" b="b"/>
                <a:pathLst>
                  <a:path w="21439" h="23044" extrusionOk="0">
                    <a:moveTo>
                      <a:pt x="8152" y="1"/>
                    </a:moveTo>
                    <a:cubicBezTo>
                      <a:pt x="4353" y="2338"/>
                      <a:pt x="1839" y="9008"/>
                      <a:pt x="697" y="12682"/>
                    </a:cubicBezTo>
                    <a:cubicBezTo>
                      <a:pt x="234" y="14180"/>
                      <a:pt x="1" y="15196"/>
                      <a:pt x="1" y="15196"/>
                    </a:cubicBezTo>
                    <a:cubicBezTo>
                      <a:pt x="4300" y="22384"/>
                      <a:pt x="10721" y="23044"/>
                      <a:pt x="10721" y="23044"/>
                    </a:cubicBezTo>
                    <a:lnTo>
                      <a:pt x="12450" y="20993"/>
                    </a:lnTo>
                    <a:lnTo>
                      <a:pt x="21439" y="10309"/>
                    </a:lnTo>
                    <a:lnTo>
                      <a:pt x="19834" y="7332"/>
                    </a:lnTo>
                    <a:lnTo>
                      <a:pt x="13306" y="2569"/>
                    </a:lnTo>
                    <a:lnTo>
                      <a:pt x="8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4" name="Google Shape;1714;p37"/>
              <p:cNvSpPr/>
              <p:nvPr/>
            </p:nvSpPr>
            <p:spPr>
              <a:xfrm>
                <a:off x="1191286" y="2702315"/>
                <a:ext cx="434910" cy="361971"/>
              </a:xfrm>
              <a:custGeom>
                <a:avLst/>
                <a:gdLst/>
                <a:ahLst/>
                <a:cxnLst/>
                <a:rect l="l" t="t" r="r" b="b"/>
                <a:pathLst>
                  <a:path w="12450" h="10362" extrusionOk="0">
                    <a:moveTo>
                      <a:pt x="697" y="0"/>
                    </a:moveTo>
                    <a:cubicBezTo>
                      <a:pt x="234" y="1498"/>
                      <a:pt x="1" y="2514"/>
                      <a:pt x="1" y="2514"/>
                    </a:cubicBezTo>
                    <a:cubicBezTo>
                      <a:pt x="4300" y="9702"/>
                      <a:pt x="10721" y="10362"/>
                      <a:pt x="10721" y="10362"/>
                    </a:cubicBezTo>
                    <a:lnTo>
                      <a:pt x="12450" y="8311"/>
                    </a:lnTo>
                    <a:cubicBezTo>
                      <a:pt x="6029" y="7027"/>
                      <a:pt x="2177" y="2229"/>
                      <a:pt x="6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p37"/>
              <p:cNvSpPr/>
              <p:nvPr/>
            </p:nvSpPr>
            <p:spPr>
              <a:xfrm>
                <a:off x="1466701" y="1601149"/>
                <a:ext cx="986284" cy="1066280"/>
              </a:xfrm>
              <a:custGeom>
                <a:avLst/>
                <a:gdLst/>
                <a:ahLst/>
                <a:cxnLst/>
                <a:rect l="l" t="t" r="r" b="b"/>
                <a:pathLst>
                  <a:path w="28234" h="30524" extrusionOk="0">
                    <a:moveTo>
                      <a:pt x="22693" y="0"/>
                    </a:moveTo>
                    <a:cubicBezTo>
                      <a:pt x="19941" y="0"/>
                      <a:pt x="17223" y="1193"/>
                      <a:pt x="14964" y="2646"/>
                    </a:cubicBezTo>
                    <a:cubicBezTo>
                      <a:pt x="12396" y="4270"/>
                      <a:pt x="9881" y="5999"/>
                      <a:pt x="7688" y="8104"/>
                    </a:cubicBezTo>
                    <a:cubicBezTo>
                      <a:pt x="5334" y="10370"/>
                      <a:pt x="3300" y="12974"/>
                      <a:pt x="1712" y="15827"/>
                    </a:cubicBezTo>
                    <a:cubicBezTo>
                      <a:pt x="1534" y="16148"/>
                      <a:pt x="625" y="17521"/>
                      <a:pt x="233" y="18467"/>
                    </a:cubicBezTo>
                    <a:cubicBezTo>
                      <a:pt x="71" y="18859"/>
                      <a:pt x="0" y="19162"/>
                      <a:pt x="71" y="19323"/>
                    </a:cubicBezTo>
                    <a:cubicBezTo>
                      <a:pt x="3407" y="26314"/>
                      <a:pt x="9971" y="29292"/>
                      <a:pt x="14536" y="30523"/>
                    </a:cubicBezTo>
                    <a:cubicBezTo>
                      <a:pt x="16391" y="29382"/>
                      <a:pt x="17568" y="26635"/>
                      <a:pt x="18263" y="24281"/>
                    </a:cubicBezTo>
                    <a:cubicBezTo>
                      <a:pt x="19102" y="21445"/>
                      <a:pt x="21830" y="19875"/>
                      <a:pt x="24256" y="17164"/>
                    </a:cubicBezTo>
                    <a:cubicBezTo>
                      <a:pt x="24720" y="16648"/>
                      <a:pt x="25166" y="16094"/>
                      <a:pt x="25576" y="15488"/>
                    </a:cubicBezTo>
                    <a:cubicBezTo>
                      <a:pt x="28234" y="11635"/>
                      <a:pt x="27128" y="5376"/>
                      <a:pt x="27128" y="5376"/>
                    </a:cubicBezTo>
                    <a:lnTo>
                      <a:pt x="24952" y="506"/>
                    </a:lnTo>
                    <a:cubicBezTo>
                      <a:pt x="24488" y="275"/>
                      <a:pt x="23989" y="114"/>
                      <a:pt x="23435" y="43"/>
                    </a:cubicBezTo>
                    <a:cubicBezTo>
                      <a:pt x="23311" y="25"/>
                      <a:pt x="23169" y="7"/>
                      <a:pt x="23043" y="7"/>
                    </a:cubicBezTo>
                    <a:cubicBezTo>
                      <a:pt x="22926" y="3"/>
                      <a:pt x="22810" y="0"/>
                      <a:pt x="226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37"/>
              <p:cNvSpPr/>
              <p:nvPr/>
            </p:nvSpPr>
            <p:spPr>
              <a:xfrm>
                <a:off x="2224965" y="1213250"/>
                <a:ext cx="168235" cy="230555"/>
              </a:xfrm>
              <a:custGeom>
                <a:avLst/>
                <a:gdLst/>
                <a:ahLst/>
                <a:cxnLst/>
                <a:rect l="l" t="t" r="r" b="b"/>
                <a:pathLst>
                  <a:path w="4816" h="6600" extrusionOk="0">
                    <a:moveTo>
                      <a:pt x="3639" y="0"/>
                    </a:moveTo>
                    <a:cubicBezTo>
                      <a:pt x="3639" y="0"/>
                      <a:pt x="2782" y="17"/>
                      <a:pt x="2640" y="802"/>
                    </a:cubicBezTo>
                    <a:lnTo>
                      <a:pt x="3584" y="2871"/>
                    </a:lnTo>
                    <a:lnTo>
                      <a:pt x="1622" y="1230"/>
                    </a:lnTo>
                    <a:cubicBezTo>
                      <a:pt x="1622" y="1230"/>
                      <a:pt x="838" y="1391"/>
                      <a:pt x="873" y="2426"/>
                    </a:cubicBezTo>
                    <a:lnTo>
                      <a:pt x="3068" y="3639"/>
                    </a:lnTo>
                    <a:lnTo>
                      <a:pt x="714" y="3299"/>
                    </a:lnTo>
                    <a:cubicBezTo>
                      <a:pt x="714" y="3299"/>
                      <a:pt x="0" y="3977"/>
                      <a:pt x="393" y="4851"/>
                    </a:cubicBezTo>
                    <a:lnTo>
                      <a:pt x="2871" y="4655"/>
                    </a:lnTo>
                    <a:lnTo>
                      <a:pt x="1016" y="5601"/>
                    </a:lnTo>
                    <a:cubicBezTo>
                      <a:pt x="1016" y="5601"/>
                      <a:pt x="766" y="6243"/>
                      <a:pt x="1463" y="6599"/>
                    </a:cubicBezTo>
                    <a:lnTo>
                      <a:pt x="4048" y="5172"/>
                    </a:lnTo>
                    <a:lnTo>
                      <a:pt x="4816" y="4067"/>
                    </a:lnTo>
                    <a:lnTo>
                      <a:pt x="36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7" name="Google Shape;1717;p37"/>
              <p:cNvSpPr/>
              <p:nvPr/>
            </p:nvSpPr>
            <p:spPr>
              <a:xfrm>
                <a:off x="2342690" y="1347813"/>
                <a:ext cx="122788" cy="122753"/>
              </a:xfrm>
              <a:custGeom>
                <a:avLst/>
                <a:gdLst/>
                <a:ahLst/>
                <a:cxnLst/>
                <a:rect l="l" t="t" r="r" b="b"/>
                <a:pathLst>
                  <a:path w="3515" h="3514" extrusionOk="0">
                    <a:moveTo>
                      <a:pt x="1748" y="1"/>
                    </a:moveTo>
                    <a:cubicBezTo>
                      <a:pt x="785" y="1"/>
                      <a:pt x="0" y="785"/>
                      <a:pt x="0" y="1749"/>
                    </a:cubicBezTo>
                    <a:cubicBezTo>
                      <a:pt x="0" y="2729"/>
                      <a:pt x="785" y="3513"/>
                      <a:pt x="1748" y="3513"/>
                    </a:cubicBezTo>
                    <a:cubicBezTo>
                      <a:pt x="2730" y="3513"/>
                      <a:pt x="3515" y="2729"/>
                      <a:pt x="3515" y="1749"/>
                    </a:cubicBezTo>
                    <a:cubicBezTo>
                      <a:pt x="3515" y="785"/>
                      <a:pt x="2730" y="1"/>
                      <a:pt x="17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8" name="Google Shape;1718;p37"/>
              <p:cNvSpPr/>
              <p:nvPr/>
            </p:nvSpPr>
            <p:spPr>
              <a:xfrm>
                <a:off x="2327145" y="1313474"/>
                <a:ext cx="382546" cy="324698"/>
              </a:xfrm>
              <a:custGeom>
                <a:avLst/>
                <a:gdLst/>
                <a:ahLst/>
                <a:cxnLst/>
                <a:rect l="l" t="t" r="r" b="b"/>
                <a:pathLst>
                  <a:path w="10951" h="9295" extrusionOk="0">
                    <a:moveTo>
                      <a:pt x="5551" y="0"/>
                    </a:moveTo>
                    <a:cubicBezTo>
                      <a:pt x="5508" y="0"/>
                      <a:pt x="5465" y="1"/>
                      <a:pt x="5422" y="2"/>
                    </a:cubicBezTo>
                    <a:cubicBezTo>
                      <a:pt x="4602" y="21"/>
                      <a:pt x="3781" y="235"/>
                      <a:pt x="3049" y="627"/>
                    </a:cubicBezTo>
                    <a:cubicBezTo>
                      <a:pt x="2371" y="984"/>
                      <a:pt x="1765" y="1483"/>
                      <a:pt x="1301" y="2089"/>
                    </a:cubicBezTo>
                    <a:cubicBezTo>
                      <a:pt x="428" y="3177"/>
                      <a:pt x="0" y="4622"/>
                      <a:pt x="196" y="5995"/>
                    </a:cubicBezTo>
                    <a:cubicBezTo>
                      <a:pt x="392" y="7369"/>
                      <a:pt x="1249" y="8653"/>
                      <a:pt x="2478" y="9295"/>
                    </a:cubicBezTo>
                    <a:lnTo>
                      <a:pt x="9613" y="8171"/>
                    </a:lnTo>
                    <a:cubicBezTo>
                      <a:pt x="10773" y="6655"/>
                      <a:pt x="10951" y="4461"/>
                      <a:pt x="10076" y="2767"/>
                    </a:cubicBezTo>
                    <a:cubicBezTo>
                      <a:pt x="9239" y="1110"/>
                      <a:pt x="7414" y="0"/>
                      <a:pt x="55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p37"/>
              <p:cNvSpPr/>
              <p:nvPr/>
            </p:nvSpPr>
            <p:spPr>
              <a:xfrm>
                <a:off x="2487754" y="1310430"/>
                <a:ext cx="68630" cy="147663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4447" extrusionOk="0">
                    <a:moveTo>
                      <a:pt x="358" y="1"/>
                    </a:moveTo>
                    <a:cubicBezTo>
                      <a:pt x="175" y="1"/>
                      <a:pt x="1" y="181"/>
                      <a:pt x="16" y="361"/>
                    </a:cubicBezTo>
                    <a:cubicBezTo>
                      <a:pt x="52" y="877"/>
                      <a:pt x="319" y="1376"/>
                      <a:pt x="480" y="1859"/>
                    </a:cubicBezTo>
                    <a:cubicBezTo>
                      <a:pt x="675" y="2518"/>
                      <a:pt x="658" y="3160"/>
                      <a:pt x="587" y="3838"/>
                    </a:cubicBezTo>
                    <a:cubicBezTo>
                      <a:pt x="537" y="4226"/>
                      <a:pt x="880" y="4447"/>
                      <a:pt x="1218" y="4447"/>
                    </a:cubicBezTo>
                    <a:cubicBezTo>
                      <a:pt x="1487" y="4447"/>
                      <a:pt x="1754" y="4307"/>
                      <a:pt x="1817" y="3999"/>
                    </a:cubicBezTo>
                    <a:cubicBezTo>
                      <a:pt x="2067" y="2750"/>
                      <a:pt x="1835" y="556"/>
                      <a:pt x="461" y="21"/>
                    </a:cubicBezTo>
                    <a:cubicBezTo>
                      <a:pt x="427" y="7"/>
                      <a:pt x="393" y="1"/>
                      <a:pt x="358" y="1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0" name="Google Shape;1720;p37"/>
              <p:cNvSpPr/>
              <p:nvPr/>
            </p:nvSpPr>
            <p:spPr>
              <a:xfrm>
                <a:off x="2571261" y="1339419"/>
                <a:ext cx="61557" cy="13494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4064" extrusionOk="0">
                    <a:moveTo>
                      <a:pt x="791" y="1"/>
                    </a:moveTo>
                    <a:cubicBezTo>
                      <a:pt x="682" y="1"/>
                      <a:pt x="580" y="57"/>
                      <a:pt x="533" y="182"/>
                    </a:cubicBezTo>
                    <a:cubicBezTo>
                      <a:pt x="408" y="610"/>
                      <a:pt x="640" y="1074"/>
                      <a:pt x="693" y="1502"/>
                    </a:cubicBezTo>
                    <a:cubicBezTo>
                      <a:pt x="764" y="2144"/>
                      <a:pt x="569" y="2698"/>
                      <a:pt x="248" y="3250"/>
                    </a:cubicBezTo>
                    <a:cubicBezTo>
                      <a:pt x="1" y="3695"/>
                      <a:pt x="361" y="4063"/>
                      <a:pt x="748" y="4063"/>
                    </a:cubicBezTo>
                    <a:cubicBezTo>
                      <a:pt x="920" y="4063"/>
                      <a:pt x="1097" y="3991"/>
                      <a:pt x="1228" y="3821"/>
                    </a:cubicBezTo>
                    <a:cubicBezTo>
                      <a:pt x="1675" y="3233"/>
                      <a:pt x="1853" y="2430"/>
                      <a:pt x="1799" y="1699"/>
                    </a:cubicBezTo>
                    <a:cubicBezTo>
                      <a:pt x="1763" y="1110"/>
                      <a:pt x="1532" y="111"/>
                      <a:pt x="836" y="4"/>
                    </a:cubicBezTo>
                    <a:cubicBezTo>
                      <a:pt x="821" y="2"/>
                      <a:pt x="806" y="1"/>
                      <a:pt x="791" y="1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1" name="Google Shape;1721;p37"/>
              <p:cNvSpPr/>
              <p:nvPr/>
            </p:nvSpPr>
            <p:spPr>
              <a:xfrm>
                <a:off x="2628605" y="1423928"/>
                <a:ext cx="58669" cy="110838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3338" extrusionOk="0">
                    <a:moveTo>
                      <a:pt x="1115" y="1"/>
                    </a:moveTo>
                    <a:cubicBezTo>
                      <a:pt x="1048" y="1"/>
                      <a:pt x="982" y="48"/>
                      <a:pt x="982" y="134"/>
                    </a:cubicBezTo>
                    <a:cubicBezTo>
                      <a:pt x="1018" y="1009"/>
                      <a:pt x="643" y="1794"/>
                      <a:pt x="215" y="2543"/>
                    </a:cubicBezTo>
                    <a:cubicBezTo>
                      <a:pt x="1" y="2930"/>
                      <a:pt x="348" y="3338"/>
                      <a:pt x="708" y="3338"/>
                    </a:cubicBezTo>
                    <a:cubicBezTo>
                      <a:pt x="829" y="3338"/>
                      <a:pt x="950" y="3292"/>
                      <a:pt x="1053" y="3185"/>
                    </a:cubicBezTo>
                    <a:cubicBezTo>
                      <a:pt x="1463" y="2774"/>
                      <a:pt x="1677" y="2168"/>
                      <a:pt x="1731" y="1597"/>
                    </a:cubicBezTo>
                    <a:cubicBezTo>
                      <a:pt x="1767" y="990"/>
                      <a:pt x="1570" y="545"/>
                      <a:pt x="1232" y="63"/>
                    </a:cubicBezTo>
                    <a:cubicBezTo>
                      <a:pt x="1204" y="21"/>
                      <a:pt x="1159" y="1"/>
                      <a:pt x="1115" y="1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2" name="Google Shape;1722;p37"/>
              <p:cNvSpPr/>
              <p:nvPr/>
            </p:nvSpPr>
            <p:spPr>
              <a:xfrm>
                <a:off x="2385817" y="1346891"/>
                <a:ext cx="81745" cy="147995"/>
              </a:xfrm>
              <a:custGeom>
                <a:avLst/>
                <a:gdLst/>
                <a:ahLst/>
                <a:cxnLst/>
                <a:rect l="l" t="t" r="r" b="b"/>
                <a:pathLst>
                  <a:path w="2462" h="4457" extrusionOk="0">
                    <a:moveTo>
                      <a:pt x="960" y="0"/>
                    </a:moveTo>
                    <a:cubicBezTo>
                      <a:pt x="938" y="0"/>
                      <a:pt x="915" y="4"/>
                      <a:pt x="892" y="12"/>
                    </a:cubicBezTo>
                    <a:cubicBezTo>
                      <a:pt x="0" y="385"/>
                      <a:pt x="54" y="1634"/>
                      <a:pt x="214" y="2437"/>
                    </a:cubicBezTo>
                    <a:cubicBezTo>
                      <a:pt x="370" y="3162"/>
                      <a:pt x="1027" y="4456"/>
                      <a:pt x="1877" y="4456"/>
                    </a:cubicBezTo>
                    <a:cubicBezTo>
                      <a:pt x="1905" y="4456"/>
                      <a:pt x="1934" y="4455"/>
                      <a:pt x="1962" y="4452"/>
                    </a:cubicBezTo>
                    <a:cubicBezTo>
                      <a:pt x="2212" y="4416"/>
                      <a:pt x="2461" y="4256"/>
                      <a:pt x="2444" y="3971"/>
                    </a:cubicBezTo>
                    <a:cubicBezTo>
                      <a:pt x="2409" y="3310"/>
                      <a:pt x="1784" y="2918"/>
                      <a:pt x="1552" y="2312"/>
                    </a:cubicBezTo>
                    <a:cubicBezTo>
                      <a:pt x="1267" y="1617"/>
                      <a:pt x="1534" y="761"/>
                      <a:pt x="1160" y="119"/>
                    </a:cubicBezTo>
                    <a:cubicBezTo>
                      <a:pt x="1118" y="48"/>
                      <a:pt x="1042" y="0"/>
                      <a:pt x="960" y="0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3" name="Google Shape;1723;p37"/>
              <p:cNvSpPr/>
              <p:nvPr/>
            </p:nvSpPr>
            <p:spPr>
              <a:xfrm>
                <a:off x="2328375" y="1423364"/>
                <a:ext cx="122584" cy="128835"/>
              </a:xfrm>
              <a:custGeom>
                <a:avLst/>
                <a:gdLst/>
                <a:ahLst/>
                <a:cxnLst/>
                <a:rect l="l" t="t" r="r" b="b"/>
                <a:pathLst>
                  <a:path w="3692" h="3880" extrusionOk="0">
                    <a:moveTo>
                      <a:pt x="711" y="0"/>
                    </a:moveTo>
                    <a:cubicBezTo>
                      <a:pt x="656" y="0"/>
                      <a:pt x="606" y="28"/>
                      <a:pt x="572" y="63"/>
                    </a:cubicBezTo>
                    <a:cubicBezTo>
                      <a:pt x="1" y="491"/>
                      <a:pt x="357" y="1542"/>
                      <a:pt x="589" y="2060"/>
                    </a:cubicBezTo>
                    <a:cubicBezTo>
                      <a:pt x="945" y="2881"/>
                      <a:pt x="1659" y="3523"/>
                      <a:pt x="2462" y="3844"/>
                    </a:cubicBezTo>
                    <a:cubicBezTo>
                      <a:pt x="2516" y="3868"/>
                      <a:pt x="2573" y="3879"/>
                      <a:pt x="2630" y="3879"/>
                    </a:cubicBezTo>
                    <a:cubicBezTo>
                      <a:pt x="2779" y="3879"/>
                      <a:pt x="2930" y="3804"/>
                      <a:pt x="3033" y="3701"/>
                    </a:cubicBezTo>
                    <a:cubicBezTo>
                      <a:pt x="3692" y="3076"/>
                      <a:pt x="2391" y="2453"/>
                      <a:pt x="2034" y="2096"/>
                    </a:cubicBezTo>
                    <a:cubicBezTo>
                      <a:pt x="1713" y="1775"/>
                      <a:pt x="1535" y="1400"/>
                      <a:pt x="1338" y="1007"/>
                    </a:cubicBezTo>
                    <a:cubicBezTo>
                      <a:pt x="1159" y="651"/>
                      <a:pt x="1124" y="258"/>
                      <a:pt x="803" y="27"/>
                    </a:cubicBezTo>
                    <a:cubicBezTo>
                      <a:pt x="772" y="8"/>
                      <a:pt x="741" y="0"/>
                      <a:pt x="711" y="0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4" name="Google Shape;1724;p37"/>
              <p:cNvSpPr/>
              <p:nvPr/>
            </p:nvSpPr>
            <p:spPr>
              <a:xfrm>
                <a:off x="2259828" y="1602616"/>
                <a:ext cx="241768" cy="241628"/>
              </a:xfrm>
              <a:custGeom>
                <a:avLst/>
                <a:gdLst/>
                <a:ahLst/>
                <a:cxnLst/>
                <a:rect l="l" t="t" r="r" b="b"/>
                <a:pathLst>
                  <a:path w="6921" h="6917" extrusionOk="0">
                    <a:moveTo>
                      <a:pt x="731" y="1"/>
                    </a:moveTo>
                    <a:lnTo>
                      <a:pt x="731" y="1"/>
                    </a:lnTo>
                    <a:cubicBezTo>
                      <a:pt x="1" y="2105"/>
                      <a:pt x="714" y="4673"/>
                      <a:pt x="2498" y="6029"/>
                    </a:cubicBezTo>
                    <a:cubicBezTo>
                      <a:pt x="3173" y="6560"/>
                      <a:pt x="4023" y="6916"/>
                      <a:pt x="4889" y="6916"/>
                    </a:cubicBezTo>
                    <a:cubicBezTo>
                      <a:pt x="4984" y="6916"/>
                      <a:pt x="5078" y="6912"/>
                      <a:pt x="5173" y="6903"/>
                    </a:cubicBezTo>
                    <a:cubicBezTo>
                      <a:pt x="5851" y="6832"/>
                      <a:pt x="6493" y="6511"/>
                      <a:pt x="6921" y="5993"/>
                    </a:cubicBezTo>
                    <a:cubicBezTo>
                      <a:pt x="6760" y="5601"/>
                      <a:pt x="6564" y="5227"/>
                      <a:pt x="6367" y="4852"/>
                    </a:cubicBezTo>
                    <a:cubicBezTo>
                      <a:pt x="6082" y="4352"/>
                      <a:pt x="5868" y="4085"/>
                      <a:pt x="5868" y="4085"/>
                    </a:cubicBezTo>
                    <a:cubicBezTo>
                      <a:pt x="4424" y="2319"/>
                      <a:pt x="3121" y="286"/>
                      <a:pt x="7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5" name="Google Shape;1725;p37"/>
              <p:cNvSpPr/>
              <p:nvPr/>
            </p:nvSpPr>
            <p:spPr>
              <a:xfrm>
                <a:off x="2302202" y="1568975"/>
                <a:ext cx="162611" cy="220040"/>
              </a:xfrm>
              <a:custGeom>
                <a:avLst/>
                <a:gdLst/>
                <a:ahLst/>
                <a:cxnLst/>
                <a:rect l="l" t="t" r="r" b="b"/>
                <a:pathLst>
                  <a:path w="4655" h="6299" extrusionOk="0">
                    <a:moveTo>
                      <a:pt x="2319" y="0"/>
                    </a:moveTo>
                    <a:lnTo>
                      <a:pt x="536" y="1588"/>
                    </a:lnTo>
                    <a:cubicBezTo>
                      <a:pt x="536" y="1588"/>
                      <a:pt x="1" y="3674"/>
                      <a:pt x="999" y="5013"/>
                    </a:cubicBezTo>
                    <a:cubicBezTo>
                      <a:pt x="1606" y="5798"/>
                      <a:pt x="2284" y="6100"/>
                      <a:pt x="2712" y="6226"/>
                    </a:cubicBezTo>
                    <a:cubicBezTo>
                      <a:pt x="2930" y="6289"/>
                      <a:pt x="3093" y="6298"/>
                      <a:pt x="3167" y="6298"/>
                    </a:cubicBezTo>
                    <a:cubicBezTo>
                      <a:pt x="3196" y="6298"/>
                      <a:pt x="3211" y="6297"/>
                      <a:pt x="3211" y="6297"/>
                    </a:cubicBezTo>
                    <a:lnTo>
                      <a:pt x="4655" y="5048"/>
                    </a:lnTo>
                    <a:cubicBezTo>
                      <a:pt x="4655" y="5048"/>
                      <a:pt x="4245" y="2552"/>
                      <a:pt x="3389" y="1053"/>
                    </a:cubicBezTo>
                    <a:cubicBezTo>
                      <a:pt x="3085" y="518"/>
                      <a:pt x="2729" y="107"/>
                      <a:pt x="2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6" name="Google Shape;1726;p37"/>
              <p:cNvSpPr/>
              <p:nvPr/>
            </p:nvSpPr>
            <p:spPr>
              <a:xfrm>
                <a:off x="2376331" y="1605271"/>
                <a:ext cx="88484" cy="18374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5260" extrusionOk="0">
                    <a:moveTo>
                      <a:pt x="944" y="1"/>
                    </a:moveTo>
                    <a:cubicBezTo>
                      <a:pt x="835" y="1"/>
                      <a:pt x="723" y="5"/>
                      <a:pt x="607" y="14"/>
                    </a:cubicBezTo>
                    <a:cubicBezTo>
                      <a:pt x="321" y="978"/>
                      <a:pt x="19" y="1958"/>
                      <a:pt x="19" y="2975"/>
                    </a:cubicBezTo>
                    <a:cubicBezTo>
                      <a:pt x="0" y="3741"/>
                      <a:pt x="179" y="4545"/>
                      <a:pt x="590" y="5187"/>
                    </a:cubicBezTo>
                    <a:cubicBezTo>
                      <a:pt x="808" y="5250"/>
                      <a:pt x="971" y="5259"/>
                      <a:pt x="1045" y="5259"/>
                    </a:cubicBezTo>
                    <a:cubicBezTo>
                      <a:pt x="1074" y="5259"/>
                      <a:pt x="1089" y="5258"/>
                      <a:pt x="1089" y="5258"/>
                    </a:cubicBezTo>
                    <a:lnTo>
                      <a:pt x="2533" y="4009"/>
                    </a:lnTo>
                    <a:cubicBezTo>
                      <a:pt x="2533" y="4009"/>
                      <a:pt x="2123" y="1513"/>
                      <a:pt x="1267" y="14"/>
                    </a:cubicBezTo>
                    <a:cubicBezTo>
                      <a:pt x="1160" y="5"/>
                      <a:pt x="1053" y="1"/>
                      <a:pt x="944" y="1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7" name="Google Shape;1727;p37"/>
              <p:cNvSpPr/>
              <p:nvPr/>
            </p:nvSpPr>
            <p:spPr>
              <a:xfrm>
                <a:off x="2358270" y="1427531"/>
                <a:ext cx="333990" cy="372520"/>
              </a:xfrm>
              <a:custGeom>
                <a:avLst/>
                <a:gdLst/>
                <a:ahLst/>
                <a:cxnLst/>
                <a:rect l="l" t="t" r="r" b="b"/>
                <a:pathLst>
                  <a:path w="9561" h="10664" extrusionOk="0">
                    <a:moveTo>
                      <a:pt x="5428" y="0"/>
                    </a:moveTo>
                    <a:cubicBezTo>
                      <a:pt x="3505" y="0"/>
                      <a:pt x="1838" y="751"/>
                      <a:pt x="1891" y="3747"/>
                    </a:cubicBezTo>
                    <a:cubicBezTo>
                      <a:pt x="1894" y="3802"/>
                      <a:pt x="1884" y="3826"/>
                      <a:pt x="1863" y="3826"/>
                    </a:cubicBezTo>
                    <a:cubicBezTo>
                      <a:pt x="1755" y="3826"/>
                      <a:pt x="1372" y="3217"/>
                      <a:pt x="1088" y="3158"/>
                    </a:cubicBezTo>
                    <a:cubicBezTo>
                      <a:pt x="1039" y="3148"/>
                      <a:pt x="989" y="3143"/>
                      <a:pt x="940" y="3143"/>
                    </a:cubicBezTo>
                    <a:cubicBezTo>
                      <a:pt x="632" y="3143"/>
                      <a:pt x="333" y="3328"/>
                      <a:pt x="179" y="3604"/>
                    </a:cubicBezTo>
                    <a:cubicBezTo>
                      <a:pt x="1" y="3925"/>
                      <a:pt x="37" y="4335"/>
                      <a:pt x="232" y="4639"/>
                    </a:cubicBezTo>
                    <a:cubicBezTo>
                      <a:pt x="410" y="4960"/>
                      <a:pt x="750" y="5155"/>
                      <a:pt x="1107" y="5227"/>
                    </a:cubicBezTo>
                    <a:cubicBezTo>
                      <a:pt x="1107" y="5227"/>
                      <a:pt x="1249" y="6529"/>
                      <a:pt x="1480" y="8044"/>
                    </a:cubicBezTo>
                    <a:cubicBezTo>
                      <a:pt x="1659" y="9293"/>
                      <a:pt x="2586" y="10327"/>
                      <a:pt x="3835" y="10596"/>
                    </a:cubicBezTo>
                    <a:cubicBezTo>
                      <a:pt x="3870" y="10596"/>
                      <a:pt x="3906" y="10596"/>
                      <a:pt x="3925" y="10613"/>
                    </a:cubicBezTo>
                    <a:cubicBezTo>
                      <a:pt x="4109" y="10647"/>
                      <a:pt x="4293" y="10663"/>
                      <a:pt x="4476" y="10663"/>
                    </a:cubicBezTo>
                    <a:cubicBezTo>
                      <a:pt x="5547" y="10663"/>
                      <a:pt x="6556" y="10098"/>
                      <a:pt x="7135" y="9169"/>
                    </a:cubicBezTo>
                    <a:cubicBezTo>
                      <a:pt x="7901" y="7885"/>
                      <a:pt x="8864" y="6315"/>
                      <a:pt x="9239" y="4175"/>
                    </a:cubicBezTo>
                    <a:cubicBezTo>
                      <a:pt x="9560" y="2427"/>
                      <a:pt x="8543" y="696"/>
                      <a:pt x="6850" y="197"/>
                    </a:cubicBezTo>
                    <a:cubicBezTo>
                      <a:pt x="6831" y="180"/>
                      <a:pt x="6795" y="180"/>
                      <a:pt x="6760" y="161"/>
                    </a:cubicBezTo>
                    <a:cubicBezTo>
                      <a:pt x="6367" y="54"/>
                      <a:pt x="5958" y="2"/>
                      <a:pt x="5565" y="2"/>
                    </a:cubicBezTo>
                    <a:cubicBezTo>
                      <a:pt x="5519" y="1"/>
                      <a:pt x="5474" y="0"/>
                      <a:pt x="54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p37"/>
              <p:cNvSpPr/>
              <p:nvPr/>
            </p:nvSpPr>
            <p:spPr>
              <a:xfrm>
                <a:off x="2543312" y="2809456"/>
                <a:ext cx="120901" cy="90370"/>
              </a:xfrm>
              <a:custGeom>
                <a:avLst/>
                <a:gdLst/>
                <a:ahLst/>
                <a:cxnLst/>
                <a:rect l="l" t="t" r="r" b="b"/>
                <a:pathLst>
                  <a:path w="3461" h="2587" extrusionOk="0">
                    <a:moveTo>
                      <a:pt x="0" y="1"/>
                    </a:moveTo>
                    <a:lnTo>
                      <a:pt x="3336" y="2586"/>
                    </a:lnTo>
                    <a:cubicBezTo>
                      <a:pt x="3460" y="2070"/>
                      <a:pt x="3265" y="1516"/>
                      <a:pt x="2925" y="1107"/>
                    </a:cubicBezTo>
                    <a:cubicBezTo>
                      <a:pt x="2568" y="714"/>
                      <a:pt x="2088" y="446"/>
                      <a:pt x="1570" y="286"/>
                    </a:cubicBezTo>
                    <a:cubicBezTo>
                      <a:pt x="1070" y="125"/>
                      <a:pt x="53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9" name="Google Shape;1729;p37"/>
              <p:cNvSpPr/>
              <p:nvPr/>
            </p:nvSpPr>
            <p:spPr>
              <a:xfrm>
                <a:off x="1906547" y="2106039"/>
                <a:ext cx="861715" cy="1008396"/>
              </a:xfrm>
              <a:custGeom>
                <a:avLst/>
                <a:gdLst/>
                <a:ahLst/>
                <a:cxnLst/>
                <a:rect l="l" t="t" r="r" b="b"/>
                <a:pathLst>
                  <a:path w="24668" h="28867" extrusionOk="0">
                    <a:moveTo>
                      <a:pt x="3658" y="0"/>
                    </a:moveTo>
                    <a:lnTo>
                      <a:pt x="340" y="2052"/>
                    </a:lnTo>
                    <a:cubicBezTo>
                      <a:pt x="340" y="2052"/>
                      <a:pt x="1" y="4602"/>
                      <a:pt x="357" y="7938"/>
                    </a:cubicBezTo>
                    <a:cubicBezTo>
                      <a:pt x="1142" y="15481"/>
                      <a:pt x="6654" y="21759"/>
                      <a:pt x="14073" y="23311"/>
                    </a:cubicBezTo>
                    <a:cubicBezTo>
                      <a:pt x="14126" y="23329"/>
                      <a:pt x="14180" y="23347"/>
                      <a:pt x="14233" y="23347"/>
                    </a:cubicBezTo>
                    <a:cubicBezTo>
                      <a:pt x="14233" y="23347"/>
                      <a:pt x="15500" y="25433"/>
                      <a:pt x="16891" y="26094"/>
                    </a:cubicBezTo>
                    <a:cubicBezTo>
                      <a:pt x="16891" y="26094"/>
                      <a:pt x="18670" y="28866"/>
                      <a:pt x="19554" y="28866"/>
                    </a:cubicBezTo>
                    <a:cubicBezTo>
                      <a:pt x="19602" y="28866"/>
                      <a:pt x="19648" y="28858"/>
                      <a:pt x="19691" y="28840"/>
                    </a:cubicBezTo>
                    <a:cubicBezTo>
                      <a:pt x="20511" y="28501"/>
                      <a:pt x="19139" y="26255"/>
                      <a:pt x="19138" y="26254"/>
                    </a:cubicBezTo>
                    <a:lnTo>
                      <a:pt x="19138" y="26254"/>
                    </a:lnTo>
                    <a:cubicBezTo>
                      <a:pt x="19139" y="26255"/>
                      <a:pt x="20476" y="28362"/>
                      <a:pt x="21139" y="28362"/>
                    </a:cubicBezTo>
                    <a:cubicBezTo>
                      <a:pt x="21190" y="28362"/>
                      <a:pt x="21237" y="28349"/>
                      <a:pt x="21279" y="28322"/>
                    </a:cubicBezTo>
                    <a:cubicBezTo>
                      <a:pt x="21885" y="27949"/>
                      <a:pt x="20654" y="25327"/>
                      <a:pt x="20654" y="25326"/>
                    </a:cubicBezTo>
                    <a:lnTo>
                      <a:pt x="20654" y="25326"/>
                    </a:lnTo>
                    <a:cubicBezTo>
                      <a:pt x="20654" y="25327"/>
                      <a:pt x="21971" y="27738"/>
                      <a:pt x="22763" y="27738"/>
                    </a:cubicBezTo>
                    <a:cubicBezTo>
                      <a:pt x="22780" y="27738"/>
                      <a:pt x="22796" y="27737"/>
                      <a:pt x="22813" y="27735"/>
                    </a:cubicBezTo>
                    <a:cubicBezTo>
                      <a:pt x="23579" y="27609"/>
                      <a:pt x="22330" y="24791"/>
                      <a:pt x="21956" y="24275"/>
                    </a:cubicBezTo>
                    <a:lnTo>
                      <a:pt x="21956" y="24275"/>
                    </a:lnTo>
                    <a:cubicBezTo>
                      <a:pt x="21966" y="24288"/>
                      <a:pt x="23306" y="26137"/>
                      <a:pt x="23948" y="26137"/>
                    </a:cubicBezTo>
                    <a:cubicBezTo>
                      <a:pt x="24003" y="26137"/>
                      <a:pt x="24053" y="26123"/>
                      <a:pt x="24097" y="26094"/>
                    </a:cubicBezTo>
                    <a:cubicBezTo>
                      <a:pt x="24667" y="25718"/>
                      <a:pt x="22206" y="22687"/>
                      <a:pt x="20387" y="21278"/>
                    </a:cubicBezTo>
                    <a:lnTo>
                      <a:pt x="16963" y="18870"/>
                    </a:lnTo>
                    <a:lnTo>
                      <a:pt x="12254" y="14965"/>
                    </a:lnTo>
                    <a:cubicBezTo>
                      <a:pt x="10435" y="13341"/>
                      <a:pt x="9401" y="11022"/>
                      <a:pt x="9401" y="8597"/>
                    </a:cubicBezTo>
                    <a:lnTo>
                      <a:pt x="9401" y="2801"/>
                    </a:lnTo>
                    <a:lnTo>
                      <a:pt x="36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0" name="Google Shape;1730;p37"/>
              <p:cNvSpPr/>
              <p:nvPr/>
            </p:nvSpPr>
            <p:spPr>
              <a:xfrm>
                <a:off x="1887264" y="1694770"/>
                <a:ext cx="418072" cy="561924"/>
              </a:xfrm>
              <a:custGeom>
                <a:avLst/>
                <a:gdLst/>
                <a:ahLst/>
                <a:cxnLst/>
                <a:rect l="l" t="t" r="r" b="b"/>
                <a:pathLst>
                  <a:path w="11968" h="16086" extrusionOk="0">
                    <a:moveTo>
                      <a:pt x="6943" y="0"/>
                    </a:moveTo>
                    <a:cubicBezTo>
                      <a:pt x="6542" y="0"/>
                      <a:pt x="6135" y="76"/>
                      <a:pt x="5743" y="235"/>
                    </a:cubicBezTo>
                    <a:cubicBezTo>
                      <a:pt x="286" y="2463"/>
                      <a:pt x="1" y="13611"/>
                      <a:pt x="1" y="13611"/>
                    </a:cubicBezTo>
                    <a:cubicBezTo>
                      <a:pt x="2432" y="15517"/>
                      <a:pt x="4735" y="16085"/>
                      <a:pt x="6619" y="16085"/>
                    </a:cubicBezTo>
                    <a:cubicBezTo>
                      <a:pt x="9405" y="16085"/>
                      <a:pt x="11272" y="14841"/>
                      <a:pt x="11272" y="14841"/>
                    </a:cubicBezTo>
                    <a:cubicBezTo>
                      <a:pt x="11967" y="8456"/>
                      <a:pt x="10809" y="3481"/>
                      <a:pt x="9756" y="1643"/>
                    </a:cubicBezTo>
                    <a:cubicBezTo>
                      <a:pt x="9164" y="603"/>
                      <a:pt x="8075" y="0"/>
                      <a:pt x="6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1" name="Google Shape;1731;p37"/>
              <p:cNvSpPr/>
              <p:nvPr/>
            </p:nvSpPr>
            <p:spPr>
              <a:xfrm>
                <a:off x="1887264" y="2103524"/>
                <a:ext cx="399383" cy="153424"/>
              </a:xfrm>
              <a:custGeom>
                <a:avLst/>
                <a:gdLst/>
                <a:ahLst/>
                <a:cxnLst/>
                <a:rect l="l" t="t" r="r" b="b"/>
                <a:pathLst>
                  <a:path w="11433" h="4392" extrusionOk="0">
                    <a:moveTo>
                      <a:pt x="160" y="1"/>
                    </a:moveTo>
                    <a:cubicBezTo>
                      <a:pt x="18" y="1161"/>
                      <a:pt x="1" y="1910"/>
                      <a:pt x="1" y="1910"/>
                    </a:cubicBezTo>
                    <a:cubicBezTo>
                      <a:pt x="2440" y="3822"/>
                      <a:pt x="4750" y="4391"/>
                      <a:pt x="6637" y="4391"/>
                    </a:cubicBezTo>
                    <a:cubicBezTo>
                      <a:pt x="9413" y="4391"/>
                      <a:pt x="11272" y="3158"/>
                      <a:pt x="11272" y="3158"/>
                    </a:cubicBezTo>
                    <a:cubicBezTo>
                      <a:pt x="11344" y="2462"/>
                      <a:pt x="11396" y="1803"/>
                      <a:pt x="11432" y="1161"/>
                    </a:cubicBezTo>
                    <a:lnTo>
                      <a:pt x="11432" y="1161"/>
                    </a:lnTo>
                    <a:cubicBezTo>
                      <a:pt x="10831" y="1496"/>
                      <a:pt x="9104" y="2328"/>
                      <a:pt x="6764" y="2328"/>
                    </a:cubicBezTo>
                    <a:cubicBezTo>
                      <a:pt x="4873" y="2328"/>
                      <a:pt x="2583" y="1786"/>
                      <a:pt x="1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2" name="Google Shape;1732;p37"/>
              <p:cNvSpPr/>
              <p:nvPr/>
            </p:nvSpPr>
            <p:spPr>
              <a:xfrm>
                <a:off x="2733944" y="2566285"/>
                <a:ext cx="167012" cy="182243"/>
              </a:xfrm>
              <a:custGeom>
                <a:avLst/>
                <a:gdLst/>
                <a:ahLst/>
                <a:cxnLst/>
                <a:rect l="l" t="t" r="r" b="b"/>
                <a:pathLst>
                  <a:path w="4781" h="5217" extrusionOk="0">
                    <a:moveTo>
                      <a:pt x="1456" y="1"/>
                    </a:moveTo>
                    <a:cubicBezTo>
                      <a:pt x="1277" y="1"/>
                      <a:pt x="1173" y="238"/>
                      <a:pt x="1356" y="344"/>
                    </a:cubicBezTo>
                    <a:cubicBezTo>
                      <a:pt x="2319" y="898"/>
                      <a:pt x="3301" y="1362"/>
                      <a:pt x="3675" y="2503"/>
                    </a:cubicBezTo>
                    <a:cubicBezTo>
                      <a:pt x="3853" y="3074"/>
                      <a:pt x="3658" y="3876"/>
                      <a:pt x="3532" y="4446"/>
                    </a:cubicBezTo>
                    <a:cubicBezTo>
                      <a:pt x="3469" y="4503"/>
                      <a:pt x="3405" y="4527"/>
                      <a:pt x="3344" y="4527"/>
                    </a:cubicBezTo>
                    <a:cubicBezTo>
                      <a:pt x="3096" y="4527"/>
                      <a:pt x="2883" y="4123"/>
                      <a:pt x="2854" y="3823"/>
                    </a:cubicBezTo>
                    <a:cubicBezTo>
                      <a:pt x="2819" y="3716"/>
                      <a:pt x="2766" y="3359"/>
                      <a:pt x="2730" y="3091"/>
                    </a:cubicBezTo>
                    <a:cubicBezTo>
                      <a:pt x="2695" y="2895"/>
                      <a:pt x="2695" y="2806"/>
                      <a:pt x="2605" y="2753"/>
                    </a:cubicBezTo>
                    <a:cubicBezTo>
                      <a:pt x="1482" y="2111"/>
                      <a:pt x="500" y="1540"/>
                      <a:pt x="519" y="202"/>
                    </a:cubicBezTo>
                    <a:cubicBezTo>
                      <a:pt x="519" y="131"/>
                      <a:pt x="449" y="89"/>
                      <a:pt x="383" y="89"/>
                    </a:cubicBezTo>
                    <a:cubicBezTo>
                      <a:pt x="333" y="89"/>
                      <a:pt x="284" y="113"/>
                      <a:pt x="269" y="166"/>
                    </a:cubicBezTo>
                    <a:cubicBezTo>
                      <a:pt x="1" y="1611"/>
                      <a:pt x="982" y="3038"/>
                      <a:pt x="2445" y="3181"/>
                    </a:cubicBezTo>
                    <a:cubicBezTo>
                      <a:pt x="2338" y="3840"/>
                      <a:pt x="2481" y="4572"/>
                      <a:pt x="2961" y="5053"/>
                    </a:cubicBezTo>
                    <a:cubicBezTo>
                      <a:pt x="3068" y="5169"/>
                      <a:pt x="3182" y="5216"/>
                      <a:pt x="3292" y="5216"/>
                    </a:cubicBezTo>
                    <a:cubicBezTo>
                      <a:pt x="3607" y="5216"/>
                      <a:pt x="3904" y="4836"/>
                      <a:pt x="3996" y="4572"/>
                    </a:cubicBezTo>
                    <a:cubicBezTo>
                      <a:pt x="4781" y="2467"/>
                      <a:pt x="3337" y="808"/>
                      <a:pt x="1553" y="23"/>
                    </a:cubicBezTo>
                    <a:cubicBezTo>
                      <a:pt x="1519" y="8"/>
                      <a:pt x="1487" y="1"/>
                      <a:pt x="14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3" name="Google Shape;1733;p37"/>
              <p:cNvSpPr/>
              <p:nvPr/>
            </p:nvSpPr>
            <p:spPr>
              <a:xfrm>
                <a:off x="2466703" y="1550286"/>
                <a:ext cx="75384" cy="25990"/>
              </a:xfrm>
              <a:custGeom>
                <a:avLst/>
                <a:gdLst/>
                <a:ahLst/>
                <a:cxnLst/>
                <a:rect l="l" t="t" r="r" b="b"/>
                <a:pathLst>
                  <a:path w="2158" h="744" extrusionOk="0">
                    <a:moveTo>
                      <a:pt x="1123" y="0"/>
                    </a:moveTo>
                    <a:cubicBezTo>
                      <a:pt x="785" y="0"/>
                      <a:pt x="286" y="19"/>
                      <a:pt x="53" y="304"/>
                    </a:cubicBezTo>
                    <a:cubicBezTo>
                      <a:pt x="0" y="357"/>
                      <a:pt x="0" y="428"/>
                      <a:pt x="53" y="483"/>
                    </a:cubicBezTo>
                    <a:cubicBezTo>
                      <a:pt x="303" y="642"/>
                      <a:pt x="695" y="625"/>
                      <a:pt x="980" y="642"/>
                    </a:cubicBezTo>
                    <a:cubicBezTo>
                      <a:pt x="1180" y="666"/>
                      <a:pt x="1425" y="743"/>
                      <a:pt x="1651" y="743"/>
                    </a:cubicBezTo>
                    <a:cubicBezTo>
                      <a:pt x="1769" y="743"/>
                      <a:pt x="1881" y="722"/>
                      <a:pt x="1979" y="661"/>
                    </a:cubicBezTo>
                    <a:cubicBezTo>
                      <a:pt x="2086" y="590"/>
                      <a:pt x="2158" y="447"/>
                      <a:pt x="2069" y="321"/>
                    </a:cubicBezTo>
                    <a:cubicBezTo>
                      <a:pt x="1872" y="0"/>
                      <a:pt x="1480" y="19"/>
                      <a:pt x="1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4" name="Google Shape;1734;p37"/>
              <p:cNvSpPr/>
              <p:nvPr/>
            </p:nvSpPr>
            <p:spPr>
              <a:xfrm>
                <a:off x="2481655" y="1579595"/>
                <a:ext cx="39264" cy="29937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857" extrusionOk="0">
                    <a:moveTo>
                      <a:pt x="552" y="0"/>
                    </a:moveTo>
                    <a:cubicBezTo>
                      <a:pt x="0" y="0"/>
                      <a:pt x="0" y="856"/>
                      <a:pt x="552" y="856"/>
                    </a:cubicBezTo>
                    <a:cubicBezTo>
                      <a:pt x="1123" y="856"/>
                      <a:pt x="1123" y="0"/>
                      <a:pt x="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5" name="Google Shape;1735;p37"/>
              <p:cNvSpPr/>
              <p:nvPr/>
            </p:nvSpPr>
            <p:spPr>
              <a:xfrm>
                <a:off x="2588167" y="1564714"/>
                <a:ext cx="75454" cy="24942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714" extrusionOk="0">
                    <a:moveTo>
                      <a:pt x="708" y="1"/>
                    </a:moveTo>
                    <a:cubicBezTo>
                      <a:pt x="470" y="1"/>
                      <a:pt x="247" y="42"/>
                      <a:pt x="90" y="248"/>
                    </a:cubicBezTo>
                    <a:cubicBezTo>
                      <a:pt x="0" y="372"/>
                      <a:pt x="72" y="533"/>
                      <a:pt x="162" y="605"/>
                    </a:cubicBezTo>
                    <a:cubicBezTo>
                      <a:pt x="276" y="688"/>
                      <a:pt x="416" y="713"/>
                      <a:pt x="564" y="713"/>
                    </a:cubicBezTo>
                    <a:cubicBezTo>
                      <a:pt x="763" y="713"/>
                      <a:pt x="976" y="668"/>
                      <a:pt x="1160" y="657"/>
                    </a:cubicBezTo>
                    <a:cubicBezTo>
                      <a:pt x="1275" y="657"/>
                      <a:pt x="1404" y="666"/>
                      <a:pt x="1535" y="666"/>
                    </a:cubicBezTo>
                    <a:cubicBezTo>
                      <a:pt x="1729" y="666"/>
                      <a:pt x="1927" y="647"/>
                      <a:pt x="2088" y="550"/>
                    </a:cubicBezTo>
                    <a:cubicBezTo>
                      <a:pt x="2159" y="515"/>
                      <a:pt x="2159" y="443"/>
                      <a:pt x="2105" y="372"/>
                    </a:cubicBezTo>
                    <a:cubicBezTo>
                      <a:pt x="1891" y="87"/>
                      <a:pt x="1391" y="34"/>
                      <a:pt x="1053" y="15"/>
                    </a:cubicBezTo>
                    <a:cubicBezTo>
                      <a:pt x="938" y="10"/>
                      <a:pt x="822" y="1"/>
                      <a:pt x="7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6" name="Google Shape;1736;p37"/>
              <p:cNvSpPr/>
              <p:nvPr/>
            </p:nvSpPr>
            <p:spPr>
              <a:xfrm>
                <a:off x="2606821" y="1594442"/>
                <a:ext cx="40207" cy="30077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861" extrusionOk="0">
                    <a:moveTo>
                      <a:pt x="559" y="1"/>
                    </a:moveTo>
                    <a:cubicBezTo>
                      <a:pt x="52" y="1"/>
                      <a:pt x="1" y="825"/>
                      <a:pt x="536" y="859"/>
                    </a:cubicBezTo>
                    <a:cubicBezTo>
                      <a:pt x="548" y="860"/>
                      <a:pt x="559" y="861"/>
                      <a:pt x="570" y="861"/>
                    </a:cubicBezTo>
                    <a:cubicBezTo>
                      <a:pt x="1093" y="861"/>
                      <a:pt x="1150" y="38"/>
                      <a:pt x="608" y="3"/>
                    </a:cubicBezTo>
                    <a:cubicBezTo>
                      <a:pt x="591" y="2"/>
                      <a:pt x="575" y="1"/>
                      <a:pt x="5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7" name="Google Shape;1737;p37"/>
              <p:cNvSpPr/>
              <p:nvPr/>
            </p:nvSpPr>
            <p:spPr>
              <a:xfrm>
                <a:off x="2549530" y="1615716"/>
                <a:ext cx="45552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2099" extrusionOk="0">
                    <a:moveTo>
                      <a:pt x="768" y="1"/>
                    </a:moveTo>
                    <a:lnTo>
                      <a:pt x="768" y="1"/>
                    </a:lnTo>
                    <a:cubicBezTo>
                      <a:pt x="269" y="536"/>
                      <a:pt x="1" y="1266"/>
                      <a:pt x="250" y="1963"/>
                    </a:cubicBezTo>
                    <a:cubicBezTo>
                      <a:pt x="415" y="2054"/>
                      <a:pt x="598" y="2099"/>
                      <a:pt x="783" y="2099"/>
                    </a:cubicBezTo>
                    <a:cubicBezTo>
                      <a:pt x="960" y="2099"/>
                      <a:pt x="1138" y="2058"/>
                      <a:pt x="1303" y="1980"/>
                    </a:cubicBezTo>
                    <a:cubicBezTo>
                      <a:pt x="857" y="1428"/>
                      <a:pt x="661" y="696"/>
                      <a:pt x="7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8" name="Google Shape;1738;p37"/>
              <p:cNvSpPr/>
              <p:nvPr/>
            </p:nvSpPr>
            <p:spPr>
              <a:xfrm>
                <a:off x="2469778" y="1675487"/>
                <a:ext cx="63577" cy="62948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802" extrusionOk="0">
                    <a:moveTo>
                      <a:pt x="122" y="0"/>
                    </a:moveTo>
                    <a:cubicBezTo>
                      <a:pt x="99" y="0"/>
                      <a:pt x="77" y="1"/>
                      <a:pt x="55" y="2"/>
                    </a:cubicBezTo>
                    <a:cubicBezTo>
                      <a:pt x="1" y="340"/>
                      <a:pt x="19" y="732"/>
                      <a:pt x="143" y="1036"/>
                    </a:cubicBezTo>
                    <a:cubicBezTo>
                      <a:pt x="269" y="1357"/>
                      <a:pt x="500" y="1643"/>
                      <a:pt x="840" y="1750"/>
                    </a:cubicBezTo>
                    <a:cubicBezTo>
                      <a:pt x="941" y="1784"/>
                      <a:pt x="1055" y="1801"/>
                      <a:pt x="1170" y="1801"/>
                    </a:cubicBezTo>
                    <a:cubicBezTo>
                      <a:pt x="1419" y="1801"/>
                      <a:pt x="1673" y="1718"/>
                      <a:pt x="1820" y="1536"/>
                    </a:cubicBezTo>
                    <a:cubicBezTo>
                      <a:pt x="1767" y="1108"/>
                      <a:pt x="1553" y="697"/>
                      <a:pt x="1232" y="430"/>
                    </a:cubicBezTo>
                    <a:cubicBezTo>
                      <a:pt x="928" y="159"/>
                      <a:pt x="527" y="0"/>
                      <a:pt x="1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9" name="Google Shape;1739;p37"/>
              <p:cNvSpPr/>
              <p:nvPr/>
            </p:nvSpPr>
            <p:spPr>
              <a:xfrm>
                <a:off x="268004" y="3883215"/>
                <a:ext cx="51770" cy="57359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642" extrusionOk="0">
                    <a:moveTo>
                      <a:pt x="428" y="1"/>
                    </a:moveTo>
                    <a:lnTo>
                      <a:pt x="0" y="786"/>
                    </a:lnTo>
                    <a:lnTo>
                      <a:pt x="607" y="1642"/>
                    </a:lnTo>
                    <a:lnTo>
                      <a:pt x="1481" y="1499"/>
                    </a:lnTo>
                    <a:lnTo>
                      <a:pt x="4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40" name="Google Shape;1740;p37"/>
          <p:cNvGrpSpPr/>
          <p:nvPr/>
        </p:nvGrpSpPr>
        <p:grpSpPr>
          <a:xfrm>
            <a:off x="3834456" y="1666050"/>
            <a:ext cx="1909381" cy="1998063"/>
            <a:chOff x="2595399" y="1356698"/>
            <a:chExt cx="1224277" cy="1281138"/>
          </a:xfrm>
        </p:grpSpPr>
        <p:sp>
          <p:nvSpPr>
            <p:cNvPr id="1741" name="Google Shape;1741;p37"/>
            <p:cNvSpPr/>
            <p:nvPr/>
          </p:nvSpPr>
          <p:spPr>
            <a:xfrm>
              <a:off x="2827624" y="2462256"/>
              <a:ext cx="961981" cy="17558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37"/>
            <p:cNvSpPr/>
            <p:nvPr/>
          </p:nvSpPr>
          <p:spPr>
            <a:xfrm flipH="1">
              <a:off x="3416932" y="2502264"/>
              <a:ext cx="141158" cy="65538"/>
            </a:xfrm>
            <a:custGeom>
              <a:avLst/>
              <a:gdLst/>
              <a:ahLst/>
              <a:cxnLst/>
              <a:rect l="l" t="t" r="r" b="b"/>
              <a:pathLst>
                <a:path w="10683" h="4960" extrusionOk="0">
                  <a:moveTo>
                    <a:pt x="6421" y="1"/>
                  </a:moveTo>
                  <a:lnTo>
                    <a:pt x="6136" y="286"/>
                  </a:lnTo>
                  <a:cubicBezTo>
                    <a:pt x="5957" y="465"/>
                    <a:pt x="5760" y="626"/>
                    <a:pt x="5546" y="750"/>
                  </a:cubicBezTo>
                  <a:cubicBezTo>
                    <a:pt x="5118" y="1035"/>
                    <a:pt x="4655" y="1214"/>
                    <a:pt x="4138" y="1304"/>
                  </a:cubicBezTo>
                  <a:cubicBezTo>
                    <a:pt x="4048" y="1321"/>
                    <a:pt x="3941" y="1339"/>
                    <a:pt x="3853" y="1356"/>
                  </a:cubicBezTo>
                  <a:cubicBezTo>
                    <a:pt x="3585" y="1411"/>
                    <a:pt x="3335" y="1482"/>
                    <a:pt x="3085" y="1570"/>
                  </a:cubicBezTo>
                  <a:cubicBezTo>
                    <a:pt x="2871" y="1660"/>
                    <a:pt x="2657" y="1749"/>
                    <a:pt x="2443" y="1856"/>
                  </a:cubicBezTo>
                  <a:cubicBezTo>
                    <a:pt x="2158" y="2017"/>
                    <a:pt x="1872" y="2195"/>
                    <a:pt x="1623" y="2409"/>
                  </a:cubicBezTo>
                  <a:cubicBezTo>
                    <a:pt x="1427" y="2569"/>
                    <a:pt x="1230" y="2748"/>
                    <a:pt x="1052" y="2944"/>
                  </a:cubicBezTo>
                  <a:cubicBezTo>
                    <a:pt x="571" y="3532"/>
                    <a:pt x="196" y="4210"/>
                    <a:pt x="0" y="4959"/>
                  </a:cubicBezTo>
                  <a:lnTo>
                    <a:pt x="10683" y="4959"/>
                  </a:lnTo>
                  <a:lnTo>
                    <a:pt x="10505" y="2106"/>
                  </a:lnTo>
                  <a:lnTo>
                    <a:pt x="103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37"/>
            <p:cNvSpPr/>
            <p:nvPr/>
          </p:nvSpPr>
          <p:spPr>
            <a:xfrm flipH="1">
              <a:off x="3416931" y="2530078"/>
              <a:ext cx="45480" cy="37724"/>
            </a:xfrm>
            <a:custGeom>
              <a:avLst/>
              <a:gdLst/>
              <a:ahLst/>
              <a:cxnLst/>
              <a:rect l="l" t="t" r="r" b="b"/>
              <a:pathLst>
                <a:path w="3442" h="2855" extrusionOk="0">
                  <a:moveTo>
                    <a:pt x="3247" y="1"/>
                  </a:moveTo>
                  <a:cubicBezTo>
                    <a:pt x="1570" y="1"/>
                    <a:pt x="196" y="1249"/>
                    <a:pt x="1" y="2854"/>
                  </a:cubicBezTo>
                  <a:lnTo>
                    <a:pt x="3442" y="2854"/>
                  </a:lnTo>
                  <a:lnTo>
                    <a:pt x="32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37"/>
            <p:cNvSpPr/>
            <p:nvPr/>
          </p:nvSpPr>
          <p:spPr>
            <a:xfrm flipH="1">
              <a:off x="3474647" y="2512174"/>
              <a:ext cx="32544" cy="24511"/>
            </a:xfrm>
            <a:custGeom>
              <a:avLst/>
              <a:gdLst/>
              <a:ahLst/>
              <a:cxnLst/>
              <a:rect l="l" t="t" r="r" b="b"/>
              <a:pathLst>
                <a:path w="2463" h="1855" extrusionOk="0">
                  <a:moveTo>
                    <a:pt x="1694" y="0"/>
                  </a:moveTo>
                  <a:cubicBezTo>
                    <a:pt x="1266" y="285"/>
                    <a:pt x="803" y="464"/>
                    <a:pt x="286" y="554"/>
                  </a:cubicBezTo>
                  <a:cubicBezTo>
                    <a:pt x="196" y="571"/>
                    <a:pt x="89" y="589"/>
                    <a:pt x="1" y="606"/>
                  </a:cubicBezTo>
                  <a:lnTo>
                    <a:pt x="1000" y="1605"/>
                  </a:lnTo>
                  <a:cubicBezTo>
                    <a:pt x="1159" y="1766"/>
                    <a:pt x="1373" y="1855"/>
                    <a:pt x="1570" y="1855"/>
                  </a:cubicBezTo>
                  <a:cubicBezTo>
                    <a:pt x="1784" y="1855"/>
                    <a:pt x="1998" y="1766"/>
                    <a:pt x="2158" y="1605"/>
                  </a:cubicBezTo>
                  <a:cubicBezTo>
                    <a:pt x="2462" y="1284"/>
                    <a:pt x="2462" y="785"/>
                    <a:pt x="2158" y="464"/>
                  </a:cubicBezTo>
                  <a:lnTo>
                    <a:pt x="1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37"/>
            <p:cNvSpPr/>
            <p:nvPr/>
          </p:nvSpPr>
          <p:spPr>
            <a:xfrm flipH="1">
              <a:off x="3496330" y="2523009"/>
              <a:ext cx="40327" cy="35359"/>
            </a:xfrm>
            <a:custGeom>
              <a:avLst/>
              <a:gdLst/>
              <a:ahLst/>
              <a:cxnLst/>
              <a:rect l="l" t="t" r="r" b="b"/>
              <a:pathLst>
                <a:path w="3052" h="2676" extrusionOk="0">
                  <a:moveTo>
                    <a:pt x="1463" y="0"/>
                  </a:moveTo>
                  <a:cubicBezTo>
                    <a:pt x="1249" y="90"/>
                    <a:pt x="1035" y="179"/>
                    <a:pt x="821" y="286"/>
                  </a:cubicBezTo>
                  <a:cubicBezTo>
                    <a:pt x="536" y="447"/>
                    <a:pt x="250" y="625"/>
                    <a:pt x="1" y="839"/>
                  </a:cubicBezTo>
                  <a:lnTo>
                    <a:pt x="1589" y="2426"/>
                  </a:lnTo>
                  <a:cubicBezTo>
                    <a:pt x="1749" y="2587"/>
                    <a:pt x="1963" y="2676"/>
                    <a:pt x="2160" y="2676"/>
                  </a:cubicBezTo>
                  <a:cubicBezTo>
                    <a:pt x="2374" y="2676"/>
                    <a:pt x="2588" y="2587"/>
                    <a:pt x="2747" y="2426"/>
                  </a:cubicBezTo>
                  <a:cubicBezTo>
                    <a:pt x="3051" y="2105"/>
                    <a:pt x="3051" y="1606"/>
                    <a:pt x="2747" y="1285"/>
                  </a:cubicBezTo>
                  <a:lnTo>
                    <a:pt x="1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37"/>
            <p:cNvSpPr/>
            <p:nvPr/>
          </p:nvSpPr>
          <p:spPr>
            <a:xfrm flipH="1">
              <a:off x="3416932" y="2567789"/>
              <a:ext cx="141158" cy="14865"/>
            </a:xfrm>
            <a:custGeom>
              <a:avLst/>
              <a:gdLst/>
              <a:ahLst/>
              <a:cxnLst/>
              <a:rect l="l" t="t" r="r" b="b"/>
              <a:pathLst>
                <a:path w="10683" h="1125" extrusionOk="0">
                  <a:moveTo>
                    <a:pt x="0" y="0"/>
                  </a:moveTo>
                  <a:lnTo>
                    <a:pt x="0" y="1124"/>
                  </a:lnTo>
                  <a:lnTo>
                    <a:pt x="10683" y="1124"/>
                  </a:lnTo>
                  <a:lnTo>
                    <a:pt x="106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37"/>
            <p:cNvSpPr/>
            <p:nvPr/>
          </p:nvSpPr>
          <p:spPr>
            <a:xfrm flipH="1">
              <a:off x="3534041" y="2582641"/>
              <a:ext cx="24048" cy="10610"/>
            </a:xfrm>
            <a:custGeom>
              <a:avLst/>
              <a:gdLst/>
              <a:ahLst/>
              <a:cxnLst/>
              <a:rect l="l" t="t" r="r" b="b"/>
              <a:pathLst>
                <a:path w="1820" h="803" extrusionOk="0">
                  <a:moveTo>
                    <a:pt x="0" y="0"/>
                  </a:moveTo>
                  <a:lnTo>
                    <a:pt x="374" y="802"/>
                  </a:lnTo>
                  <a:lnTo>
                    <a:pt x="1427" y="802"/>
                  </a:lnTo>
                  <a:lnTo>
                    <a:pt x="1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37"/>
            <p:cNvSpPr/>
            <p:nvPr/>
          </p:nvSpPr>
          <p:spPr>
            <a:xfrm flipH="1">
              <a:off x="3479840" y="2582641"/>
              <a:ext cx="24299" cy="10610"/>
            </a:xfrm>
            <a:custGeom>
              <a:avLst/>
              <a:gdLst/>
              <a:ahLst/>
              <a:cxnLst/>
              <a:rect l="l" t="t" r="r" b="b"/>
              <a:pathLst>
                <a:path w="1839" h="803" extrusionOk="0">
                  <a:moveTo>
                    <a:pt x="1" y="0"/>
                  </a:moveTo>
                  <a:lnTo>
                    <a:pt x="393" y="802"/>
                  </a:lnTo>
                  <a:lnTo>
                    <a:pt x="1446" y="802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37"/>
            <p:cNvSpPr/>
            <p:nvPr/>
          </p:nvSpPr>
          <p:spPr>
            <a:xfrm flipH="1">
              <a:off x="3425876" y="2582641"/>
              <a:ext cx="24048" cy="10610"/>
            </a:xfrm>
            <a:custGeom>
              <a:avLst/>
              <a:gdLst/>
              <a:ahLst/>
              <a:cxnLst/>
              <a:rect l="l" t="t" r="r" b="b"/>
              <a:pathLst>
                <a:path w="1820" h="803" extrusionOk="0">
                  <a:moveTo>
                    <a:pt x="0" y="0"/>
                  </a:moveTo>
                  <a:lnTo>
                    <a:pt x="392" y="802"/>
                  </a:lnTo>
                  <a:lnTo>
                    <a:pt x="1445" y="802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37"/>
            <p:cNvSpPr/>
            <p:nvPr/>
          </p:nvSpPr>
          <p:spPr>
            <a:xfrm flipH="1">
              <a:off x="3368372" y="2247205"/>
              <a:ext cx="117374" cy="268653"/>
            </a:xfrm>
            <a:custGeom>
              <a:avLst/>
              <a:gdLst/>
              <a:ahLst/>
              <a:cxnLst/>
              <a:rect l="l" t="t" r="r" b="b"/>
              <a:pathLst>
                <a:path w="8883" h="20332" extrusionOk="0">
                  <a:moveTo>
                    <a:pt x="789" y="1"/>
                  </a:moveTo>
                  <a:cubicBezTo>
                    <a:pt x="533" y="1"/>
                    <a:pt x="294" y="10"/>
                    <a:pt x="71" y="25"/>
                  </a:cubicBezTo>
                  <a:cubicBezTo>
                    <a:pt x="0" y="7516"/>
                    <a:pt x="661" y="19589"/>
                    <a:pt x="661" y="19589"/>
                  </a:cubicBezTo>
                  <a:cubicBezTo>
                    <a:pt x="661" y="19589"/>
                    <a:pt x="1740" y="20331"/>
                    <a:pt x="3057" y="20331"/>
                  </a:cubicBezTo>
                  <a:cubicBezTo>
                    <a:pt x="3656" y="20331"/>
                    <a:pt x="4304" y="20178"/>
                    <a:pt x="4923" y="19732"/>
                  </a:cubicBezTo>
                  <a:cubicBezTo>
                    <a:pt x="4923" y="19732"/>
                    <a:pt x="4691" y="15059"/>
                    <a:pt x="6100" y="12010"/>
                  </a:cubicBezTo>
                  <a:cubicBezTo>
                    <a:pt x="7260" y="9530"/>
                    <a:pt x="8882" y="6232"/>
                    <a:pt x="8687" y="2415"/>
                  </a:cubicBezTo>
                  <a:cubicBezTo>
                    <a:pt x="5363" y="471"/>
                    <a:pt x="2646" y="1"/>
                    <a:pt x="7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37"/>
            <p:cNvSpPr/>
            <p:nvPr/>
          </p:nvSpPr>
          <p:spPr>
            <a:xfrm flipH="1">
              <a:off x="3268215" y="2026950"/>
              <a:ext cx="216117" cy="216342"/>
            </a:xfrm>
            <a:custGeom>
              <a:avLst/>
              <a:gdLst/>
              <a:ahLst/>
              <a:cxnLst/>
              <a:rect l="l" t="t" r="r" b="b"/>
              <a:pathLst>
                <a:path w="16356" h="16373" extrusionOk="0">
                  <a:moveTo>
                    <a:pt x="4816" y="0"/>
                  </a:moveTo>
                  <a:cubicBezTo>
                    <a:pt x="4816" y="0"/>
                    <a:pt x="393" y="6706"/>
                    <a:pt x="90" y="11985"/>
                  </a:cubicBezTo>
                  <a:cubicBezTo>
                    <a:pt x="54" y="12663"/>
                    <a:pt x="19" y="13555"/>
                    <a:pt x="0" y="14589"/>
                  </a:cubicBezTo>
                  <a:cubicBezTo>
                    <a:pt x="422" y="14512"/>
                    <a:pt x="912" y="14461"/>
                    <a:pt x="1469" y="14461"/>
                  </a:cubicBezTo>
                  <a:cubicBezTo>
                    <a:pt x="3101" y="14461"/>
                    <a:pt x="5314" y="14897"/>
                    <a:pt x="8133" y="16373"/>
                  </a:cubicBezTo>
                  <a:lnTo>
                    <a:pt x="16356" y="8847"/>
                  </a:lnTo>
                  <a:lnTo>
                    <a:pt x="14518" y="7508"/>
                  </a:lnTo>
                  <a:lnTo>
                    <a:pt x="7509" y="1819"/>
                  </a:lnTo>
                  <a:lnTo>
                    <a:pt x="48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37"/>
            <p:cNvSpPr/>
            <p:nvPr/>
          </p:nvSpPr>
          <p:spPr>
            <a:xfrm flipH="1">
              <a:off x="3370962" y="2218029"/>
              <a:ext cx="113846" cy="61085"/>
            </a:xfrm>
            <a:custGeom>
              <a:avLst/>
              <a:gdLst/>
              <a:ahLst/>
              <a:cxnLst/>
              <a:rect l="l" t="t" r="r" b="b"/>
              <a:pathLst>
                <a:path w="8616" h="4623" extrusionOk="0">
                  <a:moveTo>
                    <a:pt x="1505" y="0"/>
                  </a:moveTo>
                  <a:cubicBezTo>
                    <a:pt x="948" y="0"/>
                    <a:pt x="458" y="51"/>
                    <a:pt x="36" y="128"/>
                  </a:cubicBezTo>
                  <a:cubicBezTo>
                    <a:pt x="19" y="770"/>
                    <a:pt x="0" y="1484"/>
                    <a:pt x="0" y="2233"/>
                  </a:cubicBezTo>
                  <a:cubicBezTo>
                    <a:pt x="223" y="2218"/>
                    <a:pt x="462" y="2209"/>
                    <a:pt x="718" y="2209"/>
                  </a:cubicBezTo>
                  <a:cubicBezTo>
                    <a:pt x="2575" y="2209"/>
                    <a:pt x="5292" y="2679"/>
                    <a:pt x="8616" y="4623"/>
                  </a:cubicBezTo>
                  <a:cubicBezTo>
                    <a:pt x="8580" y="3748"/>
                    <a:pt x="8437" y="2839"/>
                    <a:pt x="8169" y="1912"/>
                  </a:cubicBezTo>
                  <a:cubicBezTo>
                    <a:pt x="5350" y="436"/>
                    <a:pt x="3137" y="0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37"/>
            <p:cNvSpPr/>
            <p:nvPr/>
          </p:nvSpPr>
          <p:spPr>
            <a:xfrm flipH="1">
              <a:off x="2602945" y="1835117"/>
              <a:ext cx="152006" cy="88371"/>
            </a:xfrm>
            <a:custGeom>
              <a:avLst/>
              <a:gdLst/>
              <a:ahLst/>
              <a:cxnLst/>
              <a:rect l="l" t="t" r="r" b="b"/>
              <a:pathLst>
                <a:path w="11504" h="6688" extrusionOk="0">
                  <a:moveTo>
                    <a:pt x="2141" y="1"/>
                  </a:moveTo>
                  <a:lnTo>
                    <a:pt x="892" y="2604"/>
                  </a:lnTo>
                  <a:lnTo>
                    <a:pt x="1" y="4495"/>
                  </a:lnTo>
                  <a:lnTo>
                    <a:pt x="3496" y="6403"/>
                  </a:lnTo>
                  <a:lnTo>
                    <a:pt x="3870" y="6296"/>
                  </a:lnTo>
                  <a:cubicBezTo>
                    <a:pt x="4120" y="6224"/>
                    <a:pt x="4352" y="6171"/>
                    <a:pt x="4602" y="6153"/>
                  </a:cubicBezTo>
                  <a:cubicBezTo>
                    <a:pt x="4688" y="6147"/>
                    <a:pt x="4774" y="6144"/>
                    <a:pt x="4859" y="6144"/>
                  </a:cubicBezTo>
                  <a:cubicBezTo>
                    <a:pt x="5285" y="6144"/>
                    <a:pt x="5698" y="6218"/>
                    <a:pt x="6100" y="6367"/>
                  </a:cubicBezTo>
                  <a:cubicBezTo>
                    <a:pt x="6207" y="6386"/>
                    <a:pt x="6296" y="6421"/>
                    <a:pt x="6386" y="6457"/>
                  </a:cubicBezTo>
                  <a:cubicBezTo>
                    <a:pt x="6635" y="6528"/>
                    <a:pt x="6902" y="6581"/>
                    <a:pt x="7152" y="6635"/>
                  </a:cubicBezTo>
                  <a:cubicBezTo>
                    <a:pt x="7384" y="6652"/>
                    <a:pt x="7615" y="6688"/>
                    <a:pt x="7848" y="6688"/>
                  </a:cubicBezTo>
                  <a:cubicBezTo>
                    <a:pt x="8186" y="6688"/>
                    <a:pt x="8526" y="6671"/>
                    <a:pt x="8847" y="6600"/>
                  </a:cubicBezTo>
                  <a:cubicBezTo>
                    <a:pt x="9096" y="6545"/>
                    <a:pt x="9346" y="6474"/>
                    <a:pt x="9596" y="6386"/>
                  </a:cubicBezTo>
                  <a:cubicBezTo>
                    <a:pt x="10309" y="6117"/>
                    <a:pt x="10968" y="5708"/>
                    <a:pt x="11503" y="5137"/>
                  </a:cubicBezTo>
                  <a:lnTo>
                    <a:pt x="2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37"/>
            <p:cNvSpPr/>
            <p:nvPr/>
          </p:nvSpPr>
          <p:spPr>
            <a:xfrm flipH="1">
              <a:off x="2686836" y="1835117"/>
              <a:ext cx="56328" cy="39772"/>
            </a:xfrm>
            <a:custGeom>
              <a:avLst/>
              <a:gdLst/>
              <a:ahLst/>
              <a:cxnLst/>
              <a:rect l="l" t="t" r="r" b="b"/>
              <a:pathLst>
                <a:path w="4263" h="3010" extrusionOk="0">
                  <a:moveTo>
                    <a:pt x="1249" y="1"/>
                  </a:moveTo>
                  <a:lnTo>
                    <a:pt x="0" y="2604"/>
                  </a:lnTo>
                  <a:lnTo>
                    <a:pt x="36" y="2604"/>
                  </a:lnTo>
                  <a:cubicBezTo>
                    <a:pt x="536" y="2879"/>
                    <a:pt x="1078" y="3009"/>
                    <a:pt x="1613" y="3009"/>
                  </a:cubicBezTo>
                  <a:cubicBezTo>
                    <a:pt x="2641" y="3009"/>
                    <a:pt x="3641" y="2527"/>
                    <a:pt x="4262" y="1658"/>
                  </a:cubicBezTo>
                  <a:lnTo>
                    <a:pt x="12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37"/>
            <p:cNvSpPr/>
            <p:nvPr/>
          </p:nvSpPr>
          <p:spPr>
            <a:xfrm flipH="1">
              <a:off x="2670570" y="1894644"/>
              <a:ext cx="27589" cy="25792"/>
            </a:xfrm>
            <a:custGeom>
              <a:avLst/>
              <a:gdLst/>
              <a:ahLst/>
              <a:cxnLst/>
              <a:rect l="l" t="t" r="r" b="b"/>
              <a:pathLst>
                <a:path w="2088" h="1952" extrusionOk="0">
                  <a:moveTo>
                    <a:pt x="888" y="0"/>
                  </a:moveTo>
                  <a:cubicBezTo>
                    <a:pt x="818" y="0"/>
                    <a:pt x="747" y="8"/>
                    <a:pt x="678" y="26"/>
                  </a:cubicBezTo>
                  <a:cubicBezTo>
                    <a:pt x="250" y="150"/>
                    <a:pt x="0" y="614"/>
                    <a:pt x="126" y="1042"/>
                  </a:cubicBezTo>
                  <a:lnTo>
                    <a:pt x="304" y="1648"/>
                  </a:lnTo>
                  <a:cubicBezTo>
                    <a:pt x="390" y="1642"/>
                    <a:pt x="476" y="1639"/>
                    <a:pt x="561" y="1639"/>
                  </a:cubicBezTo>
                  <a:cubicBezTo>
                    <a:pt x="987" y="1639"/>
                    <a:pt x="1400" y="1713"/>
                    <a:pt x="1802" y="1862"/>
                  </a:cubicBezTo>
                  <a:cubicBezTo>
                    <a:pt x="1909" y="1881"/>
                    <a:pt x="1998" y="1916"/>
                    <a:pt x="2088" y="1952"/>
                  </a:cubicBezTo>
                  <a:lnTo>
                    <a:pt x="1695" y="578"/>
                  </a:lnTo>
                  <a:cubicBezTo>
                    <a:pt x="1624" y="364"/>
                    <a:pt x="1481" y="204"/>
                    <a:pt x="1303" y="97"/>
                  </a:cubicBezTo>
                  <a:cubicBezTo>
                    <a:pt x="1182" y="36"/>
                    <a:pt x="1036" y="0"/>
                    <a:pt x="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37"/>
            <p:cNvSpPr/>
            <p:nvPr/>
          </p:nvSpPr>
          <p:spPr>
            <a:xfrm flipH="1">
              <a:off x="2638052" y="1886002"/>
              <a:ext cx="30642" cy="37486"/>
            </a:xfrm>
            <a:custGeom>
              <a:avLst/>
              <a:gdLst/>
              <a:ahLst/>
              <a:cxnLst/>
              <a:rect l="l" t="t" r="r" b="b"/>
              <a:pathLst>
                <a:path w="2319" h="2837" extrusionOk="0">
                  <a:moveTo>
                    <a:pt x="905" y="0"/>
                  </a:moveTo>
                  <a:cubicBezTo>
                    <a:pt x="830" y="0"/>
                    <a:pt x="754" y="12"/>
                    <a:pt x="678" y="38"/>
                  </a:cubicBezTo>
                  <a:cubicBezTo>
                    <a:pt x="250" y="162"/>
                    <a:pt x="0" y="608"/>
                    <a:pt x="124" y="1036"/>
                  </a:cubicBezTo>
                  <a:lnTo>
                    <a:pt x="624" y="2784"/>
                  </a:lnTo>
                  <a:cubicBezTo>
                    <a:pt x="856" y="2801"/>
                    <a:pt x="1087" y="2837"/>
                    <a:pt x="1320" y="2837"/>
                  </a:cubicBezTo>
                  <a:cubicBezTo>
                    <a:pt x="1658" y="2837"/>
                    <a:pt x="1998" y="2820"/>
                    <a:pt x="2319" y="2749"/>
                  </a:cubicBezTo>
                  <a:lnTo>
                    <a:pt x="1694" y="590"/>
                  </a:lnTo>
                  <a:cubicBezTo>
                    <a:pt x="1622" y="376"/>
                    <a:pt x="1480" y="197"/>
                    <a:pt x="1301" y="109"/>
                  </a:cubicBezTo>
                  <a:cubicBezTo>
                    <a:pt x="1175" y="40"/>
                    <a:pt x="1041" y="0"/>
                    <a:pt x="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37"/>
            <p:cNvSpPr/>
            <p:nvPr/>
          </p:nvSpPr>
          <p:spPr>
            <a:xfrm flipH="1">
              <a:off x="2595876" y="1822393"/>
              <a:ext cx="130799" cy="80614"/>
            </a:xfrm>
            <a:custGeom>
              <a:avLst/>
              <a:gdLst/>
              <a:ahLst/>
              <a:cxnLst/>
              <a:rect l="l" t="t" r="r" b="b"/>
              <a:pathLst>
                <a:path w="9899" h="6101" extrusionOk="0">
                  <a:moveTo>
                    <a:pt x="536" y="0"/>
                  </a:moveTo>
                  <a:lnTo>
                    <a:pt x="1" y="964"/>
                  </a:lnTo>
                  <a:lnTo>
                    <a:pt x="9363" y="6100"/>
                  </a:lnTo>
                  <a:lnTo>
                    <a:pt x="9899" y="5118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37"/>
            <p:cNvSpPr/>
            <p:nvPr/>
          </p:nvSpPr>
          <p:spPr>
            <a:xfrm flipH="1">
              <a:off x="2595399" y="1871639"/>
              <a:ext cx="21696" cy="18393"/>
            </a:xfrm>
            <a:custGeom>
              <a:avLst/>
              <a:gdLst/>
              <a:ahLst/>
              <a:cxnLst/>
              <a:rect l="l" t="t" r="r" b="b"/>
              <a:pathLst>
                <a:path w="1642" h="1392" extrusionOk="0">
                  <a:moveTo>
                    <a:pt x="732" y="0"/>
                  </a:moveTo>
                  <a:lnTo>
                    <a:pt x="0" y="518"/>
                  </a:lnTo>
                  <a:lnTo>
                    <a:pt x="1606" y="1391"/>
                  </a:lnTo>
                  <a:lnTo>
                    <a:pt x="1641" y="500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37"/>
            <p:cNvSpPr/>
            <p:nvPr/>
          </p:nvSpPr>
          <p:spPr>
            <a:xfrm flipH="1">
              <a:off x="2642756" y="1845714"/>
              <a:ext cx="21696" cy="18393"/>
            </a:xfrm>
            <a:custGeom>
              <a:avLst/>
              <a:gdLst/>
              <a:ahLst/>
              <a:cxnLst/>
              <a:rect l="l" t="t" r="r" b="b"/>
              <a:pathLst>
                <a:path w="1642" h="1392" extrusionOk="0">
                  <a:moveTo>
                    <a:pt x="714" y="0"/>
                  </a:moveTo>
                  <a:lnTo>
                    <a:pt x="0" y="518"/>
                  </a:lnTo>
                  <a:lnTo>
                    <a:pt x="1605" y="1392"/>
                  </a:lnTo>
                  <a:lnTo>
                    <a:pt x="1641" y="500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37"/>
            <p:cNvSpPr/>
            <p:nvPr/>
          </p:nvSpPr>
          <p:spPr>
            <a:xfrm flipH="1">
              <a:off x="2690139" y="1819790"/>
              <a:ext cx="21921" cy="18393"/>
            </a:xfrm>
            <a:custGeom>
              <a:avLst/>
              <a:gdLst/>
              <a:ahLst/>
              <a:cxnLst/>
              <a:rect l="l" t="t" r="r" b="b"/>
              <a:pathLst>
                <a:path w="1659" h="1392" extrusionOk="0">
                  <a:moveTo>
                    <a:pt x="731" y="1"/>
                  </a:moveTo>
                  <a:lnTo>
                    <a:pt x="1" y="500"/>
                  </a:lnTo>
                  <a:lnTo>
                    <a:pt x="1606" y="1392"/>
                  </a:lnTo>
                  <a:lnTo>
                    <a:pt x="1659" y="500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37"/>
            <p:cNvSpPr/>
            <p:nvPr/>
          </p:nvSpPr>
          <p:spPr>
            <a:xfrm flipH="1">
              <a:off x="2800432" y="2025999"/>
              <a:ext cx="79187" cy="143061"/>
            </a:xfrm>
            <a:custGeom>
              <a:avLst/>
              <a:gdLst/>
              <a:ahLst/>
              <a:cxnLst/>
              <a:rect l="l" t="t" r="r" b="b"/>
              <a:pathLst>
                <a:path w="5993" h="10827" extrusionOk="0">
                  <a:moveTo>
                    <a:pt x="713" y="1"/>
                  </a:moveTo>
                  <a:cubicBezTo>
                    <a:pt x="214" y="1053"/>
                    <a:pt x="0" y="2284"/>
                    <a:pt x="268" y="3728"/>
                  </a:cubicBezTo>
                  <a:cubicBezTo>
                    <a:pt x="268" y="3728"/>
                    <a:pt x="1517" y="8062"/>
                    <a:pt x="4816" y="10826"/>
                  </a:cubicBezTo>
                  <a:cubicBezTo>
                    <a:pt x="5208" y="10274"/>
                    <a:pt x="5600" y="9649"/>
                    <a:pt x="5993" y="8990"/>
                  </a:cubicBezTo>
                  <a:cubicBezTo>
                    <a:pt x="4442" y="7349"/>
                    <a:pt x="1926" y="4191"/>
                    <a:pt x="7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37"/>
            <p:cNvSpPr/>
            <p:nvPr/>
          </p:nvSpPr>
          <p:spPr>
            <a:xfrm flipH="1">
              <a:off x="2708745" y="1887191"/>
              <a:ext cx="161453" cy="257594"/>
            </a:xfrm>
            <a:custGeom>
              <a:avLst/>
              <a:gdLst/>
              <a:ahLst/>
              <a:cxnLst/>
              <a:rect l="l" t="t" r="r" b="b"/>
              <a:pathLst>
                <a:path w="12219" h="19495" extrusionOk="0">
                  <a:moveTo>
                    <a:pt x="8972" y="0"/>
                  </a:moveTo>
                  <a:cubicBezTo>
                    <a:pt x="8972" y="0"/>
                    <a:pt x="7420" y="3318"/>
                    <a:pt x="5691" y="4977"/>
                  </a:cubicBezTo>
                  <a:cubicBezTo>
                    <a:pt x="4442" y="6171"/>
                    <a:pt x="1303" y="7759"/>
                    <a:pt x="0" y="10506"/>
                  </a:cubicBezTo>
                  <a:cubicBezTo>
                    <a:pt x="1213" y="14696"/>
                    <a:pt x="3729" y="17854"/>
                    <a:pt x="5280" y="19495"/>
                  </a:cubicBezTo>
                  <a:cubicBezTo>
                    <a:pt x="8972" y="13181"/>
                    <a:pt x="12218" y="2462"/>
                    <a:pt x="12218" y="2462"/>
                  </a:cubicBezTo>
                  <a:cubicBezTo>
                    <a:pt x="12218" y="2462"/>
                    <a:pt x="11933" y="590"/>
                    <a:pt x="8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37"/>
            <p:cNvSpPr/>
            <p:nvPr/>
          </p:nvSpPr>
          <p:spPr>
            <a:xfrm flipH="1">
              <a:off x="2815986" y="2005267"/>
              <a:ext cx="231656" cy="205890"/>
            </a:xfrm>
            <a:custGeom>
              <a:avLst/>
              <a:gdLst/>
              <a:ahLst/>
              <a:cxnLst/>
              <a:rect l="l" t="t" r="r" b="b"/>
              <a:pathLst>
                <a:path w="17532" h="15582" extrusionOk="0">
                  <a:moveTo>
                    <a:pt x="7313" y="0"/>
                  </a:moveTo>
                  <a:lnTo>
                    <a:pt x="5743" y="1641"/>
                  </a:lnTo>
                  <a:lnTo>
                    <a:pt x="393" y="7794"/>
                  </a:lnTo>
                  <a:lnTo>
                    <a:pt x="0" y="9970"/>
                  </a:lnTo>
                  <a:cubicBezTo>
                    <a:pt x="0" y="9970"/>
                    <a:pt x="7870" y="15581"/>
                    <a:pt x="12861" y="15581"/>
                  </a:cubicBezTo>
                  <a:cubicBezTo>
                    <a:pt x="13497" y="15581"/>
                    <a:pt x="14086" y="15490"/>
                    <a:pt x="14607" y="15284"/>
                  </a:cubicBezTo>
                  <a:cubicBezTo>
                    <a:pt x="15534" y="14911"/>
                    <a:pt x="16533" y="13858"/>
                    <a:pt x="17532" y="12395"/>
                  </a:cubicBezTo>
                  <a:cubicBezTo>
                    <a:pt x="14233" y="9631"/>
                    <a:pt x="12984" y="5297"/>
                    <a:pt x="12984" y="5297"/>
                  </a:cubicBezTo>
                  <a:lnTo>
                    <a:pt x="73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37"/>
            <p:cNvSpPr/>
            <p:nvPr/>
          </p:nvSpPr>
          <p:spPr>
            <a:xfrm flipH="1">
              <a:off x="2951013" y="1974625"/>
              <a:ext cx="128922" cy="162378"/>
            </a:xfrm>
            <a:custGeom>
              <a:avLst/>
              <a:gdLst/>
              <a:ahLst/>
              <a:cxnLst/>
              <a:rect l="l" t="t" r="r" b="b"/>
              <a:pathLst>
                <a:path w="9757" h="12289" extrusionOk="0">
                  <a:moveTo>
                    <a:pt x="8169" y="1"/>
                  </a:moveTo>
                  <a:cubicBezTo>
                    <a:pt x="6350" y="5333"/>
                    <a:pt x="1945" y="9239"/>
                    <a:pt x="0" y="10773"/>
                  </a:cubicBezTo>
                  <a:cubicBezTo>
                    <a:pt x="911" y="11397"/>
                    <a:pt x="1767" y="11932"/>
                    <a:pt x="2444" y="12289"/>
                  </a:cubicBezTo>
                  <a:cubicBezTo>
                    <a:pt x="2444" y="12289"/>
                    <a:pt x="9650" y="6493"/>
                    <a:pt x="9757" y="2319"/>
                  </a:cubicBezTo>
                  <a:cubicBezTo>
                    <a:pt x="9757" y="2319"/>
                    <a:pt x="9132" y="1356"/>
                    <a:pt x="81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37"/>
            <p:cNvSpPr/>
            <p:nvPr/>
          </p:nvSpPr>
          <p:spPr>
            <a:xfrm flipH="1">
              <a:off x="3245831" y="2003139"/>
              <a:ext cx="174878" cy="140709"/>
            </a:xfrm>
            <a:custGeom>
              <a:avLst/>
              <a:gdLst/>
              <a:ahLst/>
              <a:cxnLst/>
              <a:rect l="l" t="t" r="r" b="b"/>
              <a:pathLst>
                <a:path w="13235" h="10649" extrusionOk="0">
                  <a:moveTo>
                    <a:pt x="1375" y="0"/>
                  </a:moveTo>
                  <a:lnTo>
                    <a:pt x="1" y="1802"/>
                  </a:lnTo>
                  <a:cubicBezTo>
                    <a:pt x="1" y="1802"/>
                    <a:pt x="2462" y="10238"/>
                    <a:pt x="11541" y="10649"/>
                  </a:cubicBezTo>
                  <a:lnTo>
                    <a:pt x="13234" y="8775"/>
                  </a:lnTo>
                  <a:cubicBezTo>
                    <a:pt x="8383" y="7455"/>
                    <a:pt x="4050" y="4264"/>
                    <a:pt x="13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37"/>
            <p:cNvSpPr/>
            <p:nvPr/>
          </p:nvSpPr>
          <p:spPr>
            <a:xfrm flipH="1">
              <a:off x="2971998" y="1870001"/>
              <a:ext cx="430556" cy="249097"/>
            </a:xfrm>
            <a:custGeom>
              <a:avLst/>
              <a:gdLst/>
              <a:ahLst/>
              <a:cxnLst/>
              <a:rect l="l" t="t" r="r" b="b"/>
              <a:pathLst>
                <a:path w="32585" h="18852" extrusionOk="0">
                  <a:moveTo>
                    <a:pt x="23953" y="0"/>
                  </a:moveTo>
                  <a:lnTo>
                    <a:pt x="6921" y="785"/>
                  </a:lnTo>
                  <a:lnTo>
                    <a:pt x="5744" y="2604"/>
                  </a:lnTo>
                  <a:lnTo>
                    <a:pt x="1" y="10076"/>
                  </a:lnTo>
                  <a:cubicBezTo>
                    <a:pt x="2676" y="14340"/>
                    <a:pt x="7009" y="17531"/>
                    <a:pt x="11860" y="18851"/>
                  </a:cubicBezTo>
                  <a:lnTo>
                    <a:pt x="17068" y="13091"/>
                  </a:lnTo>
                  <a:cubicBezTo>
                    <a:pt x="17068" y="13091"/>
                    <a:pt x="21135" y="16444"/>
                    <a:pt x="24416" y="18691"/>
                  </a:cubicBezTo>
                  <a:cubicBezTo>
                    <a:pt x="26361" y="17157"/>
                    <a:pt x="30766" y="13251"/>
                    <a:pt x="32585" y="7919"/>
                  </a:cubicBezTo>
                  <a:cubicBezTo>
                    <a:pt x="30427" y="4923"/>
                    <a:pt x="26521" y="36"/>
                    <a:pt x="23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37"/>
            <p:cNvSpPr/>
            <p:nvPr/>
          </p:nvSpPr>
          <p:spPr>
            <a:xfrm flipH="1">
              <a:off x="2813156" y="1971559"/>
              <a:ext cx="33483" cy="42494"/>
            </a:xfrm>
            <a:custGeom>
              <a:avLst/>
              <a:gdLst/>
              <a:ahLst/>
              <a:cxnLst/>
              <a:rect l="l" t="t" r="r" b="b"/>
              <a:pathLst>
                <a:path w="2534" h="3216" extrusionOk="0">
                  <a:moveTo>
                    <a:pt x="1518" y="0"/>
                  </a:moveTo>
                  <a:lnTo>
                    <a:pt x="1" y="214"/>
                  </a:lnTo>
                  <a:cubicBezTo>
                    <a:pt x="1" y="214"/>
                    <a:pt x="1451" y="3215"/>
                    <a:pt x="1998" y="3215"/>
                  </a:cubicBezTo>
                  <a:cubicBezTo>
                    <a:pt x="2011" y="3215"/>
                    <a:pt x="2023" y="3214"/>
                    <a:pt x="2034" y="3211"/>
                  </a:cubicBezTo>
                  <a:cubicBezTo>
                    <a:pt x="2534" y="3068"/>
                    <a:pt x="1518" y="0"/>
                    <a:pt x="1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37"/>
            <p:cNvSpPr/>
            <p:nvPr/>
          </p:nvSpPr>
          <p:spPr>
            <a:xfrm flipH="1">
              <a:off x="2826106" y="1969921"/>
              <a:ext cx="33720" cy="42719"/>
            </a:xfrm>
            <a:custGeom>
              <a:avLst/>
              <a:gdLst/>
              <a:ahLst/>
              <a:cxnLst/>
              <a:rect l="l" t="t" r="r" b="b"/>
              <a:pathLst>
                <a:path w="2552" h="3233" extrusionOk="0">
                  <a:moveTo>
                    <a:pt x="1517" y="0"/>
                  </a:moveTo>
                  <a:lnTo>
                    <a:pt x="0" y="214"/>
                  </a:lnTo>
                  <a:cubicBezTo>
                    <a:pt x="0" y="214"/>
                    <a:pt x="1451" y="3232"/>
                    <a:pt x="1998" y="3232"/>
                  </a:cubicBezTo>
                  <a:cubicBezTo>
                    <a:pt x="2010" y="3232"/>
                    <a:pt x="2022" y="3231"/>
                    <a:pt x="2033" y="3228"/>
                  </a:cubicBezTo>
                  <a:cubicBezTo>
                    <a:pt x="2551" y="3085"/>
                    <a:pt x="1517" y="0"/>
                    <a:pt x="15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37"/>
            <p:cNvSpPr/>
            <p:nvPr/>
          </p:nvSpPr>
          <p:spPr>
            <a:xfrm flipH="1">
              <a:off x="2796193" y="1663316"/>
              <a:ext cx="289874" cy="363604"/>
            </a:xfrm>
            <a:custGeom>
              <a:avLst/>
              <a:gdLst/>
              <a:ahLst/>
              <a:cxnLst/>
              <a:rect l="l" t="t" r="r" b="b"/>
              <a:pathLst>
                <a:path w="21938" h="27518" extrusionOk="0">
                  <a:moveTo>
                    <a:pt x="4085" y="0"/>
                  </a:moveTo>
                  <a:lnTo>
                    <a:pt x="1" y="4905"/>
                  </a:lnTo>
                  <a:cubicBezTo>
                    <a:pt x="1" y="4905"/>
                    <a:pt x="1767" y="16337"/>
                    <a:pt x="12896" y="24667"/>
                  </a:cubicBezTo>
                  <a:cubicBezTo>
                    <a:pt x="12753" y="25130"/>
                    <a:pt x="13110" y="25630"/>
                    <a:pt x="13555" y="25844"/>
                  </a:cubicBezTo>
                  <a:cubicBezTo>
                    <a:pt x="13775" y="25954"/>
                    <a:pt x="14018" y="25998"/>
                    <a:pt x="14265" y="25998"/>
                  </a:cubicBezTo>
                  <a:cubicBezTo>
                    <a:pt x="14500" y="25998"/>
                    <a:pt x="14739" y="25958"/>
                    <a:pt x="14965" y="25897"/>
                  </a:cubicBezTo>
                  <a:cubicBezTo>
                    <a:pt x="14965" y="25897"/>
                    <a:pt x="15852" y="27517"/>
                    <a:pt x="16634" y="27517"/>
                  </a:cubicBezTo>
                  <a:cubicBezTo>
                    <a:pt x="16697" y="27517"/>
                    <a:pt x="16759" y="27507"/>
                    <a:pt x="16820" y="27485"/>
                  </a:cubicBezTo>
                  <a:cubicBezTo>
                    <a:pt x="17622" y="27181"/>
                    <a:pt x="16444" y="24310"/>
                    <a:pt x="16444" y="24310"/>
                  </a:cubicBezTo>
                  <a:lnTo>
                    <a:pt x="19548" y="24006"/>
                  </a:lnTo>
                  <a:cubicBezTo>
                    <a:pt x="19548" y="24006"/>
                    <a:pt x="20682" y="25861"/>
                    <a:pt x="21274" y="25861"/>
                  </a:cubicBezTo>
                  <a:cubicBezTo>
                    <a:pt x="21320" y="25861"/>
                    <a:pt x="21364" y="25850"/>
                    <a:pt x="21403" y="25825"/>
                  </a:cubicBezTo>
                  <a:cubicBezTo>
                    <a:pt x="21938" y="25487"/>
                    <a:pt x="20458" y="21545"/>
                    <a:pt x="19780" y="21438"/>
                  </a:cubicBezTo>
                  <a:cubicBezTo>
                    <a:pt x="19120" y="21349"/>
                    <a:pt x="16587" y="20796"/>
                    <a:pt x="16587" y="20796"/>
                  </a:cubicBezTo>
                  <a:cubicBezTo>
                    <a:pt x="16587" y="20796"/>
                    <a:pt x="10756" y="17728"/>
                    <a:pt x="7170" y="1909"/>
                  </a:cubicBezTo>
                  <a:lnTo>
                    <a:pt x="40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37"/>
            <p:cNvSpPr/>
            <p:nvPr/>
          </p:nvSpPr>
          <p:spPr>
            <a:xfrm flipH="1">
              <a:off x="3405148" y="1512881"/>
              <a:ext cx="414528" cy="106156"/>
            </a:xfrm>
            <a:custGeom>
              <a:avLst/>
              <a:gdLst/>
              <a:ahLst/>
              <a:cxnLst/>
              <a:rect l="l" t="t" r="r" b="b"/>
              <a:pathLst>
                <a:path w="31372" h="8034" extrusionOk="0">
                  <a:moveTo>
                    <a:pt x="5349" y="1"/>
                  </a:moveTo>
                  <a:cubicBezTo>
                    <a:pt x="4475" y="1"/>
                    <a:pt x="3652" y="29"/>
                    <a:pt x="2925" y="96"/>
                  </a:cubicBezTo>
                  <a:cubicBezTo>
                    <a:pt x="2925" y="96"/>
                    <a:pt x="0" y="149"/>
                    <a:pt x="0" y="917"/>
                  </a:cubicBezTo>
                  <a:cubicBezTo>
                    <a:pt x="0" y="1504"/>
                    <a:pt x="2800" y="1559"/>
                    <a:pt x="2800" y="1559"/>
                  </a:cubicBezTo>
                  <a:cubicBezTo>
                    <a:pt x="2800" y="1559"/>
                    <a:pt x="0" y="1666"/>
                    <a:pt x="0" y="2415"/>
                  </a:cubicBezTo>
                  <a:cubicBezTo>
                    <a:pt x="0" y="2864"/>
                    <a:pt x="1008" y="2954"/>
                    <a:pt x="1814" y="2954"/>
                  </a:cubicBezTo>
                  <a:cubicBezTo>
                    <a:pt x="2115" y="2954"/>
                    <a:pt x="2388" y="2942"/>
                    <a:pt x="2569" y="2931"/>
                  </a:cubicBezTo>
                  <a:lnTo>
                    <a:pt x="2569" y="2931"/>
                  </a:lnTo>
                  <a:cubicBezTo>
                    <a:pt x="1964" y="2984"/>
                    <a:pt x="374" y="3194"/>
                    <a:pt x="374" y="3930"/>
                  </a:cubicBezTo>
                  <a:cubicBezTo>
                    <a:pt x="374" y="4199"/>
                    <a:pt x="900" y="4270"/>
                    <a:pt x="1456" y="4270"/>
                  </a:cubicBezTo>
                  <a:cubicBezTo>
                    <a:pt x="2082" y="4270"/>
                    <a:pt x="2747" y="4180"/>
                    <a:pt x="2747" y="4180"/>
                  </a:cubicBezTo>
                  <a:lnTo>
                    <a:pt x="2747" y="4180"/>
                  </a:lnTo>
                  <a:cubicBezTo>
                    <a:pt x="2747" y="4180"/>
                    <a:pt x="643" y="4555"/>
                    <a:pt x="802" y="5107"/>
                  </a:cubicBezTo>
                  <a:cubicBezTo>
                    <a:pt x="865" y="5343"/>
                    <a:pt x="1496" y="5409"/>
                    <a:pt x="2180" y="5409"/>
                  </a:cubicBezTo>
                  <a:cubicBezTo>
                    <a:pt x="3045" y="5409"/>
                    <a:pt x="3996" y="5304"/>
                    <a:pt x="3996" y="5304"/>
                  </a:cubicBezTo>
                  <a:cubicBezTo>
                    <a:pt x="4442" y="5405"/>
                    <a:pt x="4908" y="5465"/>
                    <a:pt x="5356" y="5465"/>
                  </a:cubicBezTo>
                  <a:cubicBezTo>
                    <a:pt x="6091" y="5465"/>
                    <a:pt x="6776" y="5303"/>
                    <a:pt x="7242" y="4893"/>
                  </a:cubicBezTo>
                  <a:cubicBezTo>
                    <a:pt x="7242" y="4893"/>
                    <a:pt x="13144" y="6624"/>
                    <a:pt x="17318" y="7337"/>
                  </a:cubicBezTo>
                  <a:cubicBezTo>
                    <a:pt x="19176" y="7651"/>
                    <a:pt x="21596" y="8033"/>
                    <a:pt x="24064" y="8033"/>
                  </a:cubicBezTo>
                  <a:cubicBezTo>
                    <a:pt x="26644" y="8033"/>
                    <a:pt x="29276" y="7616"/>
                    <a:pt x="31372" y="6267"/>
                  </a:cubicBezTo>
                  <a:lnTo>
                    <a:pt x="30213" y="684"/>
                  </a:lnTo>
                  <a:lnTo>
                    <a:pt x="28323" y="113"/>
                  </a:lnTo>
                  <a:lnTo>
                    <a:pt x="16908" y="917"/>
                  </a:lnTo>
                  <a:cubicBezTo>
                    <a:pt x="16908" y="917"/>
                    <a:pt x="10308" y="1"/>
                    <a:pt x="53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37"/>
            <p:cNvSpPr/>
            <p:nvPr/>
          </p:nvSpPr>
          <p:spPr>
            <a:xfrm flipH="1">
              <a:off x="3722346" y="1509115"/>
              <a:ext cx="61032" cy="35081"/>
            </a:xfrm>
            <a:custGeom>
              <a:avLst/>
              <a:gdLst/>
              <a:ahLst/>
              <a:cxnLst/>
              <a:rect l="l" t="t" r="r" b="b"/>
              <a:pathLst>
                <a:path w="4619" h="2655" extrusionOk="0">
                  <a:moveTo>
                    <a:pt x="2756" y="1"/>
                  </a:moveTo>
                  <a:cubicBezTo>
                    <a:pt x="2717" y="1"/>
                    <a:pt x="2678" y="2"/>
                    <a:pt x="2640" y="6"/>
                  </a:cubicBezTo>
                  <a:cubicBezTo>
                    <a:pt x="1872" y="77"/>
                    <a:pt x="0" y="2129"/>
                    <a:pt x="338" y="2557"/>
                  </a:cubicBezTo>
                  <a:cubicBezTo>
                    <a:pt x="392" y="2626"/>
                    <a:pt x="471" y="2654"/>
                    <a:pt x="564" y="2654"/>
                  </a:cubicBezTo>
                  <a:cubicBezTo>
                    <a:pt x="1027" y="2654"/>
                    <a:pt x="1855" y="1951"/>
                    <a:pt x="1855" y="1951"/>
                  </a:cubicBezTo>
                  <a:cubicBezTo>
                    <a:pt x="2212" y="2217"/>
                    <a:pt x="2640" y="2396"/>
                    <a:pt x="3085" y="2414"/>
                  </a:cubicBezTo>
                  <a:cubicBezTo>
                    <a:pt x="3531" y="2414"/>
                    <a:pt x="3995" y="2236"/>
                    <a:pt x="4281" y="1896"/>
                  </a:cubicBezTo>
                  <a:cubicBezTo>
                    <a:pt x="4547" y="1540"/>
                    <a:pt x="4619" y="1023"/>
                    <a:pt x="4405" y="631"/>
                  </a:cubicBezTo>
                  <a:cubicBezTo>
                    <a:pt x="4405" y="631"/>
                    <a:pt x="3518" y="1"/>
                    <a:pt x="27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37"/>
            <p:cNvSpPr/>
            <p:nvPr/>
          </p:nvSpPr>
          <p:spPr>
            <a:xfrm flipH="1">
              <a:off x="3084391" y="1487326"/>
              <a:ext cx="370726" cy="438576"/>
            </a:xfrm>
            <a:custGeom>
              <a:avLst/>
              <a:gdLst/>
              <a:ahLst/>
              <a:cxnLst/>
              <a:rect l="l" t="t" r="r" b="b"/>
              <a:pathLst>
                <a:path w="28057" h="33192" extrusionOk="0">
                  <a:moveTo>
                    <a:pt x="13030" y="1"/>
                  </a:moveTo>
                  <a:cubicBezTo>
                    <a:pt x="12140" y="1"/>
                    <a:pt x="11648" y="121"/>
                    <a:pt x="11648" y="121"/>
                  </a:cubicBezTo>
                  <a:cubicBezTo>
                    <a:pt x="1" y="12053"/>
                    <a:pt x="9722" y="31565"/>
                    <a:pt x="9722" y="31565"/>
                  </a:cubicBezTo>
                  <a:cubicBezTo>
                    <a:pt x="12485" y="32745"/>
                    <a:pt x="14994" y="33192"/>
                    <a:pt x="17188" y="33192"/>
                  </a:cubicBezTo>
                  <a:cubicBezTo>
                    <a:pt x="17316" y="33192"/>
                    <a:pt x="17443" y="33190"/>
                    <a:pt x="17569" y="33187"/>
                  </a:cubicBezTo>
                  <a:cubicBezTo>
                    <a:pt x="17943" y="33187"/>
                    <a:pt x="18318" y="33170"/>
                    <a:pt x="18692" y="33135"/>
                  </a:cubicBezTo>
                  <a:cubicBezTo>
                    <a:pt x="19833" y="33028"/>
                    <a:pt x="20868" y="32814"/>
                    <a:pt x="21814" y="32510"/>
                  </a:cubicBezTo>
                  <a:cubicBezTo>
                    <a:pt x="22884" y="32189"/>
                    <a:pt x="23811" y="31796"/>
                    <a:pt x="24613" y="31368"/>
                  </a:cubicBezTo>
                  <a:cubicBezTo>
                    <a:pt x="26772" y="30227"/>
                    <a:pt x="27931" y="28961"/>
                    <a:pt x="27931" y="28961"/>
                  </a:cubicBezTo>
                  <a:cubicBezTo>
                    <a:pt x="26040" y="24395"/>
                    <a:pt x="25452" y="21630"/>
                    <a:pt x="26183" y="19026"/>
                  </a:cubicBezTo>
                  <a:cubicBezTo>
                    <a:pt x="26594" y="18063"/>
                    <a:pt x="26896" y="17029"/>
                    <a:pt x="27129" y="15959"/>
                  </a:cubicBezTo>
                  <a:cubicBezTo>
                    <a:pt x="27360" y="14871"/>
                    <a:pt x="27538" y="13766"/>
                    <a:pt x="27645" y="12677"/>
                  </a:cubicBezTo>
                  <a:cubicBezTo>
                    <a:pt x="28056" y="8539"/>
                    <a:pt x="27664" y="4865"/>
                    <a:pt x="27664" y="4865"/>
                  </a:cubicBezTo>
                  <a:cubicBezTo>
                    <a:pt x="27217" y="4616"/>
                    <a:pt x="26789" y="4384"/>
                    <a:pt x="26361" y="4187"/>
                  </a:cubicBezTo>
                  <a:lnTo>
                    <a:pt x="26344" y="4187"/>
                  </a:lnTo>
                  <a:cubicBezTo>
                    <a:pt x="24827" y="3493"/>
                    <a:pt x="23455" y="3100"/>
                    <a:pt x="22473" y="2886"/>
                  </a:cubicBezTo>
                  <a:cubicBezTo>
                    <a:pt x="21600" y="2689"/>
                    <a:pt x="21046" y="2637"/>
                    <a:pt x="21046" y="2637"/>
                  </a:cubicBezTo>
                  <a:cubicBezTo>
                    <a:pt x="20154" y="2066"/>
                    <a:pt x="19317" y="1619"/>
                    <a:pt x="18514" y="1281"/>
                  </a:cubicBezTo>
                  <a:cubicBezTo>
                    <a:pt x="16820" y="513"/>
                    <a:pt x="15357" y="192"/>
                    <a:pt x="14233" y="68"/>
                  </a:cubicBezTo>
                  <a:cubicBezTo>
                    <a:pt x="13776" y="19"/>
                    <a:pt x="13373" y="1"/>
                    <a:pt x="130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37"/>
            <p:cNvSpPr/>
            <p:nvPr/>
          </p:nvSpPr>
          <p:spPr>
            <a:xfrm flipH="1">
              <a:off x="2983055" y="1542651"/>
              <a:ext cx="128935" cy="167571"/>
            </a:xfrm>
            <a:custGeom>
              <a:avLst/>
              <a:gdLst/>
              <a:ahLst/>
              <a:cxnLst/>
              <a:rect l="l" t="t" r="r" b="b"/>
              <a:pathLst>
                <a:path w="9758" h="12682" extrusionOk="0">
                  <a:moveTo>
                    <a:pt x="376" y="0"/>
                  </a:moveTo>
                  <a:lnTo>
                    <a:pt x="55" y="7242"/>
                  </a:lnTo>
                  <a:lnTo>
                    <a:pt x="1" y="8544"/>
                  </a:lnTo>
                  <a:lnTo>
                    <a:pt x="1161" y="11772"/>
                  </a:lnTo>
                  <a:lnTo>
                    <a:pt x="1482" y="12682"/>
                  </a:lnTo>
                  <a:cubicBezTo>
                    <a:pt x="3033" y="12432"/>
                    <a:pt x="7474" y="11505"/>
                    <a:pt x="9757" y="9132"/>
                  </a:cubicBezTo>
                  <a:cubicBezTo>
                    <a:pt x="9686" y="9008"/>
                    <a:pt x="9632" y="8882"/>
                    <a:pt x="9560" y="8775"/>
                  </a:cubicBezTo>
                  <a:cubicBezTo>
                    <a:pt x="5815" y="1910"/>
                    <a:pt x="714" y="108"/>
                    <a:pt x="3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37"/>
            <p:cNvSpPr/>
            <p:nvPr/>
          </p:nvSpPr>
          <p:spPr>
            <a:xfrm flipH="1">
              <a:off x="2971745" y="1663316"/>
              <a:ext cx="120677" cy="65300"/>
            </a:xfrm>
            <a:custGeom>
              <a:avLst/>
              <a:gdLst/>
              <a:ahLst/>
              <a:cxnLst/>
              <a:rect l="l" t="t" r="r" b="b"/>
              <a:pathLst>
                <a:path w="9133" h="4942" extrusionOk="0">
                  <a:moveTo>
                    <a:pt x="8276" y="0"/>
                  </a:moveTo>
                  <a:cubicBezTo>
                    <a:pt x="5993" y="2390"/>
                    <a:pt x="1552" y="3300"/>
                    <a:pt x="1" y="3550"/>
                  </a:cubicBezTo>
                  <a:lnTo>
                    <a:pt x="482" y="4905"/>
                  </a:lnTo>
                  <a:cubicBezTo>
                    <a:pt x="788" y="4930"/>
                    <a:pt x="1087" y="4941"/>
                    <a:pt x="1380" y="4941"/>
                  </a:cubicBezTo>
                  <a:cubicBezTo>
                    <a:pt x="6228" y="4941"/>
                    <a:pt x="9132" y="1784"/>
                    <a:pt x="9132" y="1784"/>
                  </a:cubicBezTo>
                  <a:cubicBezTo>
                    <a:pt x="8847" y="1160"/>
                    <a:pt x="8562" y="571"/>
                    <a:pt x="8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37"/>
            <p:cNvSpPr/>
            <p:nvPr/>
          </p:nvSpPr>
          <p:spPr>
            <a:xfrm flipH="1">
              <a:off x="3394997" y="1501174"/>
              <a:ext cx="59169" cy="141660"/>
            </a:xfrm>
            <a:custGeom>
              <a:avLst/>
              <a:gdLst/>
              <a:ahLst/>
              <a:cxnLst/>
              <a:rect l="l" t="t" r="r" b="b"/>
              <a:pathLst>
                <a:path w="4478" h="10721" extrusionOk="0">
                  <a:moveTo>
                    <a:pt x="2818" y="1"/>
                  </a:moveTo>
                  <a:cubicBezTo>
                    <a:pt x="2069" y="269"/>
                    <a:pt x="1338" y="590"/>
                    <a:pt x="661" y="999"/>
                  </a:cubicBezTo>
                  <a:cubicBezTo>
                    <a:pt x="661" y="999"/>
                    <a:pt x="0" y="7296"/>
                    <a:pt x="2587" y="10720"/>
                  </a:cubicBezTo>
                  <a:lnTo>
                    <a:pt x="4477" y="10309"/>
                  </a:lnTo>
                  <a:cubicBezTo>
                    <a:pt x="2230" y="6136"/>
                    <a:pt x="2516" y="1910"/>
                    <a:pt x="28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37"/>
            <p:cNvSpPr/>
            <p:nvPr/>
          </p:nvSpPr>
          <p:spPr>
            <a:xfrm flipH="1">
              <a:off x="3277636" y="1485767"/>
              <a:ext cx="147064" cy="151636"/>
            </a:xfrm>
            <a:custGeom>
              <a:avLst/>
              <a:gdLst/>
              <a:ahLst/>
              <a:cxnLst/>
              <a:rect l="l" t="t" r="r" b="b"/>
              <a:pathLst>
                <a:path w="11130" h="11476" extrusionOk="0">
                  <a:moveTo>
                    <a:pt x="8490" y="1"/>
                  </a:moveTo>
                  <a:cubicBezTo>
                    <a:pt x="6369" y="1"/>
                    <a:pt x="3306" y="206"/>
                    <a:pt x="588" y="1167"/>
                  </a:cubicBezTo>
                  <a:cubicBezTo>
                    <a:pt x="286" y="3076"/>
                    <a:pt x="0" y="7302"/>
                    <a:pt x="2247" y="11475"/>
                  </a:cubicBezTo>
                  <a:lnTo>
                    <a:pt x="6902" y="10476"/>
                  </a:lnTo>
                  <a:lnTo>
                    <a:pt x="11129" y="115"/>
                  </a:lnTo>
                  <a:cubicBezTo>
                    <a:pt x="11129" y="115"/>
                    <a:pt x="10072" y="1"/>
                    <a:pt x="84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37"/>
            <p:cNvSpPr/>
            <p:nvPr/>
          </p:nvSpPr>
          <p:spPr>
            <a:xfrm flipH="1">
              <a:off x="3208134" y="1487326"/>
              <a:ext cx="246983" cy="438695"/>
            </a:xfrm>
            <a:custGeom>
              <a:avLst/>
              <a:gdLst/>
              <a:ahLst/>
              <a:cxnLst/>
              <a:rect l="l" t="t" r="r" b="b"/>
              <a:pathLst>
                <a:path w="18692" h="33201" extrusionOk="0">
                  <a:moveTo>
                    <a:pt x="13030" y="1"/>
                  </a:moveTo>
                  <a:cubicBezTo>
                    <a:pt x="12140" y="1"/>
                    <a:pt x="11648" y="121"/>
                    <a:pt x="11648" y="121"/>
                  </a:cubicBezTo>
                  <a:cubicBezTo>
                    <a:pt x="1" y="12053"/>
                    <a:pt x="9722" y="31565"/>
                    <a:pt x="9722" y="31565"/>
                  </a:cubicBezTo>
                  <a:cubicBezTo>
                    <a:pt x="12493" y="32755"/>
                    <a:pt x="15006" y="33201"/>
                    <a:pt x="17220" y="33201"/>
                  </a:cubicBezTo>
                  <a:cubicBezTo>
                    <a:pt x="17727" y="33201"/>
                    <a:pt x="18217" y="33178"/>
                    <a:pt x="18692" y="33135"/>
                  </a:cubicBezTo>
                  <a:cubicBezTo>
                    <a:pt x="10666" y="19526"/>
                    <a:pt x="16749" y="4937"/>
                    <a:pt x="18514" y="1281"/>
                  </a:cubicBezTo>
                  <a:cubicBezTo>
                    <a:pt x="16820" y="513"/>
                    <a:pt x="15357" y="192"/>
                    <a:pt x="14233" y="68"/>
                  </a:cubicBezTo>
                  <a:cubicBezTo>
                    <a:pt x="13776" y="19"/>
                    <a:pt x="13373" y="1"/>
                    <a:pt x="130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37"/>
            <p:cNvSpPr/>
            <p:nvPr/>
          </p:nvSpPr>
          <p:spPr>
            <a:xfrm flipH="1">
              <a:off x="3129883" y="1758043"/>
              <a:ext cx="82028" cy="158850"/>
            </a:xfrm>
            <a:custGeom>
              <a:avLst/>
              <a:gdLst/>
              <a:ahLst/>
              <a:cxnLst/>
              <a:rect l="l" t="t" r="r" b="b"/>
              <a:pathLst>
                <a:path w="6208" h="12022" extrusionOk="0">
                  <a:moveTo>
                    <a:pt x="3461" y="1"/>
                  </a:moveTo>
                  <a:lnTo>
                    <a:pt x="3461" y="1"/>
                  </a:lnTo>
                  <a:cubicBezTo>
                    <a:pt x="2462" y="36"/>
                    <a:pt x="1392" y="322"/>
                    <a:pt x="411" y="357"/>
                  </a:cubicBezTo>
                  <a:cubicBezTo>
                    <a:pt x="1" y="4442"/>
                    <a:pt x="1089" y="8651"/>
                    <a:pt x="3408" y="12022"/>
                  </a:cubicBezTo>
                  <a:cubicBezTo>
                    <a:pt x="4478" y="11701"/>
                    <a:pt x="5405" y="11308"/>
                    <a:pt x="6207" y="10880"/>
                  </a:cubicBezTo>
                  <a:cubicBezTo>
                    <a:pt x="4103" y="7670"/>
                    <a:pt x="3033" y="3817"/>
                    <a:pt x="34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37"/>
            <p:cNvSpPr/>
            <p:nvPr/>
          </p:nvSpPr>
          <p:spPr>
            <a:xfrm flipH="1">
              <a:off x="3158173" y="1488225"/>
              <a:ext cx="110767" cy="68828"/>
            </a:xfrm>
            <a:custGeom>
              <a:avLst/>
              <a:gdLst/>
              <a:ahLst/>
              <a:cxnLst/>
              <a:rect l="l" t="t" r="r" b="b"/>
              <a:pathLst>
                <a:path w="8383" h="5209" extrusionOk="0">
                  <a:moveTo>
                    <a:pt x="143" y="0"/>
                  </a:moveTo>
                  <a:lnTo>
                    <a:pt x="143" y="0"/>
                  </a:lnTo>
                  <a:cubicBezTo>
                    <a:pt x="0" y="909"/>
                    <a:pt x="143" y="1872"/>
                    <a:pt x="536" y="2711"/>
                  </a:cubicBezTo>
                  <a:cubicBezTo>
                    <a:pt x="1213" y="4067"/>
                    <a:pt x="2604" y="5047"/>
                    <a:pt x="4103" y="5190"/>
                  </a:cubicBezTo>
                  <a:cubicBezTo>
                    <a:pt x="4228" y="5208"/>
                    <a:pt x="4371" y="5208"/>
                    <a:pt x="4495" y="5208"/>
                  </a:cubicBezTo>
                  <a:cubicBezTo>
                    <a:pt x="5940" y="5208"/>
                    <a:pt x="7313" y="4476"/>
                    <a:pt x="8080" y="3299"/>
                  </a:cubicBezTo>
                  <a:lnTo>
                    <a:pt x="8383" y="2818"/>
                  </a:lnTo>
                  <a:cubicBezTo>
                    <a:pt x="7510" y="2621"/>
                    <a:pt x="6956" y="2569"/>
                    <a:pt x="6956" y="2569"/>
                  </a:cubicBezTo>
                  <a:cubicBezTo>
                    <a:pt x="4174" y="802"/>
                    <a:pt x="1803" y="179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37"/>
            <p:cNvSpPr/>
            <p:nvPr/>
          </p:nvSpPr>
          <p:spPr>
            <a:xfrm flipH="1">
              <a:off x="3127755" y="1427892"/>
              <a:ext cx="19582" cy="35848"/>
            </a:xfrm>
            <a:custGeom>
              <a:avLst/>
              <a:gdLst/>
              <a:ahLst/>
              <a:cxnLst/>
              <a:rect l="l" t="t" r="r" b="b"/>
              <a:pathLst>
                <a:path w="1482" h="2713" extrusionOk="0">
                  <a:moveTo>
                    <a:pt x="749" y="1"/>
                  </a:moveTo>
                  <a:cubicBezTo>
                    <a:pt x="500" y="1"/>
                    <a:pt x="269" y="179"/>
                    <a:pt x="250" y="410"/>
                  </a:cubicBezTo>
                  <a:lnTo>
                    <a:pt x="0" y="2711"/>
                  </a:lnTo>
                  <a:cubicBezTo>
                    <a:pt x="17" y="2712"/>
                    <a:pt x="34" y="2712"/>
                    <a:pt x="50" y="2712"/>
                  </a:cubicBezTo>
                  <a:cubicBezTo>
                    <a:pt x="444" y="2712"/>
                    <a:pt x="832" y="2520"/>
                    <a:pt x="1089" y="2212"/>
                  </a:cubicBezTo>
                  <a:cubicBezTo>
                    <a:pt x="1339" y="1891"/>
                    <a:pt x="1463" y="1463"/>
                    <a:pt x="1481" y="1052"/>
                  </a:cubicBezTo>
                  <a:cubicBezTo>
                    <a:pt x="1481" y="802"/>
                    <a:pt x="1446" y="571"/>
                    <a:pt x="1320" y="357"/>
                  </a:cubicBezTo>
                  <a:cubicBezTo>
                    <a:pt x="1196" y="160"/>
                    <a:pt x="982" y="1"/>
                    <a:pt x="7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37"/>
            <p:cNvSpPr/>
            <p:nvPr/>
          </p:nvSpPr>
          <p:spPr>
            <a:xfrm flipH="1">
              <a:off x="3120687" y="1356698"/>
              <a:ext cx="147778" cy="128235"/>
            </a:xfrm>
            <a:custGeom>
              <a:avLst/>
              <a:gdLst/>
              <a:ahLst/>
              <a:cxnLst/>
              <a:rect l="l" t="t" r="r" b="b"/>
              <a:pathLst>
                <a:path w="11184" h="9705" extrusionOk="0">
                  <a:moveTo>
                    <a:pt x="7536" y="1"/>
                  </a:moveTo>
                  <a:cubicBezTo>
                    <a:pt x="6447" y="1"/>
                    <a:pt x="5183" y="129"/>
                    <a:pt x="4138" y="359"/>
                  </a:cubicBezTo>
                  <a:cubicBezTo>
                    <a:pt x="3139" y="573"/>
                    <a:pt x="2354" y="840"/>
                    <a:pt x="1802" y="1054"/>
                  </a:cubicBezTo>
                  <a:cubicBezTo>
                    <a:pt x="999" y="1375"/>
                    <a:pt x="428" y="2071"/>
                    <a:pt x="268" y="2927"/>
                  </a:cubicBezTo>
                  <a:cubicBezTo>
                    <a:pt x="0" y="4318"/>
                    <a:pt x="54" y="6333"/>
                    <a:pt x="214" y="7564"/>
                  </a:cubicBezTo>
                  <a:cubicBezTo>
                    <a:pt x="464" y="9384"/>
                    <a:pt x="2302" y="9705"/>
                    <a:pt x="2302" y="9705"/>
                  </a:cubicBezTo>
                  <a:lnTo>
                    <a:pt x="9650" y="6031"/>
                  </a:lnTo>
                  <a:cubicBezTo>
                    <a:pt x="11183" y="4746"/>
                    <a:pt x="10256" y="894"/>
                    <a:pt x="9971" y="502"/>
                  </a:cubicBezTo>
                  <a:cubicBezTo>
                    <a:pt x="9718" y="156"/>
                    <a:pt x="8733" y="1"/>
                    <a:pt x="7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37"/>
            <p:cNvSpPr/>
            <p:nvPr/>
          </p:nvSpPr>
          <p:spPr>
            <a:xfrm flipH="1">
              <a:off x="3140256" y="1396458"/>
              <a:ext cx="128684" cy="143074"/>
            </a:xfrm>
            <a:custGeom>
              <a:avLst/>
              <a:gdLst/>
              <a:ahLst/>
              <a:cxnLst/>
              <a:rect l="l" t="t" r="r" b="b"/>
              <a:pathLst>
                <a:path w="9739" h="10828" extrusionOk="0">
                  <a:moveTo>
                    <a:pt x="6096" y="1"/>
                  </a:moveTo>
                  <a:cubicBezTo>
                    <a:pt x="4256" y="1"/>
                    <a:pt x="3051" y="489"/>
                    <a:pt x="3051" y="489"/>
                  </a:cubicBezTo>
                  <a:cubicBezTo>
                    <a:pt x="3051" y="489"/>
                    <a:pt x="3158" y="4448"/>
                    <a:pt x="2766" y="4698"/>
                  </a:cubicBezTo>
                  <a:cubicBezTo>
                    <a:pt x="2728" y="4724"/>
                    <a:pt x="2693" y="4735"/>
                    <a:pt x="2660" y="4735"/>
                  </a:cubicBezTo>
                  <a:cubicBezTo>
                    <a:pt x="2357" y="4735"/>
                    <a:pt x="2283" y="3716"/>
                    <a:pt x="2283" y="3716"/>
                  </a:cubicBezTo>
                  <a:cubicBezTo>
                    <a:pt x="2201" y="3186"/>
                    <a:pt x="1687" y="2764"/>
                    <a:pt x="1171" y="2764"/>
                  </a:cubicBezTo>
                  <a:cubicBezTo>
                    <a:pt x="1132" y="2764"/>
                    <a:pt x="1093" y="2767"/>
                    <a:pt x="1053" y="2772"/>
                  </a:cubicBezTo>
                  <a:cubicBezTo>
                    <a:pt x="483" y="2843"/>
                    <a:pt x="0" y="3395"/>
                    <a:pt x="55" y="3966"/>
                  </a:cubicBezTo>
                  <a:cubicBezTo>
                    <a:pt x="72" y="4394"/>
                    <a:pt x="357" y="4787"/>
                    <a:pt x="697" y="5055"/>
                  </a:cubicBezTo>
                  <a:cubicBezTo>
                    <a:pt x="999" y="5286"/>
                    <a:pt x="1374" y="5286"/>
                    <a:pt x="1748" y="5376"/>
                  </a:cubicBezTo>
                  <a:cubicBezTo>
                    <a:pt x="1748" y="5536"/>
                    <a:pt x="1767" y="5768"/>
                    <a:pt x="1803" y="6018"/>
                  </a:cubicBezTo>
                  <a:cubicBezTo>
                    <a:pt x="1320" y="6962"/>
                    <a:pt x="1285" y="8122"/>
                    <a:pt x="1748" y="9067"/>
                  </a:cubicBezTo>
                  <a:cubicBezTo>
                    <a:pt x="2212" y="10013"/>
                    <a:pt x="3175" y="10708"/>
                    <a:pt x="4228" y="10815"/>
                  </a:cubicBezTo>
                  <a:cubicBezTo>
                    <a:pt x="4318" y="10823"/>
                    <a:pt x="4407" y="10828"/>
                    <a:pt x="4497" y="10828"/>
                  </a:cubicBezTo>
                  <a:cubicBezTo>
                    <a:pt x="5158" y="10828"/>
                    <a:pt x="5814" y="10600"/>
                    <a:pt x="6333" y="10191"/>
                  </a:cubicBezTo>
                  <a:cubicBezTo>
                    <a:pt x="9382" y="9977"/>
                    <a:pt x="9524" y="7355"/>
                    <a:pt x="9631" y="6071"/>
                  </a:cubicBezTo>
                  <a:cubicBezTo>
                    <a:pt x="9738" y="4715"/>
                    <a:pt x="9631" y="613"/>
                    <a:pt x="9631" y="613"/>
                  </a:cubicBezTo>
                  <a:cubicBezTo>
                    <a:pt x="8324" y="150"/>
                    <a:pt x="7113" y="1"/>
                    <a:pt x="6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37"/>
            <p:cNvSpPr/>
            <p:nvPr/>
          </p:nvSpPr>
          <p:spPr>
            <a:xfrm flipH="1">
              <a:off x="3189977" y="1439428"/>
              <a:ext cx="25700" cy="8747"/>
            </a:xfrm>
            <a:custGeom>
              <a:avLst/>
              <a:gdLst/>
              <a:ahLst/>
              <a:cxnLst/>
              <a:rect l="l" t="t" r="r" b="b"/>
              <a:pathLst>
                <a:path w="1945" h="662" extrusionOk="0">
                  <a:moveTo>
                    <a:pt x="1588" y="1"/>
                  </a:moveTo>
                  <a:cubicBezTo>
                    <a:pt x="1374" y="1"/>
                    <a:pt x="1160" y="1"/>
                    <a:pt x="928" y="72"/>
                  </a:cubicBezTo>
                  <a:cubicBezTo>
                    <a:pt x="678" y="126"/>
                    <a:pt x="411" y="143"/>
                    <a:pt x="143" y="198"/>
                  </a:cubicBezTo>
                  <a:cubicBezTo>
                    <a:pt x="0" y="215"/>
                    <a:pt x="0" y="447"/>
                    <a:pt x="143" y="464"/>
                  </a:cubicBezTo>
                  <a:cubicBezTo>
                    <a:pt x="375" y="519"/>
                    <a:pt x="589" y="536"/>
                    <a:pt x="821" y="571"/>
                  </a:cubicBezTo>
                  <a:cubicBezTo>
                    <a:pt x="1089" y="626"/>
                    <a:pt x="1320" y="661"/>
                    <a:pt x="1588" y="661"/>
                  </a:cubicBezTo>
                  <a:cubicBezTo>
                    <a:pt x="1695" y="661"/>
                    <a:pt x="1838" y="607"/>
                    <a:pt x="1891" y="500"/>
                  </a:cubicBezTo>
                  <a:cubicBezTo>
                    <a:pt x="1945" y="357"/>
                    <a:pt x="1945" y="305"/>
                    <a:pt x="1891" y="162"/>
                  </a:cubicBezTo>
                  <a:cubicBezTo>
                    <a:pt x="1838" y="55"/>
                    <a:pt x="1695" y="1"/>
                    <a:pt x="15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37"/>
            <p:cNvSpPr/>
            <p:nvPr/>
          </p:nvSpPr>
          <p:spPr>
            <a:xfrm flipH="1">
              <a:off x="3193637" y="1450514"/>
              <a:ext cx="14033" cy="11694"/>
            </a:xfrm>
            <a:custGeom>
              <a:avLst/>
              <a:gdLst/>
              <a:ahLst/>
              <a:cxnLst/>
              <a:rect l="l" t="t" r="r" b="b"/>
              <a:pathLst>
                <a:path w="1062" h="885" extrusionOk="0">
                  <a:moveTo>
                    <a:pt x="530" y="1"/>
                  </a:moveTo>
                  <a:cubicBezTo>
                    <a:pt x="424" y="1"/>
                    <a:pt x="318" y="40"/>
                    <a:pt x="233" y="125"/>
                  </a:cubicBezTo>
                  <a:cubicBezTo>
                    <a:pt x="1" y="357"/>
                    <a:pt x="108" y="750"/>
                    <a:pt x="429" y="838"/>
                  </a:cubicBezTo>
                  <a:lnTo>
                    <a:pt x="483" y="874"/>
                  </a:lnTo>
                  <a:cubicBezTo>
                    <a:pt x="513" y="881"/>
                    <a:pt x="543" y="885"/>
                    <a:pt x="573" y="885"/>
                  </a:cubicBezTo>
                  <a:cubicBezTo>
                    <a:pt x="828" y="885"/>
                    <a:pt x="1061" y="630"/>
                    <a:pt x="982" y="375"/>
                  </a:cubicBezTo>
                  <a:cubicBezTo>
                    <a:pt x="964" y="357"/>
                    <a:pt x="964" y="339"/>
                    <a:pt x="964" y="322"/>
                  </a:cubicBezTo>
                  <a:cubicBezTo>
                    <a:pt x="896" y="118"/>
                    <a:pt x="714" y="1"/>
                    <a:pt x="5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37"/>
            <p:cNvSpPr/>
            <p:nvPr/>
          </p:nvSpPr>
          <p:spPr>
            <a:xfrm flipH="1">
              <a:off x="3140479" y="1439428"/>
              <a:ext cx="25713" cy="8747"/>
            </a:xfrm>
            <a:custGeom>
              <a:avLst/>
              <a:gdLst/>
              <a:ahLst/>
              <a:cxnLst/>
              <a:rect l="l" t="t" r="r" b="b"/>
              <a:pathLst>
                <a:path w="1946" h="662" extrusionOk="0">
                  <a:moveTo>
                    <a:pt x="357" y="1"/>
                  </a:moveTo>
                  <a:cubicBezTo>
                    <a:pt x="250" y="1"/>
                    <a:pt x="108" y="55"/>
                    <a:pt x="72" y="162"/>
                  </a:cubicBezTo>
                  <a:cubicBezTo>
                    <a:pt x="1" y="305"/>
                    <a:pt x="1" y="357"/>
                    <a:pt x="72" y="500"/>
                  </a:cubicBezTo>
                  <a:cubicBezTo>
                    <a:pt x="108" y="607"/>
                    <a:pt x="250" y="661"/>
                    <a:pt x="357" y="661"/>
                  </a:cubicBezTo>
                  <a:cubicBezTo>
                    <a:pt x="626" y="661"/>
                    <a:pt x="857" y="626"/>
                    <a:pt x="1125" y="571"/>
                  </a:cubicBezTo>
                  <a:cubicBezTo>
                    <a:pt x="1356" y="536"/>
                    <a:pt x="1589" y="519"/>
                    <a:pt x="1803" y="464"/>
                  </a:cubicBezTo>
                  <a:cubicBezTo>
                    <a:pt x="1945" y="447"/>
                    <a:pt x="1945" y="215"/>
                    <a:pt x="1803" y="198"/>
                  </a:cubicBezTo>
                  <a:cubicBezTo>
                    <a:pt x="1553" y="143"/>
                    <a:pt x="1268" y="126"/>
                    <a:pt x="1018" y="72"/>
                  </a:cubicBezTo>
                  <a:cubicBezTo>
                    <a:pt x="804" y="1"/>
                    <a:pt x="571" y="1"/>
                    <a:pt x="3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37"/>
            <p:cNvSpPr/>
            <p:nvPr/>
          </p:nvSpPr>
          <p:spPr>
            <a:xfrm flipH="1">
              <a:off x="3148500" y="1450514"/>
              <a:ext cx="13795" cy="11694"/>
            </a:xfrm>
            <a:custGeom>
              <a:avLst/>
              <a:gdLst/>
              <a:ahLst/>
              <a:cxnLst/>
              <a:rect l="l" t="t" r="r" b="b"/>
              <a:pathLst>
                <a:path w="1044" h="885" extrusionOk="0">
                  <a:moveTo>
                    <a:pt x="515" y="1"/>
                  </a:moveTo>
                  <a:cubicBezTo>
                    <a:pt x="333" y="1"/>
                    <a:pt x="155" y="118"/>
                    <a:pt x="98" y="322"/>
                  </a:cubicBezTo>
                  <a:cubicBezTo>
                    <a:pt x="81" y="339"/>
                    <a:pt x="81" y="357"/>
                    <a:pt x="81" y="375"/>
                  </a:cubicBezTo>
                  <a:cubicBezTo>
                    <a:pt x="0" y="630"/>
                    <a:pt x="220" y="885"/>
                    <a:pt x="472" y="885"/>
                  </a:cubicBezTo>
                  <a:cubicBezTo>
                    <a:pt x="501" y="885"/>
                    <a:pt x="532" y="881"/>
                    <a:pt x="562" y="874"/>
                  </a:cubicBezTo>
                  <a:lnTo>
                    <a:pt x="616" y="838"/>
                  </a:lnTo>
                  <a:cubicBezTo>
                    <a:pt x="937" y="750"/>
                    <a:pt x="1044" y="357"/>
                    <a:pt x="811" y="125"/>
                  </a:cubicBezTo>
                  <a:cubicBezTo>
                    <a:pt x="727" y="40"/>
                    <a:pt x="620" y="1"/>
                    <a:pt x="5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37"/>
            <p:cNvSpPr/>
            <p:nvPr/>
          </p:nvSpPr>
          <p:spPr>
            <a:xfrm flipH="1">
              <a:off x="3160273" y="1456394"/>
              <a:ext cx="13689" cy="28065"/>
            </a:xfrm>
            <a:custGeom>
              <a:avLst/>
              <a:gdLst/>
              <a:ahLst/>
              <a:cxnLst/>
              <a:rect l="l" t="t" r="r" b="b"/>
              <a:pathLst>
                <a:path w="1036" h="2124" extrusionOk="0">
                  <a:moveTo>
                    <a:pt x="1" y="1"/>
                  </a:moveTo>
                  <a:lnTo>
                    <a:pt x="1" y="1981"/>
                  </a:lnTo>
                  <a:cubicBezTo>
                    <a:pt x="1" y="1981"/>
                    <a:pt x="167" y="2124"/>
                    <a:pt x="373" y="2124"/>
                  </a:cubicBezTo>
                  <a:cubicBezTo>
                    <a:pt x="476" y="2124"/>
                    <a:pt x="589" y="2088"/>
                    <a:pt x="696" y="1981"/>
                  </a:cubicBezTo>
                  <a:cubicBezTo>
                    <a:pt x="1035" y="16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37"/>
            <p:cNvSpPr/>
            <p:nvPr/>
          </p:nvSpPr>
          <p:spPr>
            <a:xfrm flipH="1">
              <a:off x="3193743" y="1487736"/>
              <a:ext cx="19807" cy="27418"/>
            </a:xfrm>
            <a:custGeom>
              <a:avLst/>
              <a:gdLst/>
              <a:ahLst/>
              <a:cxnLst/>
              <a:rect l="l" t="t" r="r" b="b"/>
              <a:pathLst>
                <a:path w="1499" h="2075" extrusionOk="0">
                  <a:moveTo>
                    <a:pt x="436" y="1"/>
                  </a:moveTo>
                  <a:cubicBezTo>
                    <a:pt x="427" y="1"/>
                    <a:pt x="419" y="1"/>
                    <a:pt x="410" y="2"/>
                  </a:cubicBezTo>
                  <a:cubicBezTo>
                    <a:pt x="267" y="2"/>
                    <a:pt x="143" y="109"/>
                    <a:pt x="89" y="251"/>
                  </a:cubicBezTo>
                  <a:cubicBezTo>
                    <a:pt x="18" y="375"/>
                    <a:pt x="0" y="518"/>
                    <a:pt x="0" y="661"/>
                  </a:cubicBezTo>
                  <a:cubicBezTo>
                    <a:pt x="0" y="965"/>
                    <a:pt x="18" y="1267"/>
                    <a:pt x="143" y="1535"/>
                  </a:cubicBezTo>
                  <a:cubicBezTo>
                    <a:pt x="267" y="1802"/>
                    <a:pt x="517" y="2035"/>
                    <a:pt x="802" y="2070"/>
                  </a:cubicBezTo>
                  <a:cubicBezTo>
                    <a:pt x="825" y="2073"/>
                    <a:pt x="847" y="2074"/>
                    <a:pt x="869" y="2074"/>
                  </a:cubicBezTo>
                  <a:cubicBezTo>
                    <a:pt x="1152" y="2074"/>
                    <a:pt x="1430" y="1871"/>
                    <a:pt x="1463" y="1607"/>
                  </a:cubicBezTo>
                  <a:cubicBezTo>
                    <a:pt x="1499" y="1393"/>
                    <a:pt x="1373" y="1179"/>
                    <a:pt x="1266" y="1000"/>
                  </a:cubicBezTo>
                  <a:lnTo>
                    <a:pt x="945" y="411"/>
                  </a:lnTo>
                  <a:cubicBezTo>
                    <a:pt x="826" y="223"/>
                    <a:pt x="656" y="1"/>
                    <a:pt x="4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37"/>
            <p:cNvSpPr/>
            <p:nvPr/>
          </p:nvSpPr>
          <p:spPr>
            <a:xfrm flipH="1">
              <a:off x="3719228" y="1508455"/>
              <a:ext cx="65432" cy="38504"/>
            </a:xfrm>
            <a:custGeom>
              <a:avLst/>
              <a:gdLst/>
              <a:ahLst/>
              <a:cxnLst/>
              <a:rect l="l" t="t" r="r" b="b"/>
              <a:pathLst>
                <a:path w="4952" h="2914" extrusionOk="0">
                  <a:moveTo>
                    <a:pt x="2362" y="0"/>
                  </a:moveTo>
                  <a:cubicBezTo>
                    <a:pt x="2356" y="0"/>
                    <a:pt x="2350" y="1"/>
                    <a:pt x="2344" y="3"/>
                  </a:cubicBezTo>
                  <a:cubicBezTo>
                    <a:pt x="1488" y="306"/>
                    <a:pt x="739" y="1252"/>
                    <a:pt x="257" y="2001"/>
                  </a:cubicBezTo>
                  <a:cubicBezTo>
                    <a:pt x="1" y="2385"/>
                    <a:pt x="234" y="2914"/>
                    <a:pt x="685" y="2914"/>
                  </a:cubicBezTo>
                  <a:cubicBezTo>
                    <a:pt x="736" y="2914"/>
                    <a:pt x="790" y="2907"/>
                    <a:pt x="846" y="2892"/>
                  </a:cubicBezTo>
                  <a:cubicBezTo>
                    <a:pt x="1274" y="2803"/>
                    <a:pt x="1702" y="2607"/>
                    <a:pt x="2040" y="2322"/>
                  </a:cubicBezTo>
                  <a:cubicBezTo>
                    <a:pt x="2049" y="2315"/>
                    <a:pt x="2065" y="2312"/>
                    <a:pt x="2087" y="2312"/>
                  </a:cubicBezTo>
                  <a:cubicBezTo>
                    <a:pt x="2297" y="2312"/>
                    <a:pt x="3058" y="2590"/>
                    <a:pt x="3236" y="2607"/>
                  </a:cubicBezTo>
                  <a:cubicBezTo>
                    <a:pt x="3263" y="2609"/>
                    <a:pt x="3291" y="2609"/>
                    <a:pt x="3318" y="2609"/>
                  </a:cubicBezTo>
                  <a:cubicBezTo>
                    <a:pt x="4168" y="2609"/>
                    <a:pt x="4791" y="1815"/>
                    <a:pt x="4930" y="1055"/>
                  </a:cubicBezTo>
                  <a:cubicBezTo>
                    <a:pt x="4951" y="883"/>
                    <a:pt x="4812" y="776"/>
                    <a:pt x="4690" y="776"/>
                  </a:cubicBezTo>
                  <a:cubicBezTo>
                    <a:pt x="4608" y="776"/>
                    <a:pt x="4534" y="823"/>
                    <a:pt x="4520" y="931"/>
                  </a:cubicBezTo>
                  <a:cubicBezTo>
                    <a:pt x="4382" y="1666"/>
                    <a:pt x="3757" y="2254"/>
                    <a:pt x="3081" y="2254"/>
                  </a:cubicBezTo>
                  <a:cubicBezTo>
                    <a:pt x="2791" y="2254"/>
                    <a:pt x="2492" y="2145"/>
                    <a:pt x="2219" y="1894"/>
                  </a:cubicBezTo>
                  <a:cubicBezTo>
                    <a:pt x="2185" y="1859"/>
                    <a:pt x="2128" y="1839"/>
                    <a:pt x="2074" y="1839"/>
                  </a:cubicBezTo>
                  <a:cubicBezTo>
                    <a:pt x="2043" y="1839"/>
                    <a:pt x="2013" y="1845"/>
                    <a:pt x="1988" y="1858"/>
                  </a:cubicBezTo>
                  <a:cubicBezTo>
                    <a:pt x="1791" y="2018"/>
                    <a:pt x="1595" y="2143"/>
                    <a:pt x="1381" y="2267"/>
                  </a:cubicBezTo>
                  <a:cubicBezTo>
                    <a:pt x="1245" y="2389"/>
                    <a:pt x="1123" y="2451"/>
                    <a:pt x="1018" y="2451"/>
                  </a:cubicBezTo>
                  <a:cubicBezTo>
                    <a:pt x="861" y="2451"/>
                    <a:pt x="742" y="2314"/>
                    <a:pt x="668" y="2036"/>
                  </a:cubicBezTo>
                  <a:cubicBezTo>
                    <a:pt x="828" y="1804"/>
                    <a:pt x="989" y="1590"/>
                    <a:pt x="1167" y="1359"/>
                  </a:cubicBezTo>
                  <a:cubicBezTo>
                    <a:pt x="1541" y="895"/>
                    <a:pt x="2059" y="574"/>
                    <a:pt x="2416" y="92"/>
                  </a:cubicBezTo>
                  <a:cubicBezTo>
                    <a:pt x="2447" y="60"/>
                    <a:pt x="2408" y="0"/>
                    <a:pt x="23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37"/>
            <p:cNvSpPr/>
            <p:nvPr/>
          </p:nvSpPr>
          <p:spPr>
            <a:xfrm>
              <a:off x="3061187" y="2432044"/>
              <a:ext cx="152701" cy="152701"/>
            </a:xfrm>
            <a:custGeom>
              <a:avLst/>
              <a:gdLst/>
              <a:ahLst/>
              <a:cxnLst/>
              <a:rect l="l" t="t" r="r" b="b"/>
              <a:pathLst>
                <a:path w="12165" h="12165" extrusionOk="0">
                  <a:moveTo>
                    <a:pt x="6082" y="1"/>
                  </a:moveTo>
                  <a:cubicBezTo>
                    <a:pt x="5280" y="1"/>
                    <a:pt x="4513" y="161"/>
                    <a:pt x="3818" y="429"/>
                  </a:cubicBezTo>
                  <a:cubicBezTo>
                    <a:pt x="2979" y="767"/>
                    <a:pt x="2230" y="1285"/>
                    <a:pt x="1642" y="1927"/>
                  </a:cubicBezTo>
                  <a:cubicBezTo>
                    <a:pt x="607" y="3014"/>
                    <a:pt x="1" y="4477"/>
                    <a:pt x="1" y="6082"/>
                  </a:cubicBezTo>
                  <a:lnTo>
                    <a:pt x="1" y="6403"/>
                  </a:lnTo>
                  <a:cubicBezTo>
                    <a:pt x="54" y="7330"/>
                    <a:pt x="303" y="8205"/>
                    <a:pt x="714" y="8971"/>
                  </a:cubicBezTo>
                  <a:cubicBezTo>
                    <a:pt x="1499" y="10398"/>
                    <a:pt x="2819" y="11487"/>
                    <a:pt x="4424" y="11932"/>
                  </a:cubicBezTo>
                  <a:cubicBezTo>
                    <a:pt x="4941" y="12093"/>
                    <a:pt x="5511" y="12164"/>
                    <a:pt x="6082" y="12164"/>
                  </a:cubicBezTo>
                  <a:cubicBezTo>
                    <a:pt x="6474" y="12164"/>
                    <a:pt x="6885" y="12129"/>
                    <a:pt x="7259" y="12039"/>
                  </a:cubicBezTo>
                  <a:cubicBezTo>
                    <a:pt x="8883" y="11736"/>
                    <a:pt x="10291" y="10755"/>
                    <a:pt x="11166" y="9418"/>
                  </a:cubicBezTo>
                  <a:cubicBezTo>
                    <a:pt x="11682" y="8633"/>
                    <a:pt x="12022" y="7723"/>
                    <a:pt x="12129" y="6724"/>
                  </a:cubicBezTo>
                  <a:cubicBezTo>
                    <a:pt x="12146" y="6510"/>
                    <a:pt x="12165" y="6296"/>
                    <a:pt x="12165" y="6082"/>
                  </a:cubicBezTo>
                  <a:cubicBezTo>
                    <a:pt x="12165" y="4602"/>
                    <a:pt x="11629" y="3247"/>
                    <a:pt x="10755" y="2194"/>
                  </a:cubicBezTo>
                  <a:cubicBezTo>
                    <a:pt x="10167" y="1499"/>
                    <a:pt x="9435" y="928"/>
                    <a:pt x="8598" y="536"/>
                  </a:cubicBezTo>
                  <a:cubicBezTo>
                    <a:pt x="7830" y="196"/>
                    <a:pt x="6974" y="1"/>
                    <a:pt x="60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37"/>
            <p:cNvSpPr/>
            <p:nvPr/>
          </p:nvSpPr>
          <p:spPr>
            <a:xfrm>
              <a:off x="3070150" y="2442564"/>
              <a:ext cx="120667" cy="120454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816" y="0"/>
                  </a:moveTo>
                  <a:cubicBezTo>
                    <a:pt x="4174" y="0"/>
                    <a:pt x="3567" y="126"/>
                    <a:pt x="3014" y="340"/>
                  </a:cubicBezTo>
                  <a:cubicBezTo>
                    <a:pt x="2372" y="607"/>
                    <a:pt x="1784" y="1018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87"/>
                    <a:pt x="0" y="4977"/>
                    <a:pt x="18" y="5048"/>
                  </a:cubicBezTo>
                  <a:cubicBezTo>
                    <a:pt x="53" y="5779"/>
                    <a:pt x="250" y="6475"/>
                    <a:pt x="588" y="7082"/>
                  </a:cubicBezTo>
                  <a:cubicBezTo>
                    <a:pt x="1195" y="8205"/>
                    <a:pt x="2248" y="9079"/>
                    <a:pt x="3513" y="9417"/>
                  </a:cubicBezTo>
                  <a:cubicBezTo>
                    <a:pt x="3924" y="9543"/>
                    <a:pt x="4352" y="9596"/>
                    <a:pt x="4816" y="9596"/>
                  </a:cubicBezTo>
                  <a:cubicBezTo>
                    <a:pt x="5137" y="9596"/>
                    <a:pt x="5439" y="9579"/>
                    <a:pt x="5743" y="9507"/>
                  </a:cubicBezTo>
                  <a:cubicBezTo>
                    <a:pt x="7027" y="9258"/>
                    <a:pt x="8133" y="8490"/>
                    <a:pt x="8828" y="7438"/>
                  </a:cubicBezTo>
                  <a:cubicBezTo>
                    <a:pt x="9239" y="6813"/>
                    <a:pt x="9506" y="6083"/>
                    <a:pt x="9577" y="5315"/>
                  </a:cubicBezTo>
                  <a:lnTo>
                    <a:pt x="9577" y="5298"/>
                  </a:lnTo>
                  <a:cubicBezTo>
                    <a:pt x="9596" y="5137"/>
                    <a:pt x="9613" y="4977"/>
                    <a:pt x="9613" y="4799"/>
                  </a:cubicBezTo>
                  <a:cubicBezTo>
                    <a:pt x="9613" y="3639"/>
                    <a:pt x="9203" y="2569"/>
                    <a:pt x="8507" y="1731"/>
                  </a:cubicBezTo>
                  <a:cubicBezTo>
                    <a:pt x="8043" y="1177"/>
                    <a:pt x="7455" y="732"/>
                    <a:pt x="6795" y="428"/>
                  </a:cubicBezTo>
                  <a:cubicBezTo>
                    <a:pt x="6188" y="162"/>
                    <a:pt x="5511" y="0"/>
                    <a:pt x="4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37"/>
            <p:cNvSpPr/>
            <p:nvPr/>
          </p:nvSpPr>
          <p:spPr>
            <a:xfrm>
              <a:off x="3151406" y="2524423"/>
              <a:ext cx="17473" cy="33013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6" y="0"/>
                  </a:moveTo>
                  <a:cubicBezTo>
                    <a:pt x="75" y="0"/>
                    <a:pt x="65" y="2"/>
                    <a:pt x="55" y="7"/>
                  </a:cubicBezTo>
                  <a:cubicBezTo>
                    <a:pt x="19" y="43"/>
                    <a:pt x="1" y="78"/>
                    <a:pt x="19" y="114"/>
                  </a:cubicBezTo>
                  <a:lnTo>
                    <a:pt x="322" y="613"/>
                  </a:lnTo>
                  <a:lnTo>
                    <a:pt x="821" y="1809"/>
                  </a:lnTo>
                  <a:lnTo>
                    <a:pt x="1249" y="2594"/>
                  </a:lnTo>
                  <a:cubicBezTo>
                    <a:pt x="1249" y="2611"/>
                    <a:pt x="1285" y="2629"/>
                    <a:pt x="1303" y="2629"/>
                  </a:cubicBezTo>
                  <a:lnTo>
                    <a:pt x="1339" y="2629"/>
                  </a:lnTo>
                  <a:cubicBezTo>
                    <a:pt x="1375" y="2594"/>
                    <a:pt x="1392" y="2558"/>
                    <a:pt x="1375" y="2522"/>
                  </a:cubicBezTo>
                  <a:lnTo>
                    <a:pt x="964" y="1738"/>
                  </a:lnTo>
                  <a:lnTo>
                    <a:pt x="447" y="561"/>
                  </a:lnTo>
                  <a:lnTo>
                    <a:pt x="162" y="43"/>
                  </a:lnTo>
                  <a:cubicBezTo>
                    <a:pt x="148" y="17"/>
                    <a:pt x="11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37"/>
            <p:cNvSpPr/>
            <p:nvPr/>
          </p:nvSpPr>
          <p:spPr>
            <a:xfrm>
              <a:off x="3156566" y="2494283"/>
              <a:ext cx="36503" cy="2711"/>
            </a:xfrm>
            <a:custGeom>
              <a:avLst/>
              <a:gdLst/>
              <a:ahLst/>
              <a:cxnLst/>
              <a:rect l="l" t="t" r="r" b="b"/>
              <a:pathLst>
                <a:path w="2908" h="216" extrusionOk="0">
                  <a:moveTo>
                    <a:pt x="2819" y="1"/>
                  </a:moveTo>
                  <a:lnTo>
                    <a:pt x="72" y="72"/>
                  </a:lnTo>
                  <a:cubicBezTo>
                    <a:pt x="36" y="72"/>
                    <a:pt x="1" y="108"/>
                    <a:pt x="1" y="144"/>
                  </a:cubicBezTo>
                  <a:cubicBezTo>
                    <a:pt x="1" y="196"/>
                    <a:pt x="36" y="215"/>
                    <a:pt x="72" y="215"/>
                  </a:cubicBezTo>
                  <a:lnTo>
                    <a:pt x="2836" y="161"/>
                  </a:lnTo>
                  <a:cubicBezTo>
                    <a:pt x="2871" y="161"/>
                    <a:pt x="2907" y="125"/>
                    <a:pt x="2907" y="72"/>
                  </a:cubicBezTo>
                  <a:cubicBezTo>
                    <a:pt x="2907" y="37"/>
                    <a:pt x="2871" y="1"/>
                    <a:pt x="2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37"/>
            <p:cNvSpPr/>
            <p:nvPr/>
          </p:nvSpPr>
          <p:spPr>
            <a:xfrm>
              <a:off x="3136418" y="2453096"/>
              <a:ext cx="3364" cy="29109"/>
            </a:xfrm>
            <a:custGeom>
              <a:avLst/>
              <a:gdLst/>
              <a:ahLst/>
              <a:cxnLst/>
              <a:rect l="l" t="t" r="r" b="b"/>
              <a:pathLst>
                <a:path w="268" h="2319" extrusionOk="0">
                  <a:moveTo>
                    <a:pt x="196" y="0"/>
                  </a:moveTo>
                  <a:cubicBezTo>
                    <a:pt x="143" y="0"/>
                    <a:pt x="125" y="36"/>
                    <a:pt x="125" y="89"/>
                  </a:cubicBezTo>
                  <a:lnTo>
                    <a:pt x="1" y="2229"/>
                  </a:lnTo>
                  <a:cubicBezTo>
                    <a:pt x="1" y="2283"/>
                    <a:pt x="36" y="2319"/>
                    <a:pt x="72" y="2319"/>
                  </a:cubicBezTo>
                  <a:lnTo>
                    <a:pt x="89" y="2319"/>
                  </a:lnTo>
                  <a:cubicBezTo>
                    <a:pt x="125" y="2319"/>
                    <a:pt x="160" y="2283"/>
                    <a:pt x="160" y="2248"/>
                  </a:cubicBezTo>
                  <a:lnTo>
                    <a:pt x="267" y="89"/>
                  </a:lnTo>
                  <a:cubicBezTo>
                    <a:pt x="267" y="53"/>
                    <a:pt x="232" y="17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37"/>
            <p:cNvSpPr/>
            <p:nvPr/>
          </p:nvSpPr>
          <p:spPr>
            <a:xfrm>
              <a:off x="3087373" y="2488822"/>
              <a:ext cx="25544" cy="9954"/>
            </a:xfrm>
            <a:custGeom>
              <a:avLst/>
              <a:gdLst/>
              <a:ahLst/>
              <a:cxnLst/>
              <a:rect l="l" t="t" r="r" b="b"/>
              <a:pathLst>
                <a:path w="2035" h="793" extrusionOk="0">
                  <a:moveTo>
                    <a:pt x="80" y="1"/>
                  </a:moveTo>
                  <a:cubicBezTo>
                    <a:pt x="54" y="1"/>
                    <a:pt x="32" y="18"/>
                    <a:pt x="20" y="44"/>
                  </a:cubicBezTo>
                  <a:cubicBezTo>
                    <a:pt x="1" y="79"/>
                    <a:pt x="20" y="132"/>
                    <a:pt x="55" y="151"/>
                  </a:cubicBezTo>
                  <a:lnTo>
                    <a:pt x="1927" y="793"/>
                  </a:lnTo>
                  <a:lnTo>
                    <a:pt x="1946" y="793"/>
                  </a:lnTo>
                  <a:cubicBezTo>
                    <a:pt x="1981" y="793"/>
                    <a:pt x="2017" y="774"/>
                    <a:pt x="2017" y="738"/>
                  </a:cubicBezTo>
                  <a:cubicBezTo>
                    <a:pt x="2034" y="703"/>
                    <a:pt x="2017" y="667"/>
                    <a:pt x="1981" y="650"/>
                  </a:cubicBezTo>
                  <a:lnTo>
                    <a:pt x="108" y="8"/>
                  </a:lnTo>
                  <a:cubicBezTo>
                    <a:pt x="98" y="3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37"/>
            <p:cNvSpPr/>
            <p:nvPr/>
          </p:nvSpPr>
          <p:spPr>
            <a:xfrm>
              <a:off x="3103504" y="2524485"/>
              <a:ext cx="19707" cy="27126"/>
            </a:xfrm>
            <a:custGeom>
              <a:avLst/>
              <a:gdLst/>
              <a:ahLst/>
              <a:cxnLst/>
              <a:rect l="l" t="t" r="r" b="b"/>
              <a:pathLst>
                <a:path w="1570" h="2161" extrusionOk="0">
                  <a:moveTo>
                    <a:pt x="1475" y="1"/>
                  </a:moveTo>
                  <a:cubicBezTo>
                    <a:pt x="1454" y="1"/>
                    <a:pt x="1432" y="16"/>
                    <a:pt x="1410" y="38"/>
                  </a:cubicBezTo>
                  <a:lnTo>
                    <a:pt x="19" y="2035"/>
                  </a:lnTo>
                  <a:cubicBezTo>
                    <a:pt x="0" y="2071"/>
                    <a:pt x="0" y="2125"/>
                    <a:pt x="36" y="2142"/>
                  </a:cubicBezTo>
                  <a:cubicBezTo>
                    <a:pt x="54" y="2161"/>
                    <a:pt x="71" y="2161"/>
                    <a:pt x="90" y="2161"/>
                  </a:cubicBezTo>
                  <a:cubicBezTo>
                    <a:pt x="107" y="2161"/>
                    <a:pt x="126" y="2142"/>
                    <a:pt x="143" y="2125"/>
                  </a:cubicBezTo>
                  <a:lnTo>
                    <a:pt x="1534" y="128"/>
                  </a:lnTo>
                  <a:cubicBezTo>
                    <a:pt x="1570" y="92"/>
                    <a:pt x="1552" y="38"/>
                    <a:pt x="1517" y="21"/>
                  </a:cubicBezTo>
                  <a:cubicBezTo>
                    <a:pt x="1503" y="7"/>
                    <a:pt x="1489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37"/>
            <p:cNvSpPr/>
            <p:nvPr/>
          </p:nvSpPr>
          <p:spPr>
            <a:xfrm>
              <a:off x="3107081" y="2474135"/>
              <a:ext cx="60691" cy="57779"/>
            </a:xfrm>
            <a:custGeom>
              <a:avLst/>
              <a:gdLst/>
              <a:ahLst/>
              <a:cxnLst/>
              <a:rect l="l" t="t" r="r" b="b"/>
              <a:pathLst>
                <a:path w="4835" h="4603" extrusionOk="0">
                  <a:moveTo>
                    <a:pt x="2426" y="1"/>
                  </a:moveTo>
                  <a:lnTo>
                    <a:pt x="0" y="1749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4" y="174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37"/>
            <p:cNvSpPr/>
            <p:nvPr/>
          </p:nvSpPr>
          <p:spPr>
            <a:xfrm>
              <a:off x="3108424" y="2432044"/>
              <a:ext cx="60691" cy="29335"/>
            </a:xfrm>
            <a:custGeom>
              <a:avLst/>
              <a:gdLst/>
              <a:ahLst/>
              <a:cxnLst/>
              <a:rect l="l" t="t" r="r" b="b"/>
              <a:pathLst>
                <a:path w="4835" h="2337" extrusionOk="0">
                  <a:moveTo>
                    <a:pt x="2319" y="1"/>
                  </a:moveTo>
                  <a:cubicBezTo>
                    <a:pt x="1517" y="1"/>
                    <a:pt x="750" y="161"/>
                    <a:pt x="55" y="429"/>
                  </a:cubicBezTo>
                  <a:lnTo>
                    <a:pt x="0" y="572"/>
                  </a:lnTo>
                  <a:lnTo>
                    <a:pt x="2426" y="2337"/>
                  </a:lnTo>
                  <a:lnTo>
                    <a:pt x="4835" y="572"/>
                  </a:lnTo>
                  <a:lnTo>
                    <a:pt x="4835" y="536"/>
                  </a:lnTo>
                  <a:cubicBezTo>
                    <a:pt x="4067" y="196"/>
                    <a:pt x="3211" y="1"/>
                    <a:pt x="2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37"/>
            <p:cNvSpPr/>
            <p:nvPr/>
          </p:nvSpPr>
          <p:spPr>
            <a:xfrm>
              <a:off x="3061187" y="2456234"/>
              <a:ext cx="32021" cy="57315"/>
            </a:xfrm>
            <a:custGeom>
              <a:avLst/>
              <a:gdLst/>
              <a:ahLst/>
              <a:cxnLst/>
              <a:rect l="l" t="t" r="r" b="b"/>
              <a:pathLst>
                <a:path w="2551" h="4566" extrusionOk="0">
                  <a:moveTo>
                    <a:pt x="1642" y="0"/>
                  </a:moveTo>
                  <a:cubicBezTo>
                    <a:pt x="607" y="1087"/>
                    <a:pt x="1" y="2550"/>
                    <a:pt x="1" y="4155"/>
                  </a:cubicBezTo>
                  <a:lnTo>
                    <a:pt x="1" y="4476"/>
                  </a:lnTo>
                  <a:lnTo>
                    <a:pt x="125" y="4566"/>
                  </a:lnTo>
                  <a:lnTo>
                    <a:pt x="2551" y="2799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37"/>
            <p:cNvSpPr/>
            <p:nvPr/>
          </p:nvSpPr>
          <p:spPr>
            <a:xfrm>
              <a:off x="3070150" y="2544206"/>
              <a:ext cx="49269" cy="37620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1"/>
                  </a:moveTo>
                  <a:lnTo>
                    <a:pt x="0" y="36"/>
                  </a:lnTo>
                  <a:cubicBezTo>
                    <a:pt x="785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37"/>
            <p:cNvSpPr/>
            <p:nvPr/>
          </p:nvSpPr>
          <p:spPr>
            <a:xfrm>
              <a:off x="3150967" y="2546679"/>
              <a:ext cx="50386" cy="36490"/>
            </a:xfrm>
            <a:custGeom>
              <a:avLst/>
              <a:gdLst/>
              <a:ahLst/>
              <a:cxnLst/>
              <a:rect l="l" t="t" r="r" b="b"/>
              <a:pathLst>
                <a:path w="4014" h="2907" extrusionOk="0">
                  <a:moveTo>
                    <a:pt x="928" y="0"/>
                  </a:moveTo>
                  <a:lnTo>
                    <a:pt x="0" y="2835"/>
                  </a:lnTo>
                  <a:lnTo>
                    <a:pt x="107" y="2907"/>
                  </a:lnTo>
                  <a:cubicBezTo>
                    <a:pt x="1731" y="2604"/>
                    <a:pt x="3139" y="1623"/>
                    <a:pt x="4014" y="286"/>
                  </a:cubicBezTo>
                  <a:lnTo>
                    <a:pt x="39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37"/>
            <p:cNvSpPr/>
            <p:nvPr/>
          </p:nvSpPr>
          <p:spPr>
            <a:xfrm>
              <a:off x="3181647" y="2459573"/>
              <a:ext cx="32247" cy="57779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54"/>
                  </a:lnTo>
                  <a:lnTo>
                    <a:pt x="2426" y="4602"/>
                  </a:lnTo>
                  <a:lnTo>
                    <a:pt x="2533" y="4531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3" y="1054"/>
                    <a:pt x="1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03" name="Google Shape;1803;p37"/>
          <p:cNvGrpSpPr/>
          <p:nvPr/>
        </p:nvGrpSpPr>
        <p:grpSpPr>
          <a:xfrm>
            <a:off x="1170567" y="1976200"/>
            <a:ext cx="2592000" cy="1452733"/>
            <a:chOff x="877925" y="1482150"/>
            <a:chExt cx="1944000" cy="1089550"/>
          </a:xfrm>
        </p:grpSpPr>
        <p:sp>
          <p:nvSpPr>
            <p:cNvPr id="1804" name="Google Shape;1804;p37"/>
            <p:cNvSpPr txBox="1"/>
            <p:nvPr/>
          </p:nvSpPr>
          <p:spPr>
            <a:xfrm>
              <a:off x="877925" y="1919800"/>
              <a:ext cx="1944000" cy="65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  <a:buSzPts val="1100"/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 full of iron oxide dust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5" name="Google Shape;1805;p37"/>
            <p:cNvSpPr/>
            <p:nvPr/>
          </p:nvSpPr>
          <p:spPr>
            <a:xfrm>
              <a:off x="880852" y="1482150"/>
              <a:ext cx="1138048" cy="359387"/>
            </a:xfrm>
            <a:custGeom>
              <a:avLst/>
              <a:gdLst/>
              <a:ahLst/>
              <a:cxnLst/>
              <a:rect l="l" t="t" r="r" b="b"/>
              <a:pathLst>
                <a:path w="76456" h="17514" extrusionOk="0">
                  <a:moveTo>
                    <a:pt x="1" y="1"/>
                  </a:moveTo>
                  <a:lnTo>
                    <a:pt x="76456" y="1"/>
                  </a:lnTo>
                  <a:lnTo>
                    <a:pt x="76456" y="17513"/>
                  </a:lnTo>
                  <a:lnTo>
                    <a:pt x="1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49BA4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400" kern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806" name="Google Shape;1806;p37"/>
          <p:cNvGrpSpPr/>
          <p:nvPr/>
        </p:nvGrpSpPr>
        <p:grpSpPr>
          <a:xfrm>
            <a:off x="1170567" y="4429834"/>
            <a:ext cx="2592000" cy="1456767"/>
            <a:chOff x="877925" y="3322375"/>
            <a:chExt cx="1944000" cy="1092575"/>
          </a:xfrm>
        </p:grpSpPr>
        <p:sp>
          <p:nvSpPr>
            <p:cNvPr id="1807" name="Google Shape;1807;p37"/>
            <p:cNvSpPr txBox="1"/>
            <p:nvPr/>
          </p:nvSpPr>
          <p:spPr>
            <a:xfrm>
              <a:off x="877925" y="3760050"/>
              <a:ext cx="1944000" cy="65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  <a:buSzPts val="1100"/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has a beautiful name and is the second planet from the Sun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8" name="Google Shape;1808;p37"/>
            <p:cNvSpPr/>
            <p:nvPr/>
          </p:nvSpPr>
          <p:spPr>
            <a:xfrm>
              <a:off x="877929" y="3322375"/>
              <a:ext cx="1138115" cy="359411"/>
            </a:xfrm>
            <a:custGeom>
              <a:avLst/>
              <a:gdLst/>
              <a:ahLst/>
              <a:cxnLst/>
              <a:rect l="l" t="t" r="r" b="b"/>
              <a:pathLst>
                <a:path w="76422" h="17513" extrusionOk="0">
                  <a:moveTo>
                    <a:pt x="0" y="0"/>
                  </a:moveTo>
                  <a:lnTo>
                    <a:pt x="76422" y="0"/>
                  </a:lnTo>
                  <a:lnTo>
                    <a:pt x="76422" y="17513"/>
                  </a:lnTo>
                  <a:lnTo>
                    <a:pt x="0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F9D93D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Neptune</a:t>
              </a:r>
              <a:endParaRPr sz="2400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809" name="Google Shape;1809;p37"/>
          <p:cNvGrpSpPr/>
          <p:nvPr/>
        </p:nvGrpSpPr>
        <p:grpSpPr>
          <a:xfrm>
            <a:off x="8429433" y="1976200"/>
            <a:ext cx="2592000" cy="1452768"/>
            <a:chOff x="6322075" y="1482150"/>
            <a:chExt cx="1944000" cy="1089576"/>
          </a:xfrm>
        </p:grpSpPr>
        <p:sp>
          <p:nvSpPr>
            <p:cNvPr id="1810" name="Google Shape;1810;p37"/>
            <p:cNvSpPr txBox="1"/>
            <p:nvPr/>
          </p:nvSpPr>
          <p:spPr>
            <a:xfrm>
              <a:off x="6322075" y="1919826"/>
              <a:ext cx="1944000" cy="65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r" defTabSz="1219170">
                <a:buClr>
                  <a:srgbClr val="000000"/>
                </a:buClr>
                <a:buSzPts val="1100"/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the only planet with rings in the Solar System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r" defTabSz="1219170">
                <a:spcAft>
                  <a:spcPts val="2133"/>
                </a:spcAft>
                <a:buClr>
                  <a:srgbClr val="000000"/>
                </a:buClr>
              </a:pP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11" name="Google Shape;1811;p37"/>
            <p:cNvSpPr/>
            <p:nvPr/>
          </p:nvSpPr>
          <p:spPr>
            <a:xfrm>
              <a:off x="7127677" y="1482150"/>
              <a:ext cx="1138115" cy="359411"/>
            </a:xfrm>
            <a:custGeom>
              <a:avLst/>
              <a:gdLst/>
              <a:ahLst/>
              <a:cxnLst/>
              <a:rect l="l" t="t" r="r" b="b"/>
              <a:pathLst>
                <a:path w="76422" h="17513" extrusionOk="0">
                  <a:moveTo>
                    <a:pt x="0" y="0"/>
                  </a:moveTo>
                  <a:lnTo>
                    <a:pt x="76422" y="0"/>
                  </a:lnTo>
                  <a:lnTo>
                    <a:pt x="76422" y="17513"/>
                  </a:lnTo>
                  <a:lnTo>
                    <a:pt x="0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r" defTabSz="121917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CC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400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812" name="Google Shape;1812;p37"/>
          <p:cNvGrpSpPr/>
          <p:nvPr/>
        </p:nvGrpSpPr>
        <p:grpSpPr>
          <a:xfrm>
            <a:off x="8429433" y="4429834"/>
            <a:ext cx="2592000" cy="1456767"/>
            <a:chOff x="6322075" y="3322375"/>
            <a:chExt cx="1944000" cy="1092575"/>
          </a:xfrm>
        </p:grpSpPr>
        <p:sp>
          <p:nvSpPr>
            <p:cNvPr id="1813" name="Google Shape;1813;p37"/>
            <p:cNvSpPr txBox="1"/>
            <p:nvPr/>
          </p:nvSpPr>
          <p:spPr>
            <a:xfrm>
              <a:off x="6322075" y="3760050"/>
              <a:ext cx="1944000" cy="65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r" defTabSz="1219170">
                <a:buClr>
                  <a:srgbClr val="000000"/>
                </a:buClr>
                <a:buSzPts val="1100"/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Is the closest planet to the Sun and the smallest one in the Solar System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r" defTabSz="1219170">
                <a:lnSpc>
                  <a:spcPct val="115000"/>
                </a:lnSpc>
                <a:spcBef>
                  <a:spcPts val="2133"/>
                </a:spcBef>
                <a:spcAft>
                  <a:spcPts val="2133"/>
                </a:spcAft>
                <a:buClr>
                  <a:srgbClr val="000000"/>
                </a:buClr>
              </a:pP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14" name="Google Shape;1814;p37"/>
            <p:cNvSpPr/>
            <p:nvPr/>
          </p:nvSpPr>
          <p:spPr>
            <a:xfrm>
              <a:off x="7127752" y="3322375"/>
              <a:ext cx="1138115" cy="359411"/>
            </a:xfrm>
            <a:custGeom>
              <a:avLst/>
              <a:gdLst/>
              <a:ahLst/>
              <a:cxnLst/>
              <a:rect l="l" t="t" r="r" b="b"/>
              <a:pathLst>
                <a:path w="76422" h="17513" extrusionOk="0">
                  <a:moveTo>
                    <a:pt x="0" y="0"/>
                  </a:moveTo>
                  <a:lnTo>
                    <a:pt x="76422" y="0"/>
                  </a:lnTo>
                  <a:lnTo>
                    <a:pt x="76422" y="17513"/>
                  </a:lnTo>
                  <a:lnTo>
                    <a:pt x="0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r" defTabSz="121917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8A4F07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400" kern="0">
                <a:solidFill>
                  <a:srgbClr val="8A4F07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3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aphicFrame>
        <p:nvGraphicFramePr>
          <p:cNvPr id="1820" name="Google Shape;1820;p38"/>
          <p:cNvGraphicFramePr/>
          <p:nvPr/>
        </p:nvGraphicFramePr>
        <p:xfrm>
          <a:off x="5032517" y="1468667"/>
          <a:ext cx="4000000" cy="4000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12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160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078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2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8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Saturn</a:t>
                      </a:r>
                      <a:endParaRPr sz="2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Saturn is a gas giant and the biggest planet of them all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78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2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8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Pluto</a:t>
                      </a:r>
                      <a:endParaRPr sz="2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Pluto is so small it’s considered a dwarf planet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78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2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8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Jupiter</a:t>
                      </a:r>
                      <a:endParaRPr sz="2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a gas giant and the biggest planet of all them 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078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2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8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Mars</a:t>
                      </a:r>
                      <a:endParaRPr sz="28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Has a beautiful name, but it’s a very hot place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821" name="Google Shape;1821;p38"/>
          <p:cNvGrpSpPr/>
          <p:nvPr/>
        </p:nvGrpSpPr>
        <p:grpSpPr>
          <a:xfrm>
            <a:off x="5497658" y="2182759"/>
            <a:ext cx="508252" cy="948599"/>
            <a:chOff x="8503508" y="1940343"/>
            <a:chExt cx="292817" cy="546512"/>
          </a:xfrm>
        </p:grpSpPr>
        <p:sp>
          <p:nvSpPr>
            <p:cNvPr id="1822" name="Google Shape;1822;p38"/>
            <p:cNvSpPr/>
            <p:nvPr/>
          </p:nvSpPr>
          <p:spPr>
            <a:xfrm>
              <a:off x="8614397" y="2046335"/>
              <a:ext cx="41101" cy="98382"/>
            </a:xfrm>
            <a:custGeom>
              <a:avLst/>
              <a:gdLst/>
              <a:ahLst/>
              <a:cxnLst/>
              <a:rect l="l" t="t" r="r" b="b"/>
              <a:pathLst>
                <a:path w="4410" h="10556" extrusionOk="0">
                  <a:moveTo>
                    <a:pt x="2196" y="1"/>
                  </a:moveTo>
                  <a:cubicBezTo>
                    <a:pt x="983" y="1"/>
                    <a:pt x="0" y="984"/>
                    <a:pt x="0" y="2197"/>
                  </a:cubicBezTo>
                  <a:lnTo>
                    <a:pt x="0" y="10556"/>
                  </a:lnTo>
                  <a:lnTo>
                    <a:pt x="4409" y="10556"/>
                  </a:lnTo>
                  <a:lnTo>
                    <a:pt x="4409" y="2197"/>
                  </a:lnTo>
                  <a:cubicBezTo>
                    <a:pt x="4409" y="984"/>
                    <a:pt x="3426" y="1"/>
                    <a:pt x="2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38"/>
            <p:cNvSpPr/>
            <p:nvPr/>
          </p:nvSpPr>
          <p:spPr>
            <a:xfrm>
              <a:off x="8653649" y="2059942"/>
              <a:ext cx="41092" cy="98373"/>
            </a:xfrm>
            <a:custGeom>
              <a:avLst/>
              <a:gdLst/>
              <a:ahLst/>
              <a:cxnLst/>
              <a:rect l="l" t="t" r="r" b="b"/>
              <a:pathLst>
                <a:path w="4409" h="10555" extrusionOk="0">
                  <a:moveTo>
                    <a:pt x="2213" y="0"/>
                  </a:moveTo>
                  <a:cubicBezTo>
                    <a:pt x="1000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409" y="10555"/>
                  </a:lnTo>
                  <a:lnTo>
                    <a:pt x="4409" y="2196"/>
                  </a:lnTo>
                  <a:cubicBezTo>
                    <a:pt x="4409" y="984"/>
                    <a:pt x="3425" y="0"/>
                    <a:pt x="2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38"/>
            <p:cNvSpPr/>
            <p:nvPr/>
          </p:nvSpPr>
          <p:spPr>
            <a:xfrm>
              <a:off x="8693050" y="2073689"/>
              <a:ext cx="40952" cy="98373"/>
            </a:xfrm>
            <a:custGeom>
              <a:avLst/>
              <a:gdLst/>
              <a:ahLst/>
              <a:cxnLst/>
              <a:rect l="l" t="t" r="r" b="b"/>
              <a:pathLst>
                <a:path w="4394" h="10555" extrusionOk="0">
                  <a:moveTo>
                    <a:pt x="2197" y="0"/>
                  </a:moveTo>
                  <a:cubicBezTo>
                    <a:pt x="984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10" y="0"/>
                    <a:pt x="2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38"/>
            <p:cNvSpPr/>
            <p:nvPr/>
          </p:nvSpPr>
          <p:spPr>
            <a:xfrm>
              <a:off x="8732302" y="2087277"/>
              <a:ext cx="40943" cy="98373"/>
            </a:xfrm>
            <a:custGeom>
              <a:avLst/>
              <a:gdLst/>
              <a:ahLst/>
              <a:cxnLst/>
              <a:rect l="l" t="t" r="r" b="b"/>
              <a:pathLst>
                <a:path w="4393" h="10555" extrusionOk="0">
                  <a:moveTo>
                    <a:pt x="2196" y="0"/>
                  </a:moveTo>
                  <a:cubicBezTo>
                    <a:pt x="984" y="0"/>
                    <a:pt x="0" y="984"/>
                    <a:pt x="0" y="2196"/>
                  </a:cubicBezTo>
                  <a:lnTo>
                    <a:pt x="0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09" y="0"/>
                    <a:pt x="2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38"/>
            <p:cNvSpPr/>
            <p:nvPr/>
          </p:nvSpPr>
          <p:spPr>
            <a:xfrm>
              <a:off x="8614397" y="2107743"/>
              <a:ext cx="158859" cy="256170"/>
            </a:xfrm>
            <a:custGeom>
              <a:avLst/>
              <a:gdLst/>
              <a:ahLst/>
              <a:cxnLst/>
              <a:rect l="l" t="t" r="r" b="b"/>
              <a:pathLst>
                <a:path w="17045" h="27486" extrusionOk="0">
                  <a:moveTo>
                    <a:pt x="0" y="0"/>
                  </a:moveTo>
                  <a:lnTo>
                    <a:pt x="0" y="27485"/>
                  </a:lnTo>
                  <a:lnTo>
                    <a:pt x="17045" y="27485"/>
                  </a:lnTo>
                  <a:lnTo>
                    <a:pt x="17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38"/>
            <p:cNvSpPr/>
            <p:nvPr/>
          </p:nvSpPr>
          <p:spPr>
            <a:xfrm>
              <a:off x="8503508" y="1940343"/>
              <a:ext cx="170780" cy="239207"/>
            </a:xfrm>
            <a:custGeom>
              <a:avLst/>
              <a:gdLst/>
              <a:ahLst/>
              <a:cxnLst/>
              <a:rect l="l" t="t" r="r" b="b"/>
              <a:pathLst>
                <a:path w="18324" h="25666" extrusionOk="0">
                  <a:moveTo>
                    <a:pt x="1" y="0"/>
                  </a:moveTo>
                  <a:lnTo>
                    <a:pt x="1" y="25665"/>
                  </a:lnTo>
                  <a:lnTo>
                    <a:pt x="18324" y="25665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38"/>
            <p:cNvSpPr/>
            <p:nvPr/>
          </p:nvSpPr>
          <p:spPr>
            <a:xfrm>
              <a:off x="8553459" y="2107752"/>
              <a:ext cx="118988" cy="165579"/>
            </a:xfrm>
            <a:custGeom>
              <a:avLst/>
              <a:gdLst/>
              <a:ahLst/>
              <a:cxnLst/>
              <a:rect l="l" t="t" r="r" b="b"/>
              <a:pathLst>
                <a:path w="12767" h="17766" extrusionOk="0">
                  <a:moveTo>
                    <a:pt x="2508" y="0"/>
                  </a:moveTo>
                  <a:cubicBezTo>
                    <a:pt x="2134" y="0"/>
                    <a:pt x="1755" y="95"/>
                    <a:pt x="1410" y="294"/>
                  </a:cubicBezTo>
                  <a:cubicBezTo>
                    <a:pt x="361" y="901"/>
                    <a:pt x="0" y="2245"/>
                    <a:pt x="606" y="3294"/>
                  </a:cubicBezTo>
                  <a:lnTo>
                    <a:pt x="8965" y="17765"/>
                  </a:lnTo>
                  <a:lnTo>
                    <a:pt x="12767" y="15569"/>
                  </a:lnTo>
                  <a:lnTo>
                    <a:pt x="4426" y="1098"/>
                  </a:lnTo>
                  <a:cubicBezTo>
                    <a:pt x="4018" y="394"/>
                    <a:pt x="3272" y="0"/>
                    <a:pt x="25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38"/>
            <p:cNvSpPr/>
            <p:nvPr/>
          </p:nvSpPr>
          <p:spPr>
            <a:xfrm>
              <a:off x="8591332" y="2295608"/>
              <a:ext cx="204993" cy="191246"/>
            </a:xfrm>
            <a:custGeom>
              <a:avLst/>
              <a:gdLst/>
              <a:ahLst/>
              <a:cxnLst/>
              <a:rect l="l" t="t" r="r" b="b"/>
              <a:pathLst>
                <a:path w="21995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21995" y="20520"/>
                  </a:lnTo>
                  <a:lnTo>
                    <a:pt x="219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38"/>
            <p:cNvSpPr/>
            <p:nvPr/>
          </p:nvSpPr>
          <p:spPr>
            <a:xfrm>
              <a:off x="8632410" y="2295608"/>
              <a:ext cx="40952" cy="191246"/>
            </a:xfrm>
            <a:custGeom>
              <a:avLst/>
              <a:gdLst/>
              <a:ahLst/>
              <a:cxnLst/>
              <a:rect l="l" t="t" r="r" b="b"/>
              <a:pathLst>
                <a:path w="4394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4393" y="2052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38"/>
            <p:cNvSpPr/>
            <p:nvPr/>
          </p:nvSpPr>
          <p:spPr>
            <a:xfrm>
              <a:off x="8714279" y="2295608"/>
              <a:ext cx="41101" cy="191246"/>
            </a:xfrm>
            <a:custGeom>
              <a:avLst/>
              <a:gdLst/>
              <a:ahLst/>
              <a:cxnLst/>
              <a:rect l="l" t="t" r="r" b="b"/>
              <a:pathLst>
                <a:path w="4410" h="20520" extrusionOk="0">
                  <a:moveTo>
                    <a:pt x="0" y="1"/>
                  </a:moveTo>
                  <a:lnTo>
                    <a:pt x="0" y="20520"/>
                  </a:lnTo>
                  <a:lnTo>
                    <a:pt x="4410" y="20520"/>
                  </a:lnTo>
                  <a:lnTo>
                    <a:pt x="44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832" name="Google Shape;1832;p38"/>
          <p:cNvSpPr/>
          <p:nvPr/>
        </p:nvSpPr>
        <p:spPr>
          <a:xfrm>
            <a:off x="609600" y="1722667"/>
            <a:ext cx="1868800" cy="1868800"/>
          </a:xfrm>
          <a:prstGeom prst="donut">
            <a:avLst>
              <a:gd name="adj" fmla="val 25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33" name="Google Shape;1833;p38"/>
          <p:cNvSpPr/>
          <p:nvPr/>
        </p:nvSpPr>
        <p:spPr>
          <a:xfrm>
            <a:off x="609600" y="1722667"/>
            <a:ext cx="1868800" cy="1868800"/>
          </a:xfrm>
          <a:prstGeom prst="blockArc">
            <a:avLst>
              <a:gd name="adj1" fmla="val 16185275"/>
              <a:gd name="adj2" fmla="val 0"/>
              <a:gd name="adj3" fmla="val 25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34" name="Google Shape;1834;p38"/>
          <p:cNvSpPr/>
          <p:nvPr/>
        </p:nvSpPr>
        <p:spPr>
          <a:xfrm>
            <a:off x="609600" y="4177200"/>
            <a:ext cx="1868800" cy="1868800"/>
          </a:xfrm>
          <a:prstGeom prst="donut">
            <a:avLst>
              <a:gd name="adj" fmla="val 25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35" name="Google Shape;1835;p38"/>
          <p:cNvSpPr/>
          <p:nvPr/>
        </p:nvSpPr>
        <p:spPr>
          <a:xfrm>
            <a:off x="609600" y="4177200"/>
            <a:ext cx="1868800" cy="1868800"/>
          </a:xfrm>
          <a:prstGeom prst="blockArc">
            <a:avLst>
              <a:gd name="adj1" fmla="val 16185275"/>
              <a:gd name="adj2" fmla="val 10849880"/>
              <a:gd name="adj3" fmla="val 25413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1836" name="Google Shape;1836;p38"/>
          <p:cNvGrpSpPr/>
          <p:nvPr/>
        </p:nvGrpSpPr>
        <p:grpSpPr>
          <a:xfrm>
            <a:off x="2695685" y="1844325"/>
            <a:ext cx="1765152" cy="1627091"/>
            <a:chOff x="2021764" y="1383244"/>
            <a:chExt cx="1323864" cy="1220318"/>
          </a:xfrm>
        </p:grpSpPr>
        <p:grpSp>
          <p:nvGrpSpPr>
            <p:cNvPr id="1837" name="Google Shape;1837;p38"/>
            <p:cNvGrpSpPr/>
            <p:nvPr/>
          </p:nvGrpSpPr>
          <p:grpSpPr>
            <a:xfrm>
              <a:off x="2021764" y="1514013"/>
              <a:ext cx="1323864" cy="1089550"/>
              <a:chOff x="877925" y="1482150"/>
              <a:chExt cx="1944000" cy="1089550"/>
            </a:xfrm>
          </p:grpSpPr>
          <p:sp>
            <p:nvSpPr>
              <p:cNvPr id="1838" name="Google Shape;1838;p38"/>
              <p:cNvSpPr txBox="1"/>
              <p:nvPr/>
            </p:nvSpPr>
            <p:spPr>
              <a:xfrm>
                <a:off x="877925" y="1919800"/>
                <a:ext cx="1944000" cy="65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  <a:buSzPts val="1100"/>
                </a:pPr>
                <a:r>
                  <a:rPr lang="en" sz="1600" kern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Despite being red, Mars is a very cold place</a:t>
                </a:r>
                <a:endParaRPr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39" name="Google Shape;1839;p38"/>
              <p:cNvSpPr/>
              <p:nvPr/>
            </p:nvSpPr>
            <p:spPr>
              <a:xfrm>
                <a:off x="880839" y="1482150"/>
                <a:ext cx="1336642" cy="359387"/>
              </a:xfrm>
              <a:custGeom>
                <a:avLst/>
                <a:gdLst/>
                <a:ahLst/>
                <a:cxnLst/>
                <a:rect l="l" t="t" r="r" b="b"/>
                <a:pathLst>
                  <a:path w="76456" h="17514" extrusionOk="0">
                    <a:moveTo>
                      <a:pt x="1" y="1"/>
                    </a:moveTo>
                    <a:lnTo>
                      <a:pt x="76456" y="1"/>
                    </a:lnTo>
                    <a:lnTo>
                      <a:pt x="76456" y="17513"/>
                    </a:lnTo>
                    <a:lnTo>
                      <a:pt x="1" y="1751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r>
                  <a:rPr lang="en" sz="2400" kern="0">
                    <a:solidFill>
                      <a:srgbClr val="CC0000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Mars</a:t>
                </a:r>
                <a:endParaRPr sz="2400" kern="0">
                  <a:solidFill>
                    <a:srgbClr val="CC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1840" name="Google Shape;1840;p38"/>
            <p:cNvSpPr/>
            <p:nvPr/>
          </p:nvSpPr>
          <p:spPr>
            <a:xfrm>
              <a:off x="2021775" y="1383244"/>
              <a:ext cx="910209" cy="190465"/>
            </a:xfrm>
            <a:custGeom>
              <a:avLst/>
              <a:gdLst/>
              <a:ahLst/>
              <a:cxnLst/>
              <a:rect l="l" t="t" r="r" b="b"/>
              <a:pathLst>
                <a:path w="76456" h="17514" extrusionOk="0">
                  <a:moveTo>
                    <a:pt x="1" y="1"/>
                  </a:moveTo>
                  <a:lnTo>
                    <a:pt x="76456" y="1"/>
                  </a:lnTo>
                  <a:lnTo>
                    <a:pt x="76456" y="17513"/>
                  </a:lnTo>
                  <a:lnTo>
                    <a:pt x="1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CC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25%</a:t>
              </a:r>
              <a:endParaRPr sz="2400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841" name="Google Shape;1841;p38"/>
          <p:cNvGrpSpPr/>
          <p:nvPr/>
        </p:nvGrpSpPr>
        <p:grpSpPr>
          <a:xfrm>
            <a:off x="2695685" y="4296034"/>
            <a:ext cx="1765152" cy="1631117"/>
            <a:chOff x="2021764" y="3298225"/>
            <a:chExt cx="1323864" cy="1223338"/>
          </a:xfrm>
        </p:grpSpPr>
        <p:grpSp>
          <p:nvGrpSpPr>
            <p:cNvPr id="1842" name="Google Shape;1842;p38"/>
            <p:cNvGrpSpPr/>
            <p:nvPr/>
          </p:nvGrpSpPr>
          <p:grpSpPr>
            <a:xfrm>
              <a:off x="2021764" y="3428988"/>
              <a:ext cx="1323864" cy="1092575"/>
              <a:chOff x="877925" y="3322375"/>
              <a:chExt cx="1944000" cy="1092575"/>
            </a:xfrm>
          </p:grpSpPr>
          <p:sp>
            <p:nvSpPr>
              <p:cNvPr id="1843" name="Google Shape;1843;p38"/>
              <p:cNvSpPr txBox="1"/>
              <p:nvPr/>
            </p:nvSpPr>
            <p:spPr>
              <a:xfrm>
                <a:off x="877925" y="3760050"/>
                <a:ext cx="1944000" cy="65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  <a:buSzPts val="1100"/>
                </a:pPr>
                <a:r>
                  <a:rPr lang="en" sz="1600" kern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44" name="Google Shape;1844;p38"/>
              <p:cNvSpPr/>
              <p:nvPr/>
            </p:nvSpPr>
            <p:spPr>
              <a:xfrm>
                <a:off x="877940" y="3322375"/>
                <a:ext cx="1490229" cy="359411"/>
              </a:xfrm>
              <a:custGeom>
                <a:avLst/>
                <a:gdLst/>
                <a:ahLst/>
                <a:cxnLst/>
                <a:rect l="l" t="t" r="r" b="b"/>
                <a:pathLst>
                  <a:path w="76422" h="17513" extrusionOk="0">
                    <a:moveTo>
                      <a:pt x="0" y="0"/>
                    </a:moveTo>
                    <a:lnTo>
                      <a:pt x="76422" y="0"/>
                    </a:lnTo>
                    <a:lnTo>
                      <a:pt x="76422" y="17513"/>
                    </a:lnTo>
                    <a:lnTo>
                      <a:pt x="0" y="17513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  <a:buSzPts val="1100"/>
                </a:pPr>
                <a:r>
                  <a:rPr lang="en" sz="2400" kern="0">
                    <a:solidFill>
                      <a:srgbClr val="F9D93D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Neptune</a:t>
                </a:r>
                <a:endParaRPr sz="2400" kern="0">
                  <a:solidFill>
                    <a:srgbClr val="F9D93D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1845" name="Google Shape;1845;p38"/>
            <p:cNvSpPr/>
            <p:nvPr/>
          </p:nvSpPr>
          <p:spPr>
            <a:xfrm>
              <a:off x="2021775" y="3298225"/>
              <a:ext cx="910209" cy="190465"/>
            </a:xfrm>
            <a:custGeom>
              <a:avLst/>
              <a:gdLst/>
              <a:ahLst/>
              <a:cxnLst/>
              <a:rect l="l" t="t" r="r" b="b"/>
              <a:pathLst>
                <a:path w="76456" h="17514" extrusionOk="0">
                  <a:moveTo>
                    <a:pt x="1" y="1"/>
                  </a:moveTo>
                  <a:lnTo>
                    <a:pt x="76456" y="1"/>
                  </a:lnTo>
                  <a:lnTo>
                    <a:pt x="76456" y="17513"/>
                  </a:lnTo>
                  <a:lnTo>
                    <a:pt x="1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F9D93D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75%</a:t>
              </a:r>
              <a:endParaRPr sz="2400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846" name="Google Shape;1846;p38"/>
          <p:cNvGrpSpPr/>
          <p:nvPr/>
        </p:nvGrpSpPr>
        <p:grpSpPr>
          <a:xfrm>
            <a:off x="5497658" y="4637293"/>
            <a:ext cx="508252" cy="948599"/>
            <a:chOff x="8503508" y="1940343"/>
            <a:chExt cx="292817" cy="546512"/>
          </a:xfrm>
        </p:grpSpPr>
        <p:sp>
          <p:nvSpPr>
            <p:cNvPr id="1847" name="Google Shape;1847;p38"/>
            <p:cNvSpPr/>
            <p:nvPr/>
          </p:nvSpPr>
          <p:spPr>
            <a:xfrm>
              <a:off x="8614397" y="2046335"/>
              <a:ext cx="41101" cy="98382"/>
            </a:xfrm>
            <a:custGeom>
              <a:avLst/>
              <a:gdLst/>
              <a:ahLst/>
              <a:cxnLst/>
              <a:rect l="l" t="t" r="r" b="b"/>
              <a:pathLst>
                <a:path w="4410" h="10556" extrusionOk="0">
                  <a:moveTo>
                    <a:pt x="2196" y="1"/>
                  </a:moveTo>
                  <a:cubicBezTo>
                    <a:pt x="983" y="1"/>
                    <a:pt x="0" y="984"/>
                    <a:pt x="0" y="2197"/>
                  </a:cubicBezTo>
                  <a:lnTo>
                    <a:pt x="0" y="10556"/>
                  </a:lnTo>
                  <a:lnTo>
                    <a:pt x="4409" y="10556"/>
                  </a:lnTo>
                  <a:lnTo>
                    <a:pt x="4409" y="2197"/>
                  </a:lnTo>
                  <a:cubicBezTo>
                    <a:pt x="4409" y="984"/>
                    <a:pt x="3426" y="1"/>
                    <a:pt x="2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38"/>
            <p:cNvSpPr/>
            <p:nvPr/>
          </p:nvSpPr>
          <p:spPr>
            <a:xfrm>
              <a:off x="8653649" y="2059942"/>
              <a:ext cx="41092" cy="98373"/>
            </a:xfrm>
            <a:custGeom>
              <a:avLst/>
              <a:gdLst/>
              <a:ahLst/>
              <a:cxnLst/>
              <a:rect l="l" t="t" r="r" b="b"/>
              <a:pathLst>
                <a:path w="4409" h="10555" extrusionOk="0">
                  <a:moveTo>
                    <a:pt x="2213" y="0"/>
                  </a:moveTo>
                  <a:cubicBezTo>
                    <a:pt x="1000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409" y="10555"/>
                  </a:lnTo>
                  <a:lnTo>
                    <a:pt x="4409" y="2196"/>
                  </a:lnTo>
                  <a:cubicBezTo>
                    <a:pt x="4409" y="984"/>
                    <a:pt x="3425" y="0"/>
                    <a:pt x="2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38"/>
            <p:cNvSpPr/>
            <p:nvPr/>
          </p:nvSpPr>
          <p:spPr>
            <a:xfrm>
              <a:off x="8693050" y="2073689"/>
              <a:ext cx="40952" cy="98373"/>
            </a:xfrm>
            <a:custGeom>
              <a:avLst/>
              <a:gdLst/>
              <a:ahLst/>
              <a:cxnLst/>
              <a:rect l="l" t="t" r="r" b="b"/>
              <a:pathLst>
                <a:path w="4394" h="10555" extrusionOk="0">
                  <a:moveTo>
                    <a:pt x="2197" y="0"/>
                  </a:moveTo>
                  <a:cubicBezTo>
                    <a:pt x="984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10" y="0"/>
                    <a:pt x="2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38"/>
            <p:cNvSpPr/>
            <p:nvPr/>
          </p:nvSpPr>
          <p:spPr>
            <a:xfrm>
              <a:off x="8732302" y="2087277"/>
              <a:ext cx="40943" cy="98373"/>
            </a:xfrm>
            <a:custGeom>
              <a:avLst/>
              <a:gdLst/>
              <a:ahLst/>
              <a:cxnLst/>
              <a:rect l="l" t="t" r="r" b="b"/>
              <a:pathLst>
                <a:path w="4393" h="10555" extrusionOk="0">
                  <a:moveTo>
                    <a:pt x="2196" y="0"/>
                  </a:moveTo>
                  <a:cubicBezTo>
                    <a:pt x="984" y="0"/>
                    <a:pt x="0" y="984"/>
                    <a:pt x="0" y="2196"/>
                  </a:cubicBezTo>
                  <a:lnTo>
                    <a:pt x="0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09" y="0"/>
                    <a:pt x="2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38"/>
            <p:cNvSpPr/>
            <p:nvPr/>
          </p:nvSpPr>
          <p:spPr>
            <a:xfrm>
              <a:off x="8614397" y="2107743"/>
              <a:ext cx="158859" cy="256170"/>
            </a:xfrm>
            <a:custGeom>
              <a:avLst/>
              <a:gdLst/>
              <a:ahLst/>
              <a:cxnLst/>
              <a:rect l="l" t="t" r="r" b="b"/>
              <a:pathLst>
                <a:path w="17045" h="27486" extrusionOk="0">
                  <a:moveTo>
                    <a:pt x="0" y="0"/>
                  </a:moveTo>
                  <a:lnTo>
                    <a:pt x="0" y="27485"/>
                  </a:lnTo>
                  <a:lnTo>
                    <a:pt x="17045" y="27485"/>
                  </a:lnTo>
                  <a:lnTo>
                    <a:pt x="17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38"/>
            <p:cNvSpPr/>
            <p:nvPr/>
          </p:nvSpPr>
          <p:spPr>
            <a:xfrm>
              <a:off x="8503508" y="1940343"/>
              <a:ext cx="170780" cy="239207"/>
            </a:xfrm>
            <a:custGeom>
              <a:avLst/>
              <a:gdLst/>
              <a:ahLst/>
              <a:cxnLst/>
              <a:rect l="l" t="t" r="r" b="b"/>
              <a:pathLst>
                <a:path w="18324" h="25666" extrusionOk="0">
                  <a:moveTo>
                    <a:pt x="1" y="0"/>
                  </a:moveTo>
                  <a:lnTo>
                    <a:pt x="1" y="25665"/>
                  </a:lnTo>
                  <a:lnTo>
                    <a:pt x="18324" y="25665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38"/>
            <p:cNvSpPr/>
            <p:nvPr/>
          </p:nvSpPr>
          <p:spPr>
            <a:xfrm>
              <a:off x="8553459" y="2107752"/>
              <a:ext cx="118988" cy="165579"/>
            </a:xfrm>
            <a:custGeom>
              <a:avLst/>
              <a:gdLst/>
              <a:ahLst/>
              <a:cxnLst/>
              <a:rect l="l" t="t" r="r" b="b"/>
              <a:pathLst>
                <a:path w="12767" h="17766" extrusionOk="0">
                  <a:moveTo>
                    <a:pt x="2508" y="0"/>
                  </a:moveTo>
                  <a:cubicBezTo>
                    <a:pt x="2134" y="0"/>
                    <a:pt x="1755" y="95"/>
                    <a:pt x="1410" y="294"/>
                  </a:cubicBezTo>
                  <a:cubicBezTo>
                    <a:pt x="361" y="901"/>
                    <a:pt x="0" y="2245"/>
                    <a:pt x="606" y="3294"/>
                  </a:cubicBezTo>
                  <a:lnTo>
                    <a:pt x="8965" y="17765"/>
                  </a:lnTo>
                  <a:lnTo>
                    <a:pt x="12767" y="15569"/>
                  </a:lnTo>
                  <a:lnTo>
                    <a:pt x="4426" y="1098"/>
                  </a:lnTo>
                  <a:cubicBezTo>
                    <a:pt x="4018" y="394"/>
                    <a:pt x="3272" y="0"/>
                    <a:pt x="25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38"/>
            <p:cNvSpPr/>
            <p:nvPr/>
          </p:nvSpPr>
          <p:spPr>
            <a:xfrm>
              <a:off x="8591332" y="2295608"/>
              <a:ext cx="204993" cy="191246"/>
            </a:xfrm>
            <a:custGeom>
              <a:avLst/>
              <a:gdLst/>
              <a:ahLst/>
              <a:cxnLst/>
              <a:rect l="l" t="t" r="r" b="b"/>
              <a:pathLst>
                <a:path w="21995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21995" y="20520"/>
                  </a:lnTo>
                  <a:lnTo>
                    <a:pt x="219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38"/>
            <p:cNvSpPr/>
            <p:nvPr/>
          </p:nvSpPr>
          <p:spPr>
            <a:xfrm>
              <a:off x="8632410" y="2295608"/>
              <a:ext cx="40952" cy="191246"/>
            </a:xfrm>
            <a:custGeom>
              <a:avLst/>
              <a:gdLst/>
              <a:ahLst/>
              <a:cxnLst/>
              <a:rect l="l" t="t" r="r" b="b"/>
              <a:pathLst>
                <a:path w="4394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4393" y="2052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38"/>
            <p:cNvSpPr/>
            <p:nvPr/>
          </p:nvSpPr>
          <p:spPr>
            <a:xfrm>
              <a:off x="8714279" y="2295608"/>
              <a:ext cx="41101" cy="191246"/>
            </a:xfrm>
            <a:custGeom>
              <a:avLst/>
              <a:gdLst/>
              <a:ahLst/>
              <a:cxnLst/>
              <a:rect l="l" t="t" r="r" b="b"/>
              <a:pathLst>
                <a:path w="4410" h="20520" extrusionOk="0">
                  <a:moveTo>
                    <a:pt x="0" y="1"/>
                  </a:moveTo>
                  <a:lnTo>
                    <a:pt x="0" y="20520"/>
                  </a:lnTo>
                  <a:lnTo>
                    <a:pt x="4410" y="20520"/>
                  </a:lnTo>
                  <a:lnTo>
                    <a:pt x="44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1" name="Google Shape;1861;p39"/>
          <p:cNvGrpSpPr/>
          <p:nvPr/>
        </p:nvGrpSpPr>
        <p:grpSpPr>
          <a:xfrm>
            <a:off x="849351" y="1294800"/>
            <a:ext cx="7120800" cy="5005200"/>
            <a:chOff x="1399875" y="906700"/>
            <a:chExt cx="5340600" cy="3753900"/>
          </a:xfrm>
        </p:grpSpPr>
        <p:sp>
          <p:nvSpPr>
            <p:cNvPr id="1862" name="Google Shape;1862;p39"/>
            <p:cNvSpPr/>
            <p:nvPr/>
          </p:nvSpPr>
          <p:spPr>
            <a:xfrm>
              <a:off x="1399875" y="1240300"/>
              <a:ext cx="5340600" cy="3420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39"/>
            <p:cNvSpPr/>
            <p:nvPr/>
          </p:nvSpPr>
          <p:spPr>
            <a:xfrm>
              <a:off x="1690012" y="1516375"/>
              <a:ext cx="4760700" cy="29829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39"/>
            <p:cNvSpPr/>
            <p:nvPr/>
          </p:nvSpPr>
          <p:spPr>
            <a:xfrm>
              <a:off x="3407413" y="1097550"/>
              <a:ext cx="1479600" cy="269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39"/>
            <p:cNvSpPr/>
            <p:nvPr/>
          </p:nvSpPr>
          <p:spPr>
            <a:xfrm>
              <a:off x="3942913" y="906700"/>
              <a:ext cx="408600" cy="408600"/>
            </a:xfrm>
            <a:prstGeom prst="pie">
              <a:avLst>
                <a:gd name="adj1" fmla="val 10785424"/>
                <a:gd name="adj2" fmla="val 1055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39"/>
            <p:cNvSpPr/>
            <p:nvPr/>
          </p:nvSpPr>
          <p:spPr>
            <a:xfrm>
              <a:off x="4034863" y="998650"/>
              <a:ext cx="224700" cy="224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1867" name="Google Shape;1867;p39"/>
          <p:cNvGraphicFramePr/>
          <p:nvPr/>
        </p:nvGraphicFramePr>
        <p:xfrm>
          <a:off x="1468933" y="2256051"/>
          <a:ext cx="4000000" cy="4000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373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60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60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60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60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440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Material training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1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2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3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4</a:t>
                      </a:r>
                      <a:endParaRPr sz="24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403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Despite being red, Mars is actually a cold place</a:t>
                      </a: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403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folHlink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is the second planet from the Sun</a:t>
                      </a: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403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Saturn is composed of hydrogen and helium</a:t>
                      </a: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403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Neptune is the farthest planet from the Sun</a:t>
                      </a: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68" name="Google Shape;1868;p3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grpSp>
        <p:nvGrpSpPr>
          <p:cNvPr id="1869" name="Google Shape;1869;p39"/>
          <p:cNvGrpSpPr/>
          <p:nvPr/>
        </p:nvGrpSpPr>
        <p:grpSpPr>
          <a:xfrm>
            <a:off x="5409476" y="3202405"/>
            <a:ext cx="411237" cy="339457"/>
            <a:chOff x="3527171" y="2980675"/>
            <a:chExt cx="660728" cy="545400"/>
          </a:xfrm>
        </p:grpSpPr>
        <p:sp>
          <p:nvSpPr>
            <p:cNvPr id="1870" name="Google Shape;1870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72" name="Google Shape;1872;p39"/>
          <p:cNvGrpSpPr/>
          <p:nvPr/>
        </p:nvGrpSpPr>
        <p:grpSpPr>
          <a:xfrm>
            <a:off x="6109336" y="3202405"/>
            <a:ext cx="411237" cy="339457"/>
            <a:chOff x="3527171" y="2980675"/>
            <a:chExt cx="660728" cy="545400"/>
          </a:xfrm>
        </p:grpSpPr>
        <p:sp>
          <p:nvSpPr>
            <p:cNvPr id="1873" name="Google Shape;1873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75" name="Google Shape;1875;p39"/>
          <p:cNvGrpSpPr/>
          <p:nvPr/>
        </p:nvGrpSpPr>
        <p:grpSpPr>
          <a:xfrm>
            <a:off x="6782248" y="3202405"/>
            <a:ext cx="411237" cy="339457"/>
            <a:chOff x="3527171" y="2980675"/>
            <a:chExt cx="660728" cy="545400"/>
          </a:xfrm>
        </p:grpSpPr>
        <p:sp>
          <p:nvSpPr>
            <p:cNvPr id="1876" name="Google Shape;1876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78" name="Google Shape;1878;p39"/>
          <p:cNvGrpSpPr/>
          <p:nvPr/>
        </p:nvGrpSpPr>
        <p:grpSpPr>
          <a:xfrm>
            <a:off x="4745530" y="3946394"/>
            <a:ext cx="411237" cy="339457"/>
            <a:chOff x="3527171" y="2980675"/>
            <a:chExt cx="660728" cy="545400"/>
          </a:xfrm>
        </p:grpSpPr>
        <p:sp>
          <p:nvSpPr>
            <p:cNvPr id="1879" name="Google Shape;1879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81" name="Google Shape;1881;p39"/>
          <p:cNvGrpSpPr/>
          <p:nvPr/>
        </p:nvGrpSpPr>
        <p:grpSpPr>
          <a:xfrm>
            <a:off x="5368292" y="3946394"/>
            <a:ext cx="411237" cy="339457"/>
            <a:chOff x="3527171" y="2980675"/>
            <a:chExt cx="660728" cy="545400"/>
          </a:xfrm>
        </p:grpSpPr>
        <p:sp>
          <p:nvSpPr>
            <p:cNvPr id="1882" name="Google Shape;1882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84" name="Google Shape;1884;p39"/>
          <p:cNvGrpSpPr/>
          <p:nvPr/>
        </p:nvGrpSpPr>
        <p:grpSpPr>
          <a:xfrm>
            <a:off x="6782248" y="3946394"/>
            <a:ext cx="411237" cy="339457"/>
            <a:chOff x="3527171" y="2980675"/>
            <a:chExt cx="660728" cy="545400"/>
          </a:xfrm>
        </p:grpSpPr>
        <p:sp>
          <p:nvSpPr>
            <p:cNvPr id="1885" name="Google Shape;1885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87" name="Google Shape;1887;p39"/>
          <p:cNvGrpSpPr/>
          <p:nvPr/>
        </p:nvGrpSpPr>
        <p:grpSpPr>
          <a:xfrm>
            <a:off x="4745530" y="4690396"/>
            <a:ext cx="411237" cy="339457"/>
            <a:chOff x="3527171" y="2980675"/>
            <a:chExt cx="660728" cy="545400"/>
          </a:xfrm>
        </p:grpSpPr>
        <p:sp>
          <p:nvSpPr>
            <p:cNvPr id="1888" name="Google Shape;1888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90" name="Google Shape;1890;p39"/>
          <p:cNvGrpSpPr/>
          <p:nvPr/>
        </p:nvGrpSpPr>
        <p:grpSpPr>
          <a:xfrm>
            <a:off x="6109319" y="4690396"/>
            <a:ext cx="411237" cy="339457"/>
            <a:chOff x="3527171" y="2980675"/>
            <a:chExt cx="660728" cy="545400"/>
          </a:xfrm>
        </p:grpSpPr>
        <p:sp>
          <p:nvSpPr>
            <p:cNvPr id="1891" name="Google Shape;1891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93" name="Google Shape;1893;p39"/>
          <p:cNvGrpSpPr/>
          <p:nvPr/>
        </p:nvGrpSpPr>
        <p:grpSpPr>
          <a:xfrm>
            <a:off x="6782248" y="4690396"/>
            <a:ext cx="411237" cy="339457"/>
            <a:chOff x="3527171" y="2980675"/>
            <a:chExt cx="660728" cy="545400"/>
          </a:xfrm>
        </p:grpSpPr>
        <p:sp>
          <p:nvSpPr>
            <p:cNvPr id="1894" name="Google Shape;1894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96" name="Google Shape;1896;p39"/>
          <p:cNvGrpSpPr/>
          <p:nvPr/>
        </p:nvGrpSpPr>
        <p:grpSpPr>
          <a:xfrm>
            <a:off x="4745530" y="5430322"/>
            <a:ext cx="411237" cy="339457"/>
            <a:chOff x="3527171" y="2980675"/>
            <a:chExt cx="660728" cy="545400"/>
          </a:xfrm>
        </p:grpSpPr>
        <p:sp>
          <p:nvSpPr>
            <p:cNvPr id="1897" name="Google Shape;1897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99" name="Google Shape;1899;p39"/>
          <p:cNvGrpSpPr/>
          <p:nvPr/>
        </p:nvGrpSpPr>
        <p:grpSpPr>
          <a:xfrm>
            <a:off x="5427426" y="5430322"/>
            <a:ext cx="411237" cy="339457"/>
            <a:chOff x="3527171" y="2980675"/>
            <a:chExt cx="660728" cy="545400"/>
          </a:xfrm>
        </p:grpSpPr>
        <p:sp>
          <p:nvSpPr>
            <p:cNvPr id="1900" name="Google Shape;1900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902" name="Google Shape;1902;p39"/>
          <p:cNvGrpSpPr/>
          <p:nvPr/>
        </p:nvGrpSpPr>
        <p:grpSpPr>
          <a:xfrm>
            <a:off x="6109319" y="5430322"/>
            <a:ext cx="411237" cy="339457"/>
            <a:chOff x="3527171" y="2980675"/>
            <a:chExt cx="660728" cy="545400"/>
          </a:xfrm>
        </p:grpSpPr>
        <p:sp>
          <p:nvSpPr>
            <p:cNvPr id="1903" name="Google Shape;1903;p39"/>
            <p:cNvSpPr/>
            <p:nvPr/>
          </p:nvSpPr>
          <p:spPr>
            <a:xfrm rot="-2700000" flipH="1">
              <a:off x="3615033" y="3167886"/>
              <a:ext cx="600334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39"/>
            <p:cNvSpPr/>
            <p:nvPr/>
          </p:nvSpPr>
          <p:spPr>
            <a:xfrm rot="2700000">
              <a:off x="3544937" y="3247293"/>
              <a:ext cx="291469" cy="17097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905" name="Google Shape;1905;p39"/>
          <p:cNvSpPr/>
          <p:nvPr/>
        </p:nvSpPr>
        <p:spPr>
          <a:xfrm>
            <a:off x="4704149" y="3125133"/>
            <a:ext cx="494000" cy="494000"/>
          </a:xfrm>
          <a:prstGeom prst="mathMultiply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06" name="Google Shape;1906;p39"/>
          <p:cNvSpPr/>
          <p:nvPr/>
        </p:nvSpPr>
        <p:spPr>
          <a:xfrm>
            <a:off x="6067965" y="3869121"/>
            <a:ext cx="494000" cy="494000"/>
          </a:xfrm>
          <a:prstGeom prst="mathMultiply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07" name="Google Shape;1907;p39"/>
          <p:cNvSpPr/>
          <p:nvPr/>
        </p:nvSpPr>
        <p:spPr>
          <a:xfrm>
            <a:off x="5353661" y="4613123"/>
            <a:ext cx="494000" cy="494000"/>
          </a:xfrm>
          <a:prstGeom prst="mathMultiply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08" name="Google Shape;1908;p39"/>
          <p:cNvSpPr/>
          <p:nvPr/>
        </p:nvSpPr>
        <p:spPr>
          <a:xfrm>
            <a:off x="6740881" y="5353049"/>
            <a:ext cx="494000" cy="494000"/>
          </a:xfrm>
          <a:prstGeom prst="mathMultiply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aphicFrame>
        <p:nvGraphicFramePr>
          <p:cNvPr id="1909" name="Google Shape;1909;p39"/>
          <p:cNvGraphicFramePr/>
          <p:nvPr/>
        </p:nvGraphicFramePr>
        <p:xfrm>
          <a:off x="8338033" y="1728851"/>
          <a:ext cx="4000000" cy="4000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443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5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Important notes</a:t>
                      </a:r>
                      <a:endParaRPr sz="24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563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5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Jupiter is a gas giant and the biggest planet of them all</a:t>
                      </a:r>
                      <a:endParaRPr sz="25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/>
                    </a:p>
                  </a:txBody>
                  <a:tcPr marL="121900" marR="121900" marT="121900" marB="121900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40"/>
          <p:cNvSpPr/>
          <p:nvPr/>
        </p:nvSpPr>
        <p:spPr>
          <a:xfrm>
            <a:off x="1637667" y="4038481"/>
            <a:ext cx="2904400" cy="85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15" name="Google Shape;1915;p40"/>
          <p:cNvSpPr/>
          <p:nvPr/>
        </p:nvSpPr>
        <p:spPr>
          <a:xfrm>
            <a:off x="7649865" y="4411008"/>
            <a:ext cx="2904400" cy="49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16" name="Google Shape;1916;p40"/>
          <p:cNvSpPr/>
          <p:nvPr/>
        </p:nvSpPr>
        <p:spPr>
          <a:xfrm>
            <a:off x="4643767" y="3590517"/>
            <a:ext cx="2904400" cy="131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17" name="Google Shape;1917;p4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grpSp>
        <p:nvGrpSpPr>
          <p:cNvPr id="1918" name="Google Shape;1918;p40"/>
          <p:cNvGrpSpPr/>
          <p:nvPr/>
        </p:nvGrpSpPr>
        <p:grpSpPr>
          <a:xfrm>
            <a:off x="1913084" y="4984733"/>
            <a:ext cx="2353600" cy="1160203"/>
            <a:chOff x="1434813" y="3738550"/>
            <a:chExt cx="1765200" cy="870152"/>
          </a:xfrm>
        </p:grpSpPr>
        <p:sp>
          <p:nvSpPr>
            <p:cNvPr id="1919" name="Google Shape;1919;p40"/>
            <p:cNvSpPr txBox="1"/>
            <p:nvPr/>
          </p:nvSpPr>
          <p:spPr>
            <a:xfrm>
              <a:off x="1849700" y="3738550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3467" kern="0">
                  <a:solidFill>
                    <a:srgbClr val="49BA4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2nd</a:t>
              </a:r>
              <a:endParaRPr sz="3467" kern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920" name="Google Shape;1920;p40"/>
            <p:cNvSpPr txBox="1"/>
            <p:nvPr/>
          </p:nvSpPr>
          <p:spPr>
            <a:xfrm>
              <a:off x="1434813" y="4132002"/>
              <a:ext cx="1765200" cy="47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867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sz="1867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21" name="Google Shape;1921;p40"/>
          <p:cNvGrpSpPr/>
          <p:nvPr/>
        </p:nvGrpSpPr>
        <p:grpSpPr>
          <a:xfrm>
            <a:off x="4919167" y="4984733"/>
            <a:ext cx="2353600" cy="1160203"/>
            <a:chOff x="3689375" y="3738550"/>
            <a:chExt cx="1765200" cy="870152"/>
          </a:xfrm>
        </p:grpSpPr>
        <p:sp>
          <p:nvSpPr>
            <p:cNvPr id="1922" name="Google Shape;1922;p40"/>
            <p:cNvSpPr txBox="1"/>
            <p:nvPr/>
          </p:nvSpPr>
          <p:spPr>
            <a:xfrm>
              <a:off x="4104263" y="3738550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3467" kern="0">
                  <a:solidFill>
                    <a:srgbClr val="F9D93D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1st</a:t>
              </a:r>
              <a:endParaRPr sz="3467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923" name="Google Shape;1923;p40"/>
            <p:cNvSpPr txBox="1"/>
            <p:nvPr/>
          </p:nvSpPr>
          <p:spPr>
            <a:xfrm>
              <a:off x="3689375" y="4132002"/>
              <a:ext cx="1765200" cy="47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867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very cold place</a:t>
              </a:r>
              <a:endParaRPr sz="1867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24" name="Google Shape;1924;p40"/>
          <p:cNvGrpSpPr/>
          <p:nvPr/>
        </p:nvGrpSpPr>
        <p:grpSpPr>
          <a:xfrm>
            <a:off x="7925233" y="4984749"/>
            <a:ext cx="2353600" cy="1160212"/>
            <a:chOff x="5943925" y="3738561"/>
            <a:chExt cx="1765200" cy="870159"/>
          </a:xfrm>
        </p:grpSpPr>
        <p:sp>
          <p:nvSpPr>
            <p:cNvPr id="1925" name="Google Shape;1925;p40"/>
            <p:cNvSpPr txBox="1"/>
            <p:nvPr/>
          </p:nvSpPr>
          <p:spPr>
            <a:xfrm>
              <a:off x="6358813" y="3738561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3467" kern="0">
                  <a:solidFill>
                    <a:srgbClr val="CC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3th</a:t>
              </a:r>
              <a:endParaRPr sz="3467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926" name="Google Shape;1926;p40"/>
            <p:cNvSpPr txBox="1"/>
            <p:nvPr/>
          </p:nvSpPr>
          <p:spPr>
            <a:xfrm>
              <a:off x="5943925" y="4132020"/>
              <a:ext cx="1765200" cy="47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867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867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27" name="Google Shape;1927;p40"/>
          <p:cNvGrpSpPr/>
          <p:nvPr/>
        </p:nvGrpSpPr>
        <p:grpSpPr>
          <a:xfrm>
            <a:off x="2218079" y="1802040"/>
            <a:ext cx="1743643" cy="2223384"/>
            <a:chOff x="723799" y="1019026"/>
            <a:chExt cx="2753701" cy="3511347"/>
          </a:xfrm>
        </p:grpSpPr>
        <p:sp>
          <p:nvSpPr>
            <p:cNvPr id="1928" name="Google Shape;1928;p40"/>
            <p:cNvSpPr/>
            <p:nvPr/>
          </p:nvSpPr>
          <p:spPr>
            <a:xfrm flipH="1">
              <a:off x="2504882" y="1278863"/>
              <a:ext cx="43556" cy="101991"/>
            </a:xfrm>
            <a:custGeom>
              <a:avLst/>
              <a:gdLst/>
              <a:ahLst/>
              <a:cxnLst/>
              <a:rect l="l" t="t" r="r" b="b"/>
              <a:pathLst>
                <a:path w="1250" h="2927" extrusionOk="0">
                  <a:moveTo>
                    <a:pt x="821" y="0"/>
                  </a:moveTo>
                  <a:cubicBezTo>
                    <a:pt x="911" y="892"/>
                    <a:pt x="607" y="1819"/>
                    <a:pt x="1" y="2480"/>
                  </a:cubicBezTo>
                  <a:cubicBezTo>
                    <a:pt x="207" y="2764"/>
                    <a:pt x="526" y="2927"/>
                    <a:pt x="863" y="2927"/>
                  </a:cubicBezTo>
                  <a:cubicBezTo>
                    <a:pt x="991" y="2927"/>
                    <a:pt x="1121" y="2903"/>
                    <a:pt x="1249" y="2854"/>
                  </a:cubicBezTo>
                  <a:cubicBezTo>
                    <a:pt x="1213" y="1891"/>
                    <a:pt x="1125" y="928"/>
                    <a:pt x="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40"/>
            <p:cNvSpPr/>
            <p:nvPr/>
          </p:nvSpPr>
          <p:spPr>
            <a:xfrm flipH="1">
              <a:off x="3286027" y="1324231"/>
              <a:ext cx="182762" cy="112654"/>
            </a:xfrm>
            <a:custGeom>
              <a:avLst/>
              <a:gdLst/>
              <a:ahLst/>
              <a:cxnLst/>
              <a:rect l="l" t="t" r="r" b="b"/>
              <a:pathLst>
                <a:path w="5245" h="3233" extrusionOk="0">
                  <a:moveTo>
                    <a:pt x="4726" y="1"/>
                  </a:moveTo>
                  <a:lnTo>
                    <a:pt x="2319" y="125"/>
                  </a:lnTo>
                  <a:cubicBezTo>
                    <a:pt x="2319" y="125"/>
                    <a:pt x="1" y="465"/>
                    <a:pt x="89" y="1374"/>
                  </a:cubicBezTo>
                  <a:cubicBezTo>
                    <a:pt x="169" y="2163"/>
                    <a:pt x="2247" y="3232"/>
                    <a:pt x="2920" y="3232"/>
                  </a:cubicBezTo>
                  <a:cubicBezTo>
                    <a:pt x="3008" y="3232"/>
                    <a:pt x="3071" y="3214"/>
                    <a:pt x="3104" y="3176"/>
                  </a:cubicBezTo>
                  <a:cubicBezTo>
                    <a:pt x="3389" y="2819"/>
                    <a:pt x="1944" y="1321"/>
                    <a:pt x="1944" y="1321"/>
                  </a:cubicBezTo>
                  <a:lnTo>
                    <a:pt x="1944" y="1321"/>
                  </a:lnTo>
                  <a:cubicBezTo>
                    <a:pt x="1944" y="1321"/>
                    <a:pt x="3302" y="1607"/>
                    <a:pt x="4152" y="1607"/>
                  </a:cubicBezTo>
                  <a:cubicBezTo>
                    <a:pt x="4404" y="1607"/>
                    <a:pt x="4612" y="1582"/>
                    <a:pt x="4726" y="1516"/>
                  </a:cubicBezTo>
                  <a:cubicBezTo>
                    <a:pt x="5244" y="1231"/>
                    <a:pt x="4726" y="1"/>
                    <a:pt x="47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40"/>
            <p:cNvSpPr/>
            <p:nvPr/>
          </p:nvSpPr>
          <p:spPr>
            <a:xfrm flipH="1">
              <a:off x="3275504" y="1309318"/>
              <a:ext cx="182727" cy="112027"/>
            </a:xfrm>
            <a:custGeom>
              <a:avLst/>
              <a:gdLst/>
              <a:ahLst/>
              <a:cxnLst/>
              <a:rect l="l" t="t" r="r" b="b"/>
              <a:pathLst>
                <a:path w="5244" h="3215" extrusionOk="0">
                  <a:moveTo>
                    <a:pt x="4727" y="1"/>
                  </a:moveTo>
                  <a:lnTo>
                    <a:pt x="2319" y="108"/>
                  </a:lnTo>
                  <a:cubicBezTo>
                    <a:pt x="2319" y="108"/>
                    <a:pt x="0" y="465"/>
                    <a:pt x="90" y="1356"/>
                  </a:cubicBezTo>
                  <a:cubicBezTo>
                    <a:pt x="168" y="2160"/>
                    <a:pt x="2239" y="3215"/>
                    <a:pt x="2916" y="3215"/>
                  </a:cubicBezTo>
                  <a:cubicBezTo>
                    <a:pt x="3005" y="3215"/>
                    <a:pt x="3070" y="3196"/>
                    <a:pt x="3103" y="3157"/>
                  </a:cubicBezTo>
                  <a:cubicBezTo>
                    <a:pt x="3407" y="2800"/>
                    <a:pt x="1945" y="1302"/>
                    <a:pt x="1945" y="1302"/>
                  </a:cubicBezTo>
                  <a:lnTo>
                    <a:pt x="1945" y="1302"/>
                  </a:lnTo>
                  <a:cubicBezTo>
                    <a:pt x="1945" y="1302"/>
                    <a:pt x="3304" y="1589"/>
                    <a:pt x="4155" y="1589"/>
                  </a:cubicBezTo>
                  <a:cubicBezTo>
                    <a:pt x="4406" y="1589"/>
                    <a:pt x="4613" y="1564"/>
                    <a:pt x="4727" y="1499"/>
                  </a:cubicBezTo>
                  <a:cubicBezTo>
                    <a:pt x="5244" y="1214"/>
                    <a:pt x="4727" y="1"/>
                    <a:pt x="47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40"/>
            <p:cNvSpPr/>
            <p:nvPr/>
          </p:nvSpPr>
          <p:spPr>
            <a:xfrm flipH="1">
              <a:off x="777248" y="3311048"/>
              <a:ext cx="316323" cy="337265"/>
            </a:xfrm>
            <a:custGeom>
              <a:avLst/>
              <a:gdLst/>
              <a:ahLst/>
              <a:cxnLst/>
              <a:rect l="l" t="t" r="r" b="b"/>
              <a:pathLst>
                <a:path w="9078" h="9679" extrusionOk="0">
                  <a:moveTo>
                    <a:pt x="4334" y="0"/>
                  </a:moveTo>
                  <a:lnTo>
                    <a:pt x="1837" y="1427"/>
                  </a:lnTo>
                  <a:lnTo>
                    <a:pt x="0" y="2461"/>
                  </a:lnTo>
                  <a:lnTo>
                    <a:pt x="1784" y="6028"/>
                  </a:lnTo>
                  <a:lnTo>
                    <a:pt x="2158" y="6154"/>
                  </a:lnTo>
                  <a:cubicBezTo>
                    <a:pt x="2390" y="6225"/>
                    <a:pt x="2621" y="6332"/>
                    <a:pt x="2836" y="6456"/>
                  </a:cubicBezTo>
                  <a:cubicBezTo>
                    <a:pt x="3264" y="6725"/>
                    <a:pt x="3656" y="7063"/>
                    <a:pt x="3941" y="7491"/>
                  </a:cubicBezTo>
                  <a:cubicBezTo>
                    <a:pt x="3996" y="7562"/>
                    <a:pt x="4067" y="7652"/>
                    <a:pt x="4120" y="7723"/>
                  </a:cubicBezTo>
                  <a:cubicBezTo>
                    <a:pt x="4281" y="7937"/>
                    <a:pt x="4459" y="8133"/>
                    <a:pt x="4655" y="8311"/>
                  </a:cubicBezTo>
                  <a:cubicBezTo>
                    <a:pt x="4833" y="8472"/>
                    <a:pt x="5011" y="8615"/>
                    <a:pt x="5190" y="8758"/>
                  </a:cubicBezTo>
                  <a:cubicBezTo>
                    <a:pt x="5458" y="8953"/>
                    <a:pt x="5743" y="9114"/>
                    <a:pt x="6046" y="9257"/>
                  </a:cubicBezTo>
                  <a:cubicBezTo>
                    <a:pt x="6296" y="9364"/>
                    <a:pt x="6545" y="9453"/>
                    <a:pt x="6795" y="9507"/>
                  </a:cubicBezTo>
                  <a:cubicBezTo>
                    <a:pt x="7216" y="9619"/>
                    <a:pt x="7654" y="9679"/>
                    <a:pt x="8096" y="9679"/>
                  </a:cubicBezTo>
                  <a:cubicBezTo>
                    <a:pt x="8423" y="9679"/>
                    <a:pt x="8752" y="9646"/>
                    <a:pt x="9078" y="9578"/>
                  </a:cubicBezTo>
                  <a:lnTo>
                    <a:pt x="4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40"/>
            <p:cNvSpPr/>
            <p:nvPr/>
          </p:nvSpPr>
          <p:spPr>
            <a:xfrm flipH="1">
              <a:off x="889694" y="3311048"/>
              <a:ext cx="139903" cy="113873"/>
            </a:xfrm>
            <a:custGeom>
              <a:avLst/>
              <a:gdLst/>
              <a:ahLst/>
              <a:cxnLst/>
              <a:rect l="l" t="t" r="r" b="b"/>
              <a:pathLst>
                <a:path w="4015" h="3268" extrusionOk="0">
                  <a:moveTo>
                    <a:pt x="2498" y="0"/>
                  </a:moveTo>
                  <a:lnTo>
                    <a:pt x="1" y="1427"/>
                  </a:lnTo>
                  <a:lnTo>
                    <a:pt x="19" y="1445"/>
                  </a:lnTo>
                  <a:cubicBezTo>
                    <a:pt x="582" y="2600"/>
                    <a:pt x="1740" y="3268"/>
                    <a:pt x="2944" y="3268"/>
                  </a:cubicBezTo>
                  <a:cubicBezTo>
                    <a:pt x="3301" y="3268"/>
                    <a:pt x="3663" y="3209"/>
                    <a:pt x="4014" y="3086"/>
                  </a:cubicBezTo>
                  <a:lnTo>
                    <a:pt x="24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40"/>
            <p:cNvSpPr/>
            <p:nvPr/>
          </p:nvSpPr>
          <p:spPr>
            <a:xfrm flipH="1">
              <a:off x="931369" y="3496004"/>
              <a:ext cx="63418" cy="84186"/>
            </a:xfrm>
            <a:custGeom>
              <a:avLst/>
              <a:gdLst/>
              <a:ahLst/>
              <a:cxnLst/>
              <a:rect l="l" t="t" r="r" b="b"/>
              <a:pathLst>
                <a:path w="1820" h="2416" extrusionOk="0">
                  <a:moveTo>
                    <a:pt x="973" y="0"/>
                  </a:moveTo>
                  <a:cubicBezTo>
                    <a:pt x="631" y="0"/>
                    <a:pt x="311" y="215"/>
                    <a:pt x="197" y="542"/>
                  </a:cubicBezTo>
                  <a:lnTo>
                    <a:pt x="1" y="1148"/>
                  </a:lnTo>
                  <a:cubicBezTo>
                    <a:pt x="429" y="1417"/>
                    <a:pt x="821" y="1755"/>
                    <a:pt x="1106" y="2183"/>
                  </a:cubicBezTo>
                  <a:cubicBezTo>
                    <a:pt x="1161" y="2254"/>
                    <a:pt x="1232" y="2344"/>
                    <a:pt x="1285" y="2415"/>
                  </a:cubicBezTo>
                  <a:lnTo>
                    <a:pt x="1748" y="1077"/>
                  </a:lnTo>
                  <a:cubicBezTo>
                    <a:pt x="1820" y="863"/>
                    <a:pt x="1784" y="632"/>
                    <a:pt x="1696" y="453"/>
                  </a:cubicBezTo>
                  <a:cubicBezTo>
                    <a:pt x="1606" y="257"/>
                    <a:pt x="1446" y="114"/>
                    <a:pt x="1232" y="43"/>
                  </a:cubicBezTo>
                  <a:cubicBezTo>
                    <a:pt x="1146" y="14"/>
                    <a:pt x="1059" y="0"/>
                    <a:pt x="9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40"/>
            <p:cNvSpPr/>
            <p:nvPr/>
          </p:nvSpPr>
          <p:spPr>
            <a:xfrm flipH="1">
              <a:off x="854885" y="3521510"/>
              <a:ext cx="76520" cy="112131"/>
            </a:xfrm>
            <a:custGeom>
              <a:avLst/>
              <a:gdLst/>
              <a:ahLst/>
              <a:cxnLst/>
              <a:rect l="l" t="t" r="r" b="b"/>
              <a:pathLst>
                <a:path w="2196" h="3218" extrusionOk="0">
                  <a:moveTo>
                    <a:pt x="1349" y="0"/>
                  </a:moveTo>
                  <a:cubicBezTo>
                    <a:pt x="1011" y="0"/>
                    <a:pt x="700" y="217"/>
                    <a:pt x="571" y="559"/>
                  </a:cubicBezTo>
                  <a:lnTo>
                    <a:pt x="1" y="2271"/>
                  </a:lnTo>
                  <a:cubicBezTo>
                    <a:pt x="179" y="2432"/>
                    <a:pt x="357" y="2575"/>
                    <a:pt x="536" y="2718"/>
                  </a:cubicBezTo>
                  <a:cubicBezTo>
                    <a:pt x="804" y="2913"/>
                    <a:pt x="1089" y="3074"/>
                    <a:pt x="1392" y="3217"/>
                  </a:cubicBezTo>
                  <a:lnTo>
                    <a:pt x="2124" y="1077"/>
                  </a:lnTo>
                  <a:cubicBezTo>
                    <a:pt x="2195" y="863"/>
                    <a:pt x="2177" y="649"/>
                    <a:pt x="2088" y="452"/>
                  </a:cubicBezTo>
                  <a:cubicBezTo>
                    <a:pt x="1981" y="274"/>
                    <a:pt x="1820" y="114"/>
                    <a:pt x="1606" y="43"/>
                  </a:cubicBezTo>
                  <a:cubicBezTo>
                    <a:pt x="1520" y="14"/>
                    <a:pt x="1434" y="0"/>
                    <a:pt x="13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40"/>
            <p:cNvSpPr/>
            <p:nvPr/>
          </p:nvSpPr>
          <p:spPr>
            <a:xfrm flipH="1">
              <a:off x="742440" y="3293625"/>
              <a:ext cx="200150" cy="351203"/>
            </a:xfrm>
            <a:custGeom>
              <a:avLst/>
              <a:gdLst/>
              <a:ahLst/>
              <a:cxnLst/>
              <a:rect l="l" t="t" r="r" b="b"/>
              <a:pathLst>
                <a:path w="5744" h="10079" extrusionOk="0">
                  <a:moveTo>
                    <a:pt x="999" y="1"/>
                  </a:moveTo>
                  <a:lnTo>
                    <a:pt x="1" y="500"/>
                  </a:lnTo>
                  <a:lnTo>
                    <a:pt x="4745" y="10078"/>
                  </a:lnTo>
                  <a:lnTo>
                    <a:pt x="5744" y="9579"/>
                  </a:lnTo>
                  <a:lnTo>
                    <a:pt x="9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40"/>
            <p:cNvSpPr/>
            <p:nvPr/>
          </p:nvSpPr>
          <p:spPr>
            <a:xfrm flipH="1">
              <a:off x="723799" y="3570188"/>
              <a:ext cx="47250" cy="57215"/>
            </a:xfrm>
            <a:custGeom>
              <a:avLst/>
              <a:gdLst/>
              <a:ahLst/>
              <a:cxnLst/>
              <a:rect l="l" t="t" r="r" b="b"/>
              <a:pathLst>
                <a:path w="1356" h="1642" extrusionOk="0">
                  <a:moveTo>
                    <a:pt x="0" y="1"/>
                  </a:moveTo>
                  <a:lnTo>
                    <a:pt x="821" y="1642"/>
                  </a:lnTo>
                  <a:lnTo>
                    <a:pt x="1356" y="946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40"/>
            <p:cNvSpPr/>
            <p:nvPr/>
          </p:nvSpPr>
          <p:spPr>
            <a:xfrm flipH="1">
              <a:off x="787182" y="3442169"/>
              <a:ext cx="47285" cy="57808"/>
            </a:xfrm>
            <a:custGeom>
              <a:avLst/>
              <a:gdLst/>
              <a:ahLst/>
              <a:cxnLst/>
              <a:rect l="l" t="t" r="r" b="b"/>
              <a:pathLst>
                <a:path w="1357" h="1659" extrusionOk="0">
                  <a:moveTo>
                    <a:pt x="1" y="1"/>
                  </a:moveTo>
                  <a:lnTo>
                    <a:pt x="821" y="1659"/>
                  </a:lnTo>
                  <a:lnTo>
                    <a:pt x="1356" y="945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40"/>
            <p:cNvSpPr/>
            <p:nvPr/>
          </p:nvSpPr>
          <p:spPr>
            <a:xfrm flipH="1">
              <a:off x="850564" y="3314149"/>
              <a:ext cx="47285" cy="57808"/>
            </a:xfrm>
            <a:custGeom>
              <a:avLst/>
              <a:gdLst/>
              <a:ahLst/>
              <a:cxnLst/>
              <a:rect l="l" t="t" r="r" b="b"/>
              <a:pathLst>
                <a:path w="1357" h="1659" extrusionOk="0">
                  <a:moveTo>
                    <a:pt x="893" y="1"/>
                  </a:moveTo>
                  <a:lnTo>
                    <a:pt x="1" y="18"/>
                  </a:lnTo>
                  <a:lnTo>
                    <a:pt x="821" y="1659"/>
                  </a:lnTo>
                  <a:lnTo>
                    <a:pt x="1356" y="945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40"/>
            <p:cNvSpPr/>
            <p:nvPr/>
          </p:nvSpPr>
          <p:spPr>
            <a:xfrm flipH="1">
              <a:off x="1009652" y="3168741"/>
              <a:ext cx="1168980" cy="487795"/>
            </a:xfrm>
            <a:custGeom>
              <a:avLst/>
              <a:gdLst/>
              <a:ahLst/>
              <a:cxnLst/>
              <a:rect l="l" t="t" r="r" b="b"/>
              <a:pathLst>
                <a:path w="33548" h="13999" extrusionOk="0">
                  <a:moveTo>
                    <a:pt x="10576" y="1"/>
                  </a:moveTo>
                  <a:lnTo>
                    <a:pt x="4013" y="2051"/>
                  </a:lnTo>
                  <a:lnTo>
                    <a:pt x="0" y="3513"/>
                  </a:lnTo>
                  <a:cubicBezTo>
                    <a:pt x="0" y="3513"/>
                    <a:pt x="1819" y="12966"/>
                    <a:pt x="8721" y="13876"/>
                  </a:cubicBezTo>
                  <a:cubicBezTo>
                    <a:pt x="9362" y="13958"/>
                    <a:pt x="10107" y="13998"/>
                    <a:pt x="10923" y="13998"/>
                  </a:cubicBezTo>
                  <a:cubicBezTo>
                    <a:pt x="11538" y="13998"/>
                    <a:pt x="12194" y="13975"/>
                    <a:pt x="12877" y="13929"/>
                  </a:cubicBezTo>
                  <a:cubicBezTo>
                    <a:pt x="21010" y="13448"/>
                    <a:pt x="33547" y="10326"/>
                    <a:pt x="33547" y="10326"/>
                  </a:cubicBezTo>
                  <a:cubicBezTo>
                    <a:pt x="33547" y="10326"/>
                    <a:pt x="32584" y="7563"/>
                    <a:pt x="31140" y="6545"/>
                  </a:cubicBezTo>
                  <a:cubicBezTo>
                    <a:pt x="31140" y="6545"/>
                    <a:pt x="29352" y="6802"/>
                    <a:pt x="27521" y="6802"/>
                  </a:cubicBezTo>
                  <a:cubicBezTo>
                    <a:pt x="26579" y="6802"/>
                    <a:pt x="25625" y="6734"/>
                    <a:pt x="24898" y="6528"/>
                  </a:cubicBezTo>
                  <a:cubicBezTo>
                    <a:pt x="23347" y="6105"/>
                    <a:pt x="20000" y="4540"/>
                    <a:pt x="16751" y="4540"/>
                  </a:cubicBezTo>
                  <a:cubicBezTo>
                    <a:pt x="15478" y="4540"/>
                    <a:pt x="14220" y="4780"/>
                    <a:pt x="13091" y="5422"/>
                  </a:cubicBezTo>
                  <a:lnTo>
                    <a:pt x="12466" y="5689"/>
                  </a:lnTo>
                  <a:lnTo>
                    <a:pt x="11914" y="5939"/>
                  </a:lnTo>
                  <a:lnTo>
                    <a:pt x="105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40"/>
            <p:cNvSpPr/>
            <p:nvPr/>
          </p:nvSpPr>
          <p:spPr>
            <a:xfrm flipH="1">
              <a:off x="1009657" y="3326937"/>
              <a:ext cx="761294" cy="327160"/>
            </a:xfrm>
            <a:custGeom>
              <a:avLst/>
              <a:gdLst/>
              <a:ahLst/>
              <a:cxnLst/>
              <a:rect l="l" t="t" r="r" b="b"/>
              <a:pathLst>
                <a:path w="21848" h="9389" extrusionOk="0">
                  <a:moveTo>
                    <a:pt x="5051" y="0"/>
                  </a:moveTo>
                  <a:cubicBezTo>
                    <a:pt x="3778" y="0"/>
                    <a:pt x="2520" y="240"/>
                    <a:pt x="1391" y="882"/>
                  </a:cubicBezTo>
                  <a:lnTo>
                    <a:pt x="766" y="1149"/>
                  </a:lnTo>
                  <a:cubicBezTo>
                    <a:pt x="0" y="4200"/>
                    <a:pt x="642" y="7463"/>
                    <a:pt x="1177" y="9389"/>
                  </a:cubicBezTo>
                  <a:cubicBezTo>
                    <a:pt x="9310" y="8908"/>
                    <a:pt x="21847" y="5786"/>
                    <a:pt x="21847" y="5786"/>
                  </a:cubicBezTo>
                  <a:cubicBezTo>
                    <a:pt x="21847" y="5786"/>
                    <a:pt x="21277" y="2576"/>
                    <a:pt x="19440" y="2005"/>
                  </a:cubicBezTo>
                  <a:cubicBezTo>
                    <a:pt x="19440" y="2005"/>
                    <a:pt x="17652" y="2262"/>
                    <a:pt x="15821" y="2262"/>
                  </a:cubicBezTo>
                  <a:cubicBezTo>
                    <a:pt x="14879" y="2262"/>
                    <a:pt x="13925" y="2194"/>
                    <a:pt x="13198" y="1988"/>
                  </a:cubicBezTo>
                  <a:cubicBezTo>
                    <a:pt x="11647" y="1565"/>
                    <a:pt x="8300" y="0"/>
                    <a:pt x="5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40"/>
            <p:cNvSpPr/>
            <p:nvPr/>
          </p:nvSpPr>
          <p:spPr>
            <a:xfrm flipH="1">
              <a:off x="1657216" y="3334045"/>
              <a:ext cx="113734" cy="320051"/>
            </a:xfrm>
            <a:custGeom>
              <a:avLst/>
              <a:gdLst/>
              <a:ahLst/>
              <a:cxnLst/>
              <a:rect l="l" t="t" r="r" b="b"/>
              <a:pathLst>
                <a:path w="3264" h="9185" extrusionOk="0">
                  <a:moveTo>
                    <a:pt x="3192" y="1"/>
                  </a:moveTo>
                  <a:lnTo>
                    <a:pt x="3192" y="1"/>
                  </a:lnTo>
                  <a:cubicBezTo>
                    <a:pt x="2568" y="125"/>
                    <a:pt x="1962" y="357"/>
                    <a:pt x="1391" y="678"/>
                  </a:cubicBezTo>
                  <a:lnTo>
                    <a:pt x="766" y="945"/>
                  </a:lnTo>
                  <a:cubicBezTo>
                    <a:pt x="0" y="3996"/>
                    <a:pt x="642" y="7259"/>
                    <a:pt x="1177" y="9185"/>
                  </a:cubicBezTo>
                  <a:cubicBezTo>
                    <a:pt x="1855" y="9149"/>
                    <a:pt x="2550" y="9097"/>
                    <a:pt x="3263" y="9025"/>
                  </a:cubicBezTo>
                  <a:cubicBezTo>
                    <a:pt x="2657" y="6866"/>
                    <a:pt x="2015" y="3211"/>
                    <a:pt x="3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40"/>
            <p:cNvSpPr/>
            <p:nvPr/>
          </p:nvSpPr>
          <p:spPr>
            <a:xfrm flipH="1">
              <a:off x="1757249" y="2482647"/>
              <a:ext cx="617175" cy="814084"/>
            </a:xfrm>
            <a:custGeom>
              <a:avLst/>
              <a:gdLst/>
              <a:ahLst/>
              <a:cxnLst/>
              <a:rect l="l" t="t" r="r" b="b"/>
              <a:pathLst>
                <a:path w="17712" h="23363" extrusionOk="0">
                  <a:moveTo>
                    <a:pt x="10363" y="1"/>
                  </a:moveTo>
                  <a:lnTo>
                    <a:pt x="7438" y="1178"/>
                  </a:lnTo>
                  <a:lnTo>
                    <a:pt x="1" y="10148"/>
                  </a:lnTo>
                  <a:lnTo>
                    <a:pt x="4816" y="21331"/>
                  </a:lnTo>
                  <a:lnTo>
                    <a:pt x="5619" y="23203"/>
                  </a:lnTo>
                  <a:cubicBezTo>
                    <a:pt x="6262" y="23313"/>
                    <a:pt x="6895" y="23362"/>
                    <a:pt x="7513" y="23362"/>
                  </a:cubicBezTo>
                  <a:cubicBezTo>
                    <a:pt x="13237" y="23362"/>
                    <a:pt x="17712" y="19120"/>
                    <a:pt x="17712" y="19120"/>
                  </a:cubicBezTo>
                  <a:cubicBezTo>
                    <a:pt x="17712" y="18264"/>
                    <a:pt x="17712" y="17425"/>
                    <a:pt x="17676" y="16640"/>
                  </a:cubicBezTo>
                  <a:cubicBezTo>
                    <a:pt x="17105" y="2997"/>
                    <a:pt x="10363" y="1"/>
                    <a:pt x="10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40"/>
            <p:cNvSpPr/>
            <p:nvPr/>
          </p:nvSpPr>
          <p:spPr>
            <a:xfrm flipH="1">
              <a:off x="1757251" y="3062430"/>
              <a:ext cx="449361" cy="234298"/>
            </a:xfrm>
            <a:custGeom>
              <a:avLst/>
              <a:gdLst/>
              <a:ahLst/>
              <a:cxnLst/>
              <a:rect l="l" t="t" r="r" b="b"/>
              <a:pathLst>
                <a:path w="12896" h="6724" extrusionOk="0">
                  <a:moveTo>
                    <a:pt x="12860" y="1"/>
                  </a:moveTo>
                  <a:cubicBezTo>
                    <a:pt x="9203" y="2855"/>
                    <a:pt x="4637" y="4531"/>
                    <a:pt x="0" y="4692"/>
                  </a:cubicBezTo>
                  <a:lnTo>
                    <a:pt x="803" y="6564"/>
                  </a:lnTo>
                  <a:cubicBezTo>
                    <a:pt x="1446" y="6674"/>
                    <a:pt x="2079" y="6723"/>
                    <a:pt x="2697" y="6723"/>
                  </a:cubicBezTo>
                  <a:cubicBezTo>
                    <a:pt x="8421" y="6723"/>
                    <a:pt x="12896" y="2481"/>
                    <a:pt x="12896" y="2481"/>
                  </a:cubicBezTo>
                  <a:cubicBezTo>
                    <a:pt x="12896" y="1625"/>
                    <a:pt x="12896" y="786"/>
                    <a:pt x="128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40"/>
            <p:cNvSpPr/>
            <p:nvPr/>
          </p:nvSpPr>
          <p:spPr>
            <a:xfrm flipH="1">
              <a:off x="2581954" y="4290466"/>
              <a:ext cx="372249" cy="172796"/>
            </a:xfrm>
            <a:custGeom>
              <a:avLst/>
              <a:gdLst/>
              <a:ahLst/>
              <a:cxnLst/>
              <a:rect l="l" t="t" r="r" b="b"/>
              <a:pathLst>
                <a:path w="10683" h="4959" extrusionOk="0">
                  <a:moveTo>
                    <a:pt x="6421" y="0"/>
                  </a:moveTo>
                  <a:lnTo>
                    <a:pt x="6152" y="285"/>
                  </a:lnTo>
                  <a:cubicBezTo>
                    <a:pt x="5974" y="464"/>
                    <a:pt x="5779" y="625"/>
                    <a:pt x="5565" y="749"/>
                  </a:cubicBezTo>
                  <a:cubicBezTo>
                    <a:pt x="5137" y="1035"/>
                    <a:pt x="4654" y="1213"/>
                    <a:pt x="4155" y="1303"/>
                  </a:cubicBezTo>
                  <a:cubicBezTo>
                    <a:pt x="4048" y="1320"/>
                    <a:pt x="3959" y="1338"/>
                    <a:pt x="3870" y="1356"/>
                  </a:cubicBezTo>
                  <a:cubicBezTo>
                    <a:pt x="3603" y="1410"/>
                    <a:pt x="3353" y="1481"/>
                    <a:pt x="3103" y="1570"/>
                  </a:cubicBezTo>
                  <a:cubicBezTo>
                    <a:pt x="2871" y="1660"/>
                    <a:pt x="2675" y="1748"/>
                    <a:pt x="2461" y="1855"/>
                  </a:cubicBezTo>
                  <a:cubicBezTo>
                    <a:pt x="2176" y="2016"/>
                    <a:pt x="1891" y="2195"/>
                    <a:pt x="1641" y="2409"/>
                  </a:cubicBezTo>
                  <a:cubicBezTo>
                    <a:pt x="1427" y="2568"/>
                    <a:pt x="1249" y="2747"/>
                    <a:pt x="1070" y="2944"/>
                  </a:cubicBezTo>
                  <a:cubicBezTo>
                    <a:pt x="571" y="3531"/>
                    <a:pt x="214" y="4209"/>
                    <a:pt x="0" y="4958"/>
                  </a:cubicBezTo>
                  <a:lnTo>
                    <a:pt x="10683" y="4958"/>
                  </a:lnTo>
                  <a:lnTo>
                    <a:pt x="10523" y="2105"/>
                  </a:lnTo>
                  <a:lnTo>
                    <a:pt x="104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40"/>
            <p:cNvSpPr/>
            <p:nvPr/>
          </p:nvSpPr>
          <p:spPr>
            <a:xfrm flipH="1">
              <a:off x="2581957" y="4363779"/>
              <a:ext cx="119936" cy="99482"/>
            </a:xfrm>
            <a:custGeom>
              <a:avLst/>
              <a:gdLst/>
              <a:ahLst/>
              <a:cxnLst/>
              <a:rect l="l" t="t" r="r" b="b"/>
              <a:pathLst>
                <a:path w="3442" h="2855" extrusionOk="0">
                  <a:moveTo>
                    <a:pt x="3246" y="1"/>
                  </a:moveTo>
                  <a:cubicBezTo>
                    <a:pt x="1587" y="1"/>
                    <a:pt x="214" y="1249"/>
                    <a:pt x="0" y="2854"/>
                  </a:cubicBezTo>
                  <a:lnTo>
                    <a:pt x="3442" y="2854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40"/>
            <p:cNvSpPr/>
            <p:nvPr/>
          </p:nvSpPr>
          <p:spPr>
            <a:xfrm flipH="1">
              <a:off x="2733601" y="4316564"/>
              <a:ext cx="85788" cy="64045"/>
            </a:xfrm>
            <a:custGeom>
              <a:avLst/>
              <a:gdLst/>
              <a:ahLst/>
              <a:cxnLst/>
              <a:rect l="l" t="t" r="r" b="b"/>
              <a:pathLst>
                <a:path w="2462" h="1838" extrusionOk="0">
                  <a:moveTo>
                    <a:pt x="1696" y="0"/>
                  </a:moveTo>
                  <a:cubicBezTo>
                    <a:pt x="1268" y="286"/>
                    <a:pt x="785" y="464"/>
                    <a:pt x="286" y="554"/>
                  </a:cubicBezTo>
                  <a:cubicBezTo>
                    <a:pt x="179" y="571"/>
                    <a:pt x="90" y="589"/>
                    <a:pt x="1" y="607"/>
                  </a:cubicBezTo>
                  <a:lnTo>
                    <a:pt x="999" y="1605"/>
                  </a:lnTo>
                  <a:cubicBezTo>
                    <a:pt x="1161" y="1767"/>
                    <a:pt x="1356" y="1838"/>
                    <a:pt x="1570" y="1838"/>
                  </a:cubicBezTo>
                  <a:cubicBezTo>
                    <a:pt x="1784" y="1838"/>
                    <a:pt x="1981" y="1767"/>
                    <a:pt x="2141" y="1605"/>
                  </a:cubicBezTo>
                  <a:cubicBezTo>
                    <a:pt x="2462" y="1284"/>
                    <a:pt x="2462" y="768"/>
                    <a:pt x="2141" y="464"/>
                  </a:cubicBezTo>
                  <a:lnTo>
                    <a:pt x="16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40"/>
            <p:cNvSpPr/>
            <p:nvPr/>
          </p:nvSpPr>
          <p:spPr>
            <a:xfrm flipH="1">
              <a:off x="2790781" y="4345137"/>
              <a:ext cx="106277" cy="92653"/>
            </a:xfrm>
            <a:custGeom>
              <a:avLst/>
              <a:gdLst/>
              <a:ahLst/>
              <a:cxnLst/>
              <a:rect l="l" t="t" r="r" b="b"/>
              <a:pathLst>
                <a:path w="3050" h="2659" extrusionOk="0">
                  <a:moveTo>
                    <a:pt x="1463" y="1"/>
                  </a:moveTo>
                  <a:cubicBezTo>
                    <a:pt x="1231" y="91"/>
                    <a:pt x="1035" y="179"/>
                    <a:pt x="821" y="286"/>
                  </a:cubicBezTo>
                  <a:cubicBezTo>
                    <a:pt x="536" y="447"/>
                    <a:pt x="251" y="626"/>
                    <a:pt x="1" y="840"/>
                  </a:cubicBezTo>
                  <a:lnTo>
                    <a:pt x="1588" y="2426"/>
                  </a:lnTo>
                  <a:cubicBezTo>
                    <a:pt x="1749" y="2587"/>
                    <a:pt x="1944" y="2659"/>
                    <a:pt x="2158" y="2659"/>
                  </a:cubicBezTo>
                  <a:cubicBezTo>
                    <a:pt x="2372" y="2659"/>
                    <a:pt x="2569" y="2587"/>
                    <a:pt x="2729" y="2426"/>
                  </a:cubicBezTo>
                  <a:cubicBezTo>
                    <a:pt x="3050" y="2105"/>
                    <a:pt x="3050" y="1589"/>
                    <a:pt x="2729" y="1285"/>
                  </a:cubicBezTo>
                  <a:lnTo>
                    <a:pt x="14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40"/>
            <p:cNvSpPr/>
            <p:nvPr/>
          </p:nvSpPr>
          <p:spPr>
            <a:xfrm flipH="1">
              <a:off x="2581954" y="4463226"/>
              <a:ext cx="372249" cy="39201"/>
            </a:xfrm>
            <a:custGeom>
              <a:avLst/>
              <a:gdLst/>
              <a:ahLst/>
              <a:cxnLst/>
              <a:rect l="l" t="t" r="r" b="b"/>
              <a:pathLst>
                <a:path w="10683" h="1125" extrusionOk="0">
                  <a:moveTo>
                    <a:pt x="0" y="0"/>
                  </a:moveTo>
                  <a:lnTo>
                    <a:pt x="0" y="1125"/>
                  </a:lnTo>
                  <a:lnTo>
                    <a:pt x="10683" y="1125"/>
                  </a:lnTo>
                  <a:lnTo>
                    <a:pt x="106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40"/>
            <p:cNvSpPr/>
            <p:nvPr/>
          </p:nvSpPr>
          <p:spPr>
            <a:xfrm flipH="1">
              <a:off x="2890193" y="4502392"/>
              <a:ext cx="64010" cy="27981"/>
            </a:xfrm>
            <a:custGeom>
              <a:avLst/>
              <a:gdLst/>
              <a:ahLst/>
              <a:cxnLst/>
              <a:rect l="l" t="t" r="r" b="b"/>
              <a:pathLst>
                <a:path w="1837" h="803" extrusionOk="0">
                  <a:moveTo>
                    <a:pt x="0" y="1"/>
                  </a:moveTo>
                  <a:lnTo>
                    <a:pt x="392" y="802"/>
                  </a:lnTo>
                  <a:lnTo>
                    <a:pt x="1444" y="80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40"/>
            <p:cNvSpPr/>
            <p:nvPr/>
          </p:nvSpPr>
          <p:spPr>
            <a:xfrm flipH="1">
              <a:off x="2747261" y="4502392"/>
              <a:ext cx="64010" cy="27981"/>
            </a:xfrm>
            <a:custGeom>
              <a:avLst/>
              <a:gdLst/>
              <a:ahLst/>
              <a:cxnLst/>
              <a:rect l="l" t="t" r="r" b="b"/>
              <a:pathLst>
                <a:path w="1837" h="803" extrusionOk="0">
                  <a:moveTo>
                    <a:pt x="0" y="1"/>
                  </a:moveTo>
                  <a:lnTo>
                    <a:pt x="393" y="802"/>
                  </a:lnTo>
                  <a:lnTo>
                    <a:pt x="1444" y="80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40"/>
            <p:cNvSpPr/>
            <p:nvPr/>
          </p:nvSpPr>
          <p:spPr>
            <a:xfrm flipH="1">
              <a:off x="2604921" y="4502392"/>
              <a:ext cx="64080" cy="27981"/>
            </a:xfrm>
            <a:custGeom>
              <a:avLst/>
              <a:gdLst/>
              <a:ahLst/>
              <a:cxnLst/>
              <a:rect l="l" t="t" r="r" b="b"/>
              <a:pathLst>
                <a:path w="1839" h="803" extrusionOk="0">
                  <a:moveTo>
                    <a:pt x="1" y="1"/>
                  </a:moveTo>
                  <a:lnTo>
                    <a:pt x="393" y="802"/>
                  </a:lnTo>
                  <a:lnTo>
                    <a:pt x="1446" y="802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40"/>
            <p:cNvSpPr/>
            <p:nvPr/>
          </p:nvSpPr>
          <p:spPr>
            <a:xfrm flipH="1">
              <a:off x="2151900" y="3010894"/>
              <a:ext cx="584211" cy="1327037"/>
            </a:xfrm>
            <a:custGeom>
              <a:avLst/>
              <a:gdLst/>
              <a:ahLst/>
              <a:cxnLst/>
              <a:rect l="l" t="t" r="r" b="b"/>
              <a:pathLst>
                <a:path w="16766" h="38084" extrusionOk="0">
                  <a:moveTo>
                    <a:pt x="8937" y="0"/>
                  </a:moveTo>
                  <a:lnTo>
                    <a:pt x="4103" y="2141"/>
                  </a:lnTo>
                  <a:cubicBezTo>
                    <a:pt x="4103" y="2141"/>
                    <a:pt x="2873" y="5368"/>
                    <a:pt x="2533" y="12378"/>
                  </a:cubicBezTo>
                  <a:cubicBezTo>
                    <a:pt x="2445" y="14340"/>
                    <a:pt x="2124" y="17086"/>
                    <a:pt x="1731" y="20047"/>
                  </a:cubicBezTo>
                  <a:cubicBezTo>
                    <a:pt x="697" y="27645"/>
                    <a:pt x="1" y="37079"/>
                    <a:pt x="1" y="37079"/>
                  </a:cubicBezTo>
                  <a:cubicBezTo>
                    <a:pt x="1" y="37079"/>
                    <a:pt x="343" y="38083"/>
                    <a:pt x="2306" y="38083"/>
                  </a:cubicBezTo>
                  <a:cubicBezTo>
                    <a:pt x="2797" y="38083"/>
                    <a:pt x="3389" y="38021"/>
                    <a:pt x="4103" y="37864"/>
                  </a:cubicBezTo>
                  <a:cubicBezTo>
                    <a:pt x="4103" y="37864"/>
                    <a:pt x="4531" y="34974"/>
                    <a:pt x="6012" y="32192"/>
                  </a:cubicBezTo>
                  <a:cubicBezTo>
                    <a:pt x="7938" y="28537"/>
                    <a:pt x="10416" y="25255"/>
                    <a:pt x="10416" y="21331"/>
                  </a:cubicBezTo>
                  <a:cubicBezTo>
                    <a:pt x="10416" y="20885"/>
                    <a:pt x="10381" y="20421"/>
                    <a:pt x="10309" y="19940"/>
                  </a:cubicBezTo>
                  <a:cubicBezTo>
                    <a:pt x="10309" y="19940"/>
                    <a:pt x="13163" y="12556"/>
                    <a:pt x="16766" y="6295"/>
                  </a:cubicBezTo>
                  <a:lnTo>
                    <a:pt x="13983" y="1587"/>
                  </a:lnTo>
                  <a:lnTo>
                    <a:pt x="89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40"/>
            <p:cNvSpPr/>
            <p:nvPr/>
          </p:nvSpPr>
          <p:spPr>
            <a:xfrm flipH="1">
              <a:off x="2373131" y="3699881"/>
              <a:ext cx="310783" cy="128230"/>
            </a:xfrm>
            <a:custGeom>
              <a:avLst/>
              <a:gdLst/>
              <a:ahLst/>
              <a:cxnLst/>
              <a:rect l="l" t="t" r="r" b="b"/>
              <a:pathLst>
                <a:path w="8919" h="3680" extrusionOk="0">
                  <a:moveTo>
                    <a:pt x="2790" y="0"/>
                  </a:moveTo>
                  <a:cubicBezTo>
                    <a:pt x="1766" y="0"/>
                    <a:pt x="895" y="127"/>
                    <a:pt x="233" y="274"/>
                  </a:cubicBezTo>
                  <a:cubicBezTo>
                    <a:pt x="162" y="809"/>
                    <a:pt x="91" y="1344"/>
                    <a:pt x="1" y="1896"/>
                  </a:cubicBezTo>
                  <a:cubicBezTo>
                    <a:pt x="543" y="1808"/>
                    <a:pt x="1176" y="1747"/>
                    <a:pt x="1882" y="1747"/>
                  </a:cubicBezTo>
                  <a:cubicBezTo>
                    <a:pt x="3753" y="1747"/>
                    <a:pt x="6135" y="2177"/>
                    <a:pt x="8687" y="3680"/>
                  </a:cubicBezTo>
                  <a:cubicBezTo>
                    <a:pt x="8830" y="3002"/>
                    <a:pt x="8918" y="2289"/>
                    <a:pt x="8918" y="1558"/>
                  </a:cubicBezTo>
                  <a:cubicBezTo>
                    <a:pt x="6632" y="354"/>
                    <a:pt x="4499" y="0"/>
                    <a:pt x="27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40"/>
            <p:cNvSpPr/>
            <p:nvPr/>
          </p:nvSpPr>
          <p:spPr>
            <a:xfrm flipH="1">
              <a:off x="2381180" y="3760755"/>
              <a:ext cx="354931" cy="577173"/>
            </a:xfrm>
            <a:custGeom>
              <a:avLst/>
              <a:gdLst/>
              <a:ahLst/>
              <a:cxnLst/>
              <a:rect l="l" t="t" r="r" b="b"/>
              <a:pathLst>
                <a:path w="10186" h="16564" extrusionOk="0">
                  <a:moveTo>
                    <a:pt x="3380" y="0"/>
                  </a:moveTo>
                  <a:cubicBezTo>
                    <a:pt x="2674" y="0"/>
                    <a:pt x="2041" y="61"/>
                    <a:pt x="1499" y="149"/>
                  </a:cubicBezTo>
                  <a:cubicBezTo>
                    <a:pt x="483" y="7319"/>
                    <a:pt x="1" y="15559"/>
                    <a:pt x="1" y="15559"/>
                  </a:cubicBezTo>
                  <a:cubicBezTo>
                    <a:pt x="1" y="15559"/>
                    <a:pt x="343" y="16563"/>
                    <a:pt x="2306" y="16563"/>
                  </a:cubicBezTo>
                  <a:cubicBezTo>
                    <a:pt x="2797" y="16563"/>
                    <a:pt x="3389" y="16501"/>
                    <a:pt x="4103" y="16344"/>
                  </a:cubicBezTo>
                  <a:cubicBezTo>
                    <a:pt x="4103" y="16344"/>
                    <a:pt x="4531" y="13454"/>
                    <a:pt x="6012" y="10672"/>
                  </a:cubicBezTo>
                  <a:cubicBezTo>
                    <a:pt x="7581" y="7694"/>
                    <a:pt x="9524" y="4965"/>
                    <a:pt x="10185" y="1933"/>
                  </a:cubicBezTo>
                  <a:cubicBezTo>
                    <a:pt x="7633" y="430"/>
                    <a:pt x="5251" y="0"/>
                    <a:pt x="3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40"/>
            <p:cNvSpPr/>
            <p:nvPr/>
          </p:nvSpPr>
          <p:spPr>
            <a:xfrm flipH="1">
              <a:off x="1773415" y="2476445"/>
              <a:ext cx="819763" cy="776556"/>
            </a:xfrm>
            <a:custGeom>
              <a:avLst/>
              <a:gdLst/>
              <a:ahLst/>
              <a:cxnLst/>
              <a:rect l="l" t="t" r="r" b="b"/>
              <a:pathLst>
                <a:path w="23526" h="22286" extrusionOk="0">
                  <a:moveTo>
                    <a:pt x="16570" y="0"/>
                  </a:moveTo>
                  <a:lnTo>
                    <a:pt x="4138" y="2550"/>
                  </a:lnTo>
                  <a:lnTo>
                    <a:pt x="590" y="15338"/>
                  </a:lnTo>
                  <a:lnTo>
                    <a:pt x="1" y="17479"/>
                  </a:lnTo>
                  <a:cubicBezTo>
                    <a:pt x="3873" y="21850"/>
                    <a:pt x="9908" y="22285"/>
                    <a:pt x="12156" y="22285"/>
                  </a:cubicBezTo>
                  <a:cubicBezTo>
                    <a:pt x="12714" y="22285"/>
                    <a:pt x="13039" y="22258"/>
                    <a:pt x="13039" y="22258"/>
                  </a:cubicBezTo>
                  <a:cubicBezTo>
                    <a:pt x="13645" y="21526"/>
                    <a:pt x="14197" y="20813"/>
                    <a:pt x="14715" y="20118"/>
                  </a:cubicBezTo>
                  <a:cubicBezTo>
                    <a:pt x="23526" y="8150"/>
                    <a:pt x="19852" y="999"/>
                    <a:pt x="19852" y="999"/>
                  </a:cubicBezTo>
                  <a:lnTo>
                    <a:pt x="16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40"/>
            <p:cNvSpPr/>
            <p:nvPr/>
          </p:nvSpPr>
          <p:spPr>
            <a:xfrm flipH="1">
              <a:off x="2080400" y="3010894"/>
              <a:ext cx="512779" cy="242103"/>
            </a:xfrm>
            <a:custGeom>
              <a:avLst/>
              <a:gdLst/>
              <a:ahLst/>
              <a:cxnLst/>
              <a:rect l="l" t="t" r="r" b="b"/>
              <a:pathLst>
                <a:path w="14716" h="6948" extrusionOk="0">
                  <a:moveTo>
                    <a:pt x="590" y="0"/>
                  </a:moveTo>
                  <a:lnTo>
                    <a:pt x="1" y="2141"/>
                  </a:lnTo>
                  <a:cubicBezTo>
                    <a:pt x="3873" y="6512"/>
                    <a:pt x="9908" y="6947"/>
                    <a:pt x="12156" y="6947"/>
                  </a:cubicBezTo>
                  <a:cubicBezTo>
                    <a:pt x="12714" y="6947"/>
                    <a:pt x="13039" y="6920"/>
                    <a:pt x="13039" y="6920"/>
                  </a:cubicBezTo>
                  <a:cubicBezTo>
                    <a:pt x="13645" y="6188"/>
                    <a:pt x="14197" y="5475"/>
                    <a:pt x="14715" y="4780"/>
                  </a:cubicBezTo>
                  <a:cubicBezTo>
                    <a:pt x="9667" y="4726"/>
                    <a:pt x="4638" y="3032"/>
                    <a:pt x="5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40"/>
            <p:cNvSpPr/>
            <p:nvPr/>
          </p:nvSpPr>
          <p:spPr>
            <a:xfrm flipH="1">
              <a:off x="3261845" y="1294404"/>
              <a:ext cx="182727" cy="112654"/>
            </a:xfrm>
            <a:custGeom>
              <a:avLst/>
              <a:gdLst/>
              <a:ahLst/>
              <a:cxnLst/>
              <a:rect l="l" t="t" r="r" b="b"/>
              <a:pathLst>
                <a:path w="5244" h="3233" extrusionOk="0">
                  <a:moveTo>
                    <a:pt x="4727" y="1"/>
                  </a:moveTo>
                  <a:lnTo>
                    <a:pt x="2319" y="125"/>
                  </a:lnTo>
                  <a:cubicBezTo>
                    <a:pt x="2319" y="125"/>
                    <a:pt x="0" y="465"/>
                    <a:pt x="90" y="1373"/>
                  </a:cubicBezTo>
                  <a:cubicBezTo>
                    <a:pt x="169" y="2163"/>
                    <a:pt x="2247" y="3232"/>
                    <a:pt x="2920" y="3232"/>
                  </a:cubicBezTo>
                  <a:cubicBezTo>
                    <a:pt x="3007" y="3232"/>
                    <a:pt x="3071" y="3214"/>
                    <a:pt x="3104" y="3176"/>
                  </a:cubicBezTo>
                  <a:cubicBezTo>
                    <a:pt x="3389" y="2819"/>
                    <a:pt x="1945" y="1321"/>
                    <a:pt x="1945" y="1321"/>
                  </a:cubicBezTo>
                  <a:lnTo>
                    <a:pt x="1945" y="1321"/>
                  </a:lnTo>
                  <a:cubicBezTo>
                    <a:pt x="1945" y="1321"/>
                    <a:pt x="3292" y="1607"/>
                    <a:pt x="4146" y="1607"/>
                  </a:cubicBezTo>
                  <a:cubicBezTo>
                    <a:pt x="4399" y="1607"/>
                    <a:pt x="4609" y="1581"/>
                    <a:pt x="4727" y="1516"/>
                  </a:cubicBezTo>
                  <a:cubicBezTo>
                    <a:pt x="5244" y="1231"/>
                    <a:pt x="4727" y="1"/>
                    <a:pt x="4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40"/>
            <p:cNvSpPr/>
            <p:nvPr/>
          </p:nvSpPr>
          <p:spPr>
            <a:xfrm flipH="1">
              <a:off x="2470697" y="2245249"/>
              <a:ext cx="255484" cy="275624"/>
            </a:xfrm>
            <a:custGeom>
              <a:avLst/>
              <a:gdLst/>
              <a:ahLst/>
              <a:cxnLst/>
              <a:rect l="l" t="t" r="r" b="b"/>
              <a:pathLst>
                <a:path w="7332" h="7910" extrusionOk="0">
                  <a:moveTo>
                    <a:pt x="5244" y="1"/>
                  </a:moveTo>
                  <a:lnTo>
                    <a:pt x="4602" y="429"/>
                  </a:lnTo>
                  <a:cubicBezTo>
                    <a:pt x="4602" y="429"/>
                    <a:pt x="1767" y="1516"/>
                    <a:pt x="1018" y="2783"/>
                  </a:cubicBezTo>
                  <a:cubicBezTo>
                    <a:pt x="251" y="4048"/>
                    <a:pt x="1" y="7437"/>
                    <a:pt x="661" y="7527"/>
                  </a:cubicBezTo>
                  <a:cubicBezTo>
                    <a:pt x="674" y="7529"/>
                    <a:pt x="686" y="7530"/>
                    <a:pt x="698" y="7530"/>
                  </a:cubicBezTo>
                  <a:cubicBezTo>
                    <a:pt x="1237" y="7530"/>
                    <a:pt x="1753" y="5656"/>
                    <a:pt x="1946" y="4923"/>
                  </a:cubicBezTo>
                  <a:lnTo>
                    <a:pt x="1946" y="4923"/>
                  </a:lnTo>
                  <a:cubicBezTo>
                    <a:pt x="1767" y="5672"/>
                    <a:pt x="1392" y="7598"/>
                    <a:pt x="2034" y="7705"/>
                  </a:cubicBezTo>
                  <a:cubicBezTo>
                    <a:pt x="2039" y="7706"/>
                    <a:pt x="2044" y="7707"/>
                    <a:pt x="2049" y="7707"/>
                  </a:cubicBezTo>
                  <a:cubicBezTo>
                    <a:pt x="2430" y="7707"/>
                    <a:pt x="3211" y="5084"/>
                    <a:pt x="3211" y="5083"/>
                  </a:cubicBezTo>
                  <a:lnTo>
                    <a:pt x="3211" y="5083"/>
                  </a:lnTo>
                  <a:cubicBezTo>
                    <a:pt x="3211" y="5084"/>
                    <a:pt x="2552" y="7722"/>
                    <a:pt x="3087" y="7884"/>
                  </a:cubicBezTo>
                  <a:cubicBezTo>
                    <a:pt x="3100" y="7888"/>
                    <a:pt x="3114" y="7889"/>
                    <a:pt x="3128" y="7889"/>
                  </a:cubicBezTo>
                  <a:cubicBezTo>
                    <a:pt x="3686" y="7889"/>
                    <a:pt x="4620" y="4835"/>
                    <a:pt x="4621" y="4833"/>
                  </a:cubicBezTo>
                  <a:lnTo>
                    <a:pt x="4621" y="4833"/>
                  </a:lnTo>
                  <a:cubicBezTo>
                    <a:pt x="4620" y="4835"/>
                    <a:pt x="3853" y="7687"/>
                    <a:pt x="4388" y="7901"/>
                  </a:cubicBezTo>
                  <a:cubicBezTo>
                    <a:pt x="4403" y="7907"/>
                    <a:pt x="4418" y="7910"/>
                    <a:pt x="4434" y="7910"/>
                  </a:cubicBezTo>
                  <a:cubicBezTo>
                    <a:pt x="4971" y="7910"/>
                    <a:pt x="6048" y="4476"/>
                    <a:pt x="6048" y="4476"/>
                  </a:cubicBezTo>
                  <a:lnTo>
                    <a:pt x="7332" y="1962"/>
                  </a:lnTo>
                  <a:lnTo>
                    <a:pt x="52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40"/>
            <p:cNvSpPr/>
            <p:nvPr/>
          </p:nvSpPr>
          <p:spPr>
            <a:xfrm flipH="1">
              <a:off x="2542164" y="2252079"/>
              <a:ext cx="153527" cy="184156"/>
            </a:xfrm>
            <a:custGeom>
              <a:avLst/>
              <a:gdLst/>
              <a:ahLst/>
              <a:cxnLst/>
              <a:rect l="l" t="t" r="r" b="b"/>
              <a:pathLst>
                <a:path w="4406" h="5285" extrusionOk="0">
                  <a:moveTo>
                    <a:pt x="4405" y="0"/>
                  </a:moveTo>
                  <a:cubicBezTo>
                    <a:pt x="4405" y="0"/>
                    <a:pt x="1820" y="999"/>
                    <a:pt x="1016" y="2283"/>
                  </a:cubicBezTo>
                  <a:cubicBezTo>
                    <a:pt x="1016" y="2283"/>
                    <a:pt x="0" y="4977"/>
                    <a:pt x="643" y="5262"/>
                  </a:cubicBezTo>
                  <a:cubicBezTo>
                    <a:pt x="678" y="5277"/>
                    <a:pt x="715" y="5285"/>
                    <a:pt x="751" y="5285"/>
                  </a:cubicBezTo>
                  <a:cubicBezTo>
                    <a:pt x="1352" y="5285"/>
                    <a:pt x="2034" y="3336"/>
                    <a:pt x="2034" y="3336"/>
                  </a:cubicBezTo>
                  <a:cubicBezTo>
                    <a:pt x="2034" y="3336"/>
                    <a:pt x="2071" y="3338"/>
                    <a:pt x="2137" y="3338"/>
                  </a:cubicBezTo>
                  <a:cubicBezTo>
                    <a:pt x="2522" y="3338"/>
                    <a:pt x="3867" y="3260"/>
                    <a:pt x="4262" y="2194"/>
                  </a:cubicBezTo>
                  <a:lnTo>
                    <a:pt x="4405" y="0"/>
                  </a:lnTo>
                  <a:close/>
                </a:path>
              </a:pathLst>
            </a:custGeom>
            <a:solidFill>
              <a:srgbClr val="FFAB6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40"/>
            <p:cNvSpPr/>
            <p:nvPr/>
          </p:nvSpPr>
          <p:spPr>
            <a:xfrm flipH="1">
              <a:off x="2536310" y="2305496"/>
              <a:ext cx="156559" cy="138648"/>
            </a:xfrm>
            <a:custGeom>
              <a:avLst/>
              <a:gdLst/>
              <a:ahLst/>
              <a:cxnLst/>
              <a:rect l="l" t="t" r="r" b="b"/>
              <a:pathLst>
                <a:path w="4493" h="3979" extrusionOk="0">
                  <a:moveTo>
                    <a:pt x="1489" y="1"/>
                  </a:moveTo>
                  <a:cubicBezTo>
                    <a:pt x="686" y="483"/>
                    <a:pt x="258" y="1589"/>
                    <a:pt x="98" y="2481"/>
                  </a:cubicBezTo>
                  <a:cubicBezTo>
                    <a:pt x="48" y="2838"/>
                    <a:pt x="0" y="3978"/>
                    <a:pt x="611" y="3978"/>
                  </a:cubicBezTo>
                  <a:cubicBezTo>
                    <a:pt x="671" y="3978"/>
                    <a:pt x="738" y="3967"/>
                    <a:pt x="811" y="3943"/>
                  </a:cubicBezTo>
                  <a:cubicBezTo>
                    <a:pt x="1204" y="3818"/>
                    <a:pt x="1418" y="3568"/>
                    <a:pt x="1649" y="3230"/>
                  </a:cubicBezTo>
                  <a:cubicBezTo>
                    <a:pt x="1970" y="2819"/>
                    <a:pt x="2077" y="1963"/>
                    <a:pt x="2648" y="1963"/>
                  </a:cubicBezTo>
                  <a:cubicBezTo>
                    <a:pt x="3594" y="1963"/>
                    <a:pt x="4271" y="1161"/>
                    <a:pt x="4450" y="305"/>
                  </a:cubicBezTo>
                  <a:cubicBezTo>
                    <a:pt x="4493" y="132"/>
                    <a:pt x="4346" y="18"/>
                    <a:pt x="4212" y="18"/>
                  </a:cubicBezTo>
                  <a:cubicBezTo>
                    <a:pt x="4125" y="18"/>
                    <a:pt x="4042" y="67"/>
                    <a:pt x="4022" y="179"/>
                  </a:cubicBezTo>
                  <a:cubicBezTo>
                    <a:pt x="3875" y="1037"/>
                    <a:pt x="3262" y="1571"/>
                    <a:pt x="2431" y="1571"/>
                  </a:cubicBezTo>
                  <a:cubicBezTo>
                    <a:pt x="2345" y="1571"/>
                    <a:pt x="2257" y="1565"/>
                    <a:pt x="2167" y="1553"/>
                  </a:cubicBezTo>
                  <a:cubicBezTo>
                    <a:pt x="2159" y="1552"/>
                    <a:pt x="2151" y="1551"/>
                    <a:pt x="2143" y="1551"/>
                  </a:cubicBezTo>
                  <a:cubicBezTo>
                    <a:pt x="2064" y="1551"/>
                    <a:pt x="2002" y="1631"/>
                    <a:pt x="1970" y="1696"/>
                  </a:cubicBezTo>
                  <a:cubicBezTo>
                    <a:pt x="1810" y="2088"/>
                    <a:pt x="1632" y="2445"/>
                    <a:pt x="1399" y="2783"/>
                  </a:cubicBezTo>
                  <a:cubicBezTo>
                    <a:pt x="1275" y="2980"/>
                    <a:pt x="1132" y="3176"/>
                    <a:pt x="990" y="3337"/>
                  </a:cubicBezTo>
                  <a:cubicBezTo>
                    <a:pt x="926" y="3375"/>
                    <a:pt x="855" y="3402"/>
                    <a:pt x="789" y="3402"/>
                  </a:cubicBezTo>
                  <a:cubicBezTo>
                    <a:pt x="668" y="3402"/>
                    <a:pt x="560" y="3315"/>
                    <a:pt x="526" y="3051"/>
                  </a:cubicBezTo>
                  <a:cubicBezTo>
                    <a:pt x="543" y="2819"/>
                    <a:pt x="562" y="2588"/>
                    <a:pt x="614" y="2355"/>
                  </a:cubicBezTo>
                  <a:cubicBezTo>
                    <a:pt x="757" y="1482"/>
                    <a:pt x="1221" y="821"/>
                    <a:pt x="1525" y="37"/>
                  </a:cubicBezTo>
                  <a:cubicBezTo>
                    <a:pt x="1542" y="19"/>
                    <a:pt x="1506" y="1"/>
                    <a:pt x="1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40"/>
            <p:cNvSpPr/>
            <p:nvPr/>
          </p:nvSpPr>
          <p:spPr>
            <a:xfrm flipH="1">
              <a:off x="2199119" y="1365871"/>
              <a:ext cx="180427" cy="197780"/>
            </a:xfrm>
            <a:custGeom>
              <a:avLst/>
              <a:gdLst/>
              <a:ahLst/>
              <a:cxnLst/>
              <a:rect l="l" t="t" r="r" b="b"/>
              <a:pathLst>
                <a:path w="5178" h="5676" extrusionOk="0">
                  <a:moveTo>
                    <a:pt x="5177" y="0"/>
                  </a:moveTo>
                  <a:lnTo>
                    <a:pt x="3020" y="393"/>
                  </a:lnTo>
                  <a:lnTo>
                    <a:pt x="1165" y="714"/>
                  </a:lnTo>
                  <a:lnTo>
                    <a:pt x="112" y="5279"/>
                  </a:lnTo>
                  <a:lnTo>
                    <a:pt x="95" y="5351"/>
                  </a:lnTo>
                  <a:cubicBezTo>
                    <a:pt x="1" y="5581"/>
                    <a:pt x="398" y="5676"/>
                    <a:pt x="1006" y="5676"/>
                  </a:cubicBezTo>
                  <a:cubicBezTo>
                    <a:pt x="2475" y="5676"/>
                    <a:pt x="5177" y="5121"/>
                    <a:pt x="5177" y="4566"/>
                  </a:cubicBezTo>
                  <a:lnTo>
                    <a:pt x="51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40"/>
            <p:cNvSpPr/>
            <p:nvPr/>
          </p:nvSpPr>
          <p:spPr>
            <a:xfrm flipH="1">
              <a:off x="2263129" y="1379530"/>
              <a:ext cx="112549" cy="170322"/>
            </a:xfrm>
            <a:custGeom>
              <a:avLst/>
              <a:gdLst/>
              <a:ahLst/>
              <a:cxnLst/>
              <a:rect l="l" t="t" r="r" b="b"/>
              <a:pathLst>
                <a:path w="3230" h="4888" extrusionOk="0">
                  <a:moveTo>
                    <a:pt x="2909" y="1"/>
                  </a:moveTo>
                  <a:lnTo>
                    <a:pt x="1054" y="322"/>
                  </a:lnTo>
                  <a:lnTo>
                    <a:pt x="1" y="4887"/>
                  </a:lnTo>
                  <a:cubicBezTo>
                    <a:pt x="536" y="4816"/>
                    <a:pt x="1071" y="4478"/>
                    <a:pt x="1482" y="4086"/>
                  </a:cubicBezTo>
                  <a:cubicBezTo>
                    <a:pt x="2017" y="3568"/>
                    <a:pt x="2462" y="2980"/>
                    <a:pt x="2802" y="2319"/>
                  </a:cubicBezTo>
                  <a:cubicBezTo>
                    <a:pt x="3033" y="1891"/>
                    <a:pt x="3230" y="1410"/>
                    <a:pt x="3211" y="911"/>
                  </a:cubicBezTo>
                  <a:cubicBezTo>
                    <a:pt x="3211" y="590"/>
                    <a:pt x="3104" y="250"/>
                    <a:pt x="29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40"/>
            <p:cNvSpPr/>
            <p:nvPr/>
          </p:nvSpPr>
          <p:spPr>
            <a:xfrm flipH="1">
              <a:off x="1901435" y="1510825"/>
              <a:ext cx="756973" cy="1118002"/>
            </a:xfrm>
            <a:custGeom>
              <a:avLst/>
              <a:gdLst/>
              <a:ahLst/>
              <a:cxnLst/>
              <a:rect l="l" t="t" r="r" b="b"/>
              <a:pathLst>
                <a:path w="21724" h="32085" extrusionOk="0">
                  <a:moveTo>
                    <a:pt x="12371" y="1"/>
                  </a:moveTo>
                  <a:cubicBezTo>
                    <a:pt x="10694" y="1"/>
                    <a:pt x="9029" y="370"/>
                    <a:pt x="7508" y="1119"/>
                  </a:cubicBezTo>
                  <a:cubicBezTo>
                    <a:pt x="4584" y="2565"/>
                    <a:pt x="3782" y="4615"/>
                    <a:pt x="3782" y="4615"/>
                  </a:cubicBezTo>
                  <a:cubicBezTo>
                    <a:pt x="1" y="17582"/>
                    <a:pt x="5422" y="31439"/>
                    <a:pt x="5422" y="31439"/>
                  </a:cubicBezTo>
                  <a:cubicBezTo>
                    <a:pt x="5796" y="31529"/>
                    <a:pt x="6172" y="31600"/>
                    <a:pt x="6545" y="31672"/>
                  </a:cubicBezTo>
                  <a:cubicBezTo>
                    <a:pt x="7634" y="31867"/>
                    <a:pt x="8668" y="31993"/>
                    <a:pt x="9649" y="32045"/>
                  </a:cubicBezTo>
                  <a:cubicBezTo>
                    <a:pt x="10112" y="32072"/>
                    <a:pt x="10561" y="32085"/>
                    <a:pt x="10996" y="32085"/>
                  </a:cubicBezTo>
                  <a:cubicBezTo>
                    <a:pt x="12017" y="32085"/>
                    <a:pt x="12959" y="32016"/>
                    <a:pt x="13822" y="31903"/>
                  </a:cubicBezTo>
                  <a:cubicBezTo>
                    <a:pt x="19084" y="31189"/>
                    <a:pt x="21724" y="28711"/>
                    <a:pt x="21724" y="28711"/>
                  </a:cubicBezTo>
                  <a:cubicBezTo>
                    <a:pt x="21724" y="28711"/>
                    <a:pt x="20278" y="23931"/>
                    <a:pt x="20278" y="21594"/>
                  </a:cubicBezTo>
                  <a:cubicBezTo>
                    <a:pt x="20278" y="19615"/>
                    <a:pt x="21438" y="11143"/>
                    <a:pt x="20832" y="6239"/>
                  </a:cubicBezTo>
                  <a:cubicBezTo>
                    <a:pt x="20706" y="5328"/>
                    <a:pt x="20528" y="4544"/>
                    <a:pt x="20278" y="3956"/>
                  </a:cubicBezTo>
                  <a:cubicBezTo>
                    <a:pt x="19565" y="2261"/>
                    <a:pt x="17907" y="1262"/>
                    <a:pt x="16266" y="674"/>
                  </a:cubicBezTo>
                  <a:cubicBezTo>
                    <a:pt x="15005" y="227"/>
                    <a:pt x="13684" y="1"/>
                    <a:pt x="123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40"/>
            <p:cNvSpPr/>
            <p:nvPr/>
          </p:nvSpPr>
          <p:spPr>
            <a:xfrm flipH="1">
              <a:off x="2454520" y="1247782"/>
              <a:ext cx="1022980" cy="535742"/>
            </a:xfrm>
            <a:custGeom>
              <a:avLst/>
              <a:gdLst/>
              <a:ahLst/>
              <a:cxnLst/>
              <a:rect l="l" t="t" r="r" b="b"/>
              <a:pathLst>
                <a:path w="29358" h="15375" extrusionOk="0">
                  <a:moveTo>
                    <a:pt x="6163" y="0"/>
                  </a:moveTo>
                  <a:cubicBezTo>
                    <a:pt x="6130" y="0"/>
                    <a:pt x="6097" y="0"/>
                    <a:pt x="6065" y="1"/>
                  </a:cubicBezTo>
                  <a:cubicBezTo>
                    <a:pt x="3461" y="55"/>
                    <a:pt x="232" y="215"/>
                    <a:pt x="144" y="840"/>
                  </a:cubicBezTo>
                  <a:cubicBezTo>
                    <a:pt x="1" y="1874"/>
                    <a:pt x="4905" y="2390"/>
                    <a:pt x="4905" y="2390"/>
                  </a:cubicBezTo>
                  <a:cubicBezTo>
                    <a:pt x="4905" y="2390"/>
                    <a:pt x="4602" y="5191"/>
                    <a:pt x="7349" y="5762"/>
                  </a:cubicBezTo>
                  <a:cubicBezTo>
                    <a:pt x="7349" y="5762"/>
                    <a:pt x="15071" y="12485"/>
                    <a:pt x="20243" y="13752"/>
                  </a:cubicBezTo>
                  <a:cubicBezTo>
                    <a:pt x="24952" y="14894"/>
                    <a:pt x="29358" y="15374"/>
                    <a:pt x="29358" y="15374"/>
                  </a:cubicBezTo>
                  <a:lnTo>
                    <a:pt x="29358" y="11522"/>
                  </a:lnTo>
                  <a:lnTo>
                    <a:pt x="28644" y="8704"/>
                  </a:lnTo>
                  <a:lnTo>
                    <a:pt x="21385" y="7117"/>
                  </a:lnTo>
                  <a:cubicBezTo>
                    <a:pt x="20778" y="6992"/>
                    <a:pt x="20207" y="6761"/>
                    <a:pt x="19691" y="6421"/>
                  </a:cubicBezTo>
                  <a:lnTo>
                    <a:pt x="11861" y="1517"/>
                  </a:lnTo>
                  <a:cubicBezTo>
                    <a:pt x="10124" y="516"/>
                    <a:pt x="8162" y="0"/>
                    <a:pt x="6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40"/>
            <p:cNvSpPr/>
            <p:nvPr/>
          </p:nvSpPr>
          <p:spPr>
            <a:xfrm flipH="1">
              <a:off x="3252472" y="1323604"/>
              <a:ext cx="131784" cy="95893"/>
            </a:xfrm>
            <a:custGeom>
              <a:avLst/>
              <a:gdLst/>
              <a:ahLst/>
              <a:cxnLst/>
              <a:rect l="l" t="t" r="r" b="b"/>
              <a:pathLst>
                <a:path w="3782" h="2752" extrusionOk="0">
                  <a:moveTo>
                    <a:pt x="3263" y="0"/>
                  </a:moveTo>
                  <a:cubicBezTo>
                    <a:pt x="3263" y="0"/>
                    <a:pt x="0" y="1232"/>
                    <a:pt x="286" y="2283"/>
                  </a:cubicBezTo>
                  <a:cubicBezTo>
                    <a:pt x="386" y="2634"/>
                    <a:pt x="808" y="2751"/>
                    <a:pt x="1326" y="2751"/>
                  </a:cubicBezTo>
                  <a:cubicBezTo>
                    <a:pt x="2362" y="2751"/>
                    <a:pt x="3781" y="2283"/>
                    <a:pt x="3781" y="2283"/>
                  </a:cubicBezTo>
                  <a:lnTo>
                    <a:pt x="3263" y="0"/>
                  </a:lnTo>
                  <a:close/>
                </a:path>
              </a:pathLst>
            </a:custGeom>
            <a:solidFill>
              <a:srgbClr val="FFAB6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40"/>
            <p:cNvSpPr/>
            <p:nvPr/>
          </p:nvSpPr>
          <p:spPr>
            <a:xfrm flipH="1">
              <a:off x="2322190" y="2196118"/>
              <a:ext cx="204470" cy="431346"/>
            </a:xfrm>
            <a:custGeom>
              <a:avLst/>
              <a:gdLst/>
              <a:ahLst/>
              <a:cxnLst/>
              <a:rect l="l" t="t" r="r" b="b"/>
              <a:pathLst>
                <a:path w="5868" h="12379" extrusionOk="0">
                  <a:moveTo>
                    <a:pt x="1" y="1"/>
                  </a:moveTo>
                  <a:cubicBezTo>
                    <a:pt x="53" y="4585"/>
                    <a:pt x="1784" y="9543"/>
                    <a:pt x="2764" y="12005"/>
                  </a:cubicBezTo>
                  <a:cubicBezTo>
                    <a:pt x="3853" y="12200"/>
                    <a:pt x="4887" y="12326"/>
                    <a:pt x="5868" y="12378"/>
                  </a:cubicBezTo>
                  <a:cubicBezTo>
                    <a:pt x="2764" y="7955"/>
                    <a:pt x="2070" y="1"/>
                    <a:pt x="2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40"/>
            <p:cNvSpPr/>
            <p:nvPr/>
          </p:nvSpPr>
          <p:spPr>
            <a:xfrm flipH="1">
              <a:off x="2245113" y="1155792"/>
              <a:ext cx="283429" cy="339181"/>
            </a:xfrm>
            <a:custGeom>
              <a:avLst/>
              <a:gdLst/>
              <a:ahLst/>
              <a:cxnLst/>
              <a:rect l="l" t="t" r="r" b="b"/>
              <a:pathLst>
                <a:path w="8134" h="9734" extrusionOk="0">
                  <a:moveTo>
                    <a:pt x="2426" y="1"/>
                  </a:moveTo>
                  <a:lnTo>
                    <a:pt x="785" y="412"/>
                  </a:lnTo>
                  <a:cubicBezTo>
                    <a:pt x="785" y="412"/>
                    <a:pt x="0" y="3480"/>
                    <a:pt x="90" y="5637"/>
                  </a:cubicBezTo>
                  <a:cubicBezTo>
                    <a:pt x="179" y="7599"/>
                    <a:pt x="714" y="9258"/>
                    <a:pt x="2124" y="9615"/>
                  </a:cubicBezTo>
                  <a:cubicBezTo>
                    <a:pt x="2430" y="9696"/>
                    <a:pt x="2744" y="9734"/>
                    <a:pt x="3056" y="9734"/>
                  </a:cubicBezTo>
                  <a:cubicBezTo>
                    <a:pt x="4177" y="9734"/>
                    <a:pt x="5278" y="9250"/>
                    <a:pt x="5976" y="8580"/>
                  </a:cubicBezTo>
                  <a:cubicBezTo>
                    <a:pt x="6885" y="7706"/>
                    <a:pt x="7777" y="7296"/>
                    <a:pt x="7955" y="6119"/>
                  </a:cubicBezTo>
                  <a:cubicBezTo>
                    <a:pt x="8133" y="4923"/>
                    <a:pt x="7955" y="2783"/>
                    <a:pt x="7955" y="2783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40"/>
            <p:cNvSpPr/>
            <p:nvPr/>
          </p:nvSpPr>
          <p:spPr>
            <a:xfrm flipH="1">
              <a:off x="2008972" y="1019026"/>
              <a:ext cx="155409" cy="239978"/>
            </a:xfrm>
            <a:custGeom>
              <a:avLst/>
              <a:gdLst/>
              <a:ahLst/>
              <a:cxnLst/>
              <a:rect l="l" t="t" r="r" b="b"/>
              <a:pathLst>
                <a:path w="4460" h="6887" extrusionOk="0">
                  <a:moveTo>
                    <a:pt x="1501" y="1"/>
                  </a:moveTo>
                  <a:cubicBezTo>
                    <a:pt x="1235" y="1"/>
                    <a:pt x="986" y="122"/>
                    <a:pt x="786" y="323"/>
                  </a:cubicBezTo>
                  <a:cubicBezTo>
                    <a:pt x="590" y="520"/>
                    <a:pt x="465" y="770"/>
                    <a:pt x="358" y="1037"/>
                  </a:cubicBezTo>
                  <a:cubicBezTo>
                    <a:pt x="19" y="1893"/>
                    <a:pt x="1" y="2874"/>
                    <a:pt x="305" y="3766"/>
                  </a:cubicBezTo>
                  <a:lnTo>
                    <a:pt x="911" y="5122"/>
                  </a:lnTo>
                  <a:cubicBezTo>
                    <a:pt x="982" y="5602"/>
                    <a:pt x="1161" y="6066"/>
                    <a:pt x="1446" y="6477"/>
                  </a:cubicBezTo>
                  <a:cubicBezTo>
                    <a:pt x="1606" y="6691"/>
                    <a:pt x="1820" y="6887"/>
                    <a:pt x="2088" y="6887"/>
                  </a:cubicBezTo>
                  <a:cubicBezTo>
                    <a:pt x="2338" y="6869"/>
                    <a:pt x="2533" y="6673"/>
                    <a:pt x="2588" y="6423"/>
                  </a:cubicBezTo>
                  <a:cubicBezTo>
                    <a:pt x="2640" y="6192"/>
                    <a:pt x="2569" y="5942"/>
                    <a:pt x="2445" y="5745"/>
                  </a:cubicBezTo>
                  <a:cubicBezTo>
                    <a:pt x="2319" y="5531"/>
                    <a:pt x="2070" y="5353"/>
                    <a:pt x="1891" y="5193"/>
                  </a:cubicBezTo>
                  <a:lnTo>
                    <a:pt x="1891" y="5193"/>
                  </a:lnTo>
                  <a:cubicBezTo>
                    <a:pt x="2279" y="5297"/>
                    <a:pt x="2679" y="5401"/>
                    <a:pt x="3081" y="5401"/>
                  </a:cubicBezTo>
                  <a:cubicBezTo>
                    <a:pt x="3160" y="5401"/>
                    <a:pt x="3239" y="5397"/>
                    <a:pt x="3318" y="5388"/>
                  </a:cubicBezTo>
                  <a:cubicBezTo>
                    <a:pt x="3782" y="5317"/>
                    <a:pt x="4264" y="4996"/>
                    <a:pt x="4371" y="4515"/>
                  </a:cubicBezTo>
                  <a:cubicBezTo>
                    <a:pt x="4460" y="4069"/>
                    <a:pt x="4157" y="3588"/>
                    <a:pt x="3729" y="3374"/>
                  </a:cubicBezTo>
                  <a:cubicBezTo>
                    <a:pt x="3534" y="3280"/>
                    <a:pt x="3318" y="3239"/>
                    <a:pt x="3099" y="3239"/>
                  </a:cubicBezTo>
                  <a:cubicBezTo>
                    <a:pt x="2856" y="3239"/>
                    <a:pt x="2607" y="3289"/>
                    <a:pt x="2374" y="3374"/>
                  </a:cubicBezTo>
                  <a:cubicBezTo>
                    <a:pt x="1927" y="3516"/>
                    <a:pt x="1410" y="3730"/>
                    <a:pt x="1018" y="3997"/>
                  </a:cubicBezTo>
                  <a:cubicBezTo>
                    <a:pt x="1767" y="3462"/>
                    <a:pt x="2284" y="2642"/>
                    <a:pt x="2445" y="1733"/>
                  </a:cubicBezTo>
                  <a:cubicBezTo>
                    <a:pt x="2516" y="1376"/>
                    <a:pt x="2516" y="984"/>
                    <a:pt x="2374" y="644"/>
                  </a:cubicBezTo>
                  <a:cubicBezTo>
                    <a:pt x="2231" y="306"/>
                    <a:pt x="1910" y="21"/>
                    <a:pt x="1553" y="2"/>
                  </a:cubicBezTo>
                  <a:cubicBezTo>
                    <a:pt x="1536" y="1"/>
                    <a:pt x="1518" y="1"/>
                    <a:pt x="1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40"/>
            <p:cNvSpPr/>
            <p:nvPr/>
          </p:nvSpPr>
          <p:spPr>
            <a:xfrm flipH="1">
              <a:off x="2112740" y="1137812"/>
              <a:ext cx="78332" cy="78924"/>
            </a:xfrm>
            <a:custGeom>
              <a:avLst/>
              <a:gdLst/>
              <a:ahLst/>
              <a:cxnLst/>
              <a:rect l="l" t="t" r="r" b="b"/>
              <a:pathLst>
                <a:path w="2248" h="2265" extrusionOk="0">
                  <a:moveTo>
                    <a:pt x="1124" y="0"/>
                  </a:moveTo>
                  <a:cubicBezTo>
                    <a:pt x="500" y="0"/>
                    <a:pt x="1" y="517"/>
                    <a:pt x="1" y="1123"/>
                  </a:cubicBezTo>
                  <a:cubicBezTo>
                    <a:pt x="1" y="1748"/>
                    <a:pt x="500" y="2265"/>
                    <a:pt x="1124" y="2265"/>
                  </a:cubicBezTo>
                  <a:cubicBezTo>
                    <a:pt x="1748" y="2265"/>
                    <a:pt x="2248" y="1748"/>
                    <a:pt x="2248" y="1123"/>
                  </a:cubicBezTo>
                  <a:cubicBezTo>
                    <a:pt x="2248" y="517"/>
                    <a:pt x="1748" y="0"/>
                    <a:pt x="1124" y="0"/>
                  </a:cubicBezTo>
                  <a:close/>
                </a:path>
              </a:pathLst>
            </a:custGeom>
            <a:solidFill>
              <a:srgbClr val="70310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40"/>
            <p:cNvSpPr/>
            <p:nvPr/>
          </p:nvSpPr>
          <p:spPr>
            <a:xfrm flipH="1">
              <a:off x="2128278" y="1065718"/>
              <a:ext cx="372911" cy="341551"/>
            </a:xfrm>
            <a:custGeom>
              <a:avLst/>
              <a:gdLst/>
              <a:ahLst/>
              <a:cxnLst/>
              <a:rect l="l" t="t" r="r" b="b"/>
              <a:pathLst>
                <a:path w="10702" h="9802" extrusionOk="0">
                  <a:moveTo>
                    <a:pt x="4994" y="1"/>
                  </a:moveTo>
                  <a:cubicBezTo>
                    <a:pt x="197" y="1"/>
                    <a:pt x="0" y="2997"/>
                    <a:pt x="0" y="2997"/>
                  </a:cubicBezTo>
                  <a:cubicBezTo>
                    <a:pt x="530" y="3471"/>
                    <a:pt x="1247" y="3738"/>
                    <a:pt x="1960" y="3738"/>
                  </a:cubicBezTo>
                  <a:cubicBezTo>
                    <a:pt x="2159" y="3738"/>
                    <a:pt x="2357" y="3717"/>
                    <a:pt x="2551" y="3675"/>
                  </a:cubicBezTo>
                  <a:lnTo>
                    <a:pt x="2551" y="3675"/>
                  </a:lnTo>
                  <a:cubicBezTo>
                    <a:pt x="2461" y="4726"/>
                    <a:pt x="3246" y="5850"/>
                    <a:pt x="4209" y="6279"/>
                  </a:cubicBezTo>
                  <a:cubicBezTo>
                    <a:pt x="4281" y="6314"/>
                    <a:pt x="4138" y="6992"/>
                    <a:pt x="4406" y="7028"/>
                  </a:cubicBezTo>
                  <a:cubicBezTo>
                    <a:pt x="4408" y="7028"/>
                    <a:pt x="4411" y="7028"/>
                    <a:pt x="4413" y="7028"/>
                  </a:cubicBezTo>
                  <a:cubicBezTo>
                    <a:pt x="4560" y="7028"/>
                    <a:pt x="4908" y="6527"/>
                    <a:pt x="5030" y="6438"/>
                  </a:cubicBezTo>
                  <a:cubicBezTo>
                    <a:pt x="5206" y="6292"/>
                    <a:pt x="5443" y="6193"/>
                    <a:pt x="5680" y="6193"/>
                  </a:cubicBezTo>
                  <a:cubicBezTo>
                    <a:pt x="5731" y="6193"/>
                    <a:pt x="5783" y="6198"/>
                    <a:pt x="5833" y="6207"/>
                  </a:cubicBezTo>
                  <a:cubicBezTo>
                    <a:pt x="6154" y="6260"/>
                    <a:pt x="6421" y="6528"/>
                    <a:pt x="6528" y="6831"/>
                  </a:cubicBezTo>
                  <a:cubicBezTo>
                    <a:pt x="6635" y="7152"/>
                    <a:pt x="6582" y="7508"/>
                    <a:pt x="6439" y="7794"/>
                  </a:cubicBezTo>
                  <a:cubicBezTo>
                    <a:pt x="6278" y="8098"/>
                    <a:pt x="6028" y="8329"/>
                    <a:pt x="5762" y="8507"/>
                  </a:cubicBezTo>
                  <a:cubicBezTo>
                    <a:pt x="6250" y="9280"/>
                    <a:pt x="7185" y="9802"/>
                    <a:pt x="8097" y="9802"/>
                  </a:cubicBezTo>
                  <a:cubicBezTo>
                    <a:pt x="8217" y="9802"/>
                    <a:pt x="8336" y="9793"/>
                    <a:pt x="8454" y="9774"/>
                  </a:cubicBezTo>
                  <a:cubicBezTo>
                    <a:pt x="10059" y="9275"/>
                    <a:pt x="10701" y="5886"/>
                    <a:pt x="10273" y="3960"/>
                  </a:cubicBezTo>
                  <a:cubicBezTo>
                    <a:pt x="9864" y="2176"/>
                    <a:pt x="7759" y="1"/>
                    <a:pt x="49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40"/>
            <p:cNvSpPr/>
            <p:nvPr/>
          </p:nvSpPr>
          <p:spPr>
            <a:xfrm flipH="1">
              <a:off x="1937640" y="1547796"/>
              <a:ext cx="590902" cy="332665"/>
            </a:xfrm>
            <a:custGeom>
              <a:avLst/>
              <a:gdLst/>
              <a:ahLst/>
              <a:cxnLst/>
              <a:rect l="l" t="t" r="r" b="b"/>
              <a:pathLst>
                <a:path w="16958" h="9547" extrusionOk="0">
                  <a:moveTo>
                    <a:pt x="4119" y="1"/>
                  </a:moveTo>
                  <a:cubicBezTo>
                    <a:pt x="3893" y="1"/>
                    <a:pt x="3673" y="3"/>
                    <a:pt x="3460" y="6"/>
                  </a:cubicBezTo>
                  <a:cubicBezTo>
                    <a:pt x="2659" y="23"/>
                    <a:pt x="1945" y="58"/>
                    <a:pt x="1410" y="94"/>
                  </a:cubicBezTo>
                  <a:cubicBezTo>
                    <a:pt x="1410" y="94"/>
                    <a:pt x="0" y="4910"/>
                    <a:pt x="1410" y="9511"/>
                  </a:cubicBezTo>
                  <a:cubicBezTo>
                    <a:pt x="1410" y="9511"/>
                    <a:pt x="2069" y="9547"/>
                    <a:pt x="3122" y="9547"/>
                  </a:cubicBezTo>
                  <a:cubicBezTo>
                    <a:pt x="6975" y="9547"/>
                    <a:pt x="15999" y="9083"/>
                    <a:pt x="16463" y="4803"/>
                  </a:cubicBezTo>
                  <a:cubicBezTo>
                    <a:pt x="16957" y="810"/>
                    <a:pt x="9109" y="1"/>
                    <a:pt x="4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40"/>
            <p:cNvSpPr/>
            <p:nvPr/>
          </p:nvSpPr>
          <p:spPr>
            <a:xfrm flipH="1">
              <a:off x="2407943" y="1547970"/>
              <a:ext cx="120599" cy="332491"/>
            </a:xfrm>
            <a:custGeom>
              <a:avLst/>
              <a:gdLst/>
              <a:ahLst/>
              <a:cxnLst/>
              <a:rect l="l" t="t" r="r" b="b"/>
              <a:pathLst>
                <a:path w="3461" h="9542" extrusionOk="0">
                  <a:moveTo>
                    <a:pt x="3460" y="1"/>
                  </a:moveTo>
                  <a:cubicBezTo>
                    <a:pt x="2659" y="18"/>
                    <a:pt x="1945" y="53"/>
                    <a:pt x="1410" y="89"/>
                  </a:cubicBezTo>
                  <a:cubicBezTo>
                    <a:pt x="1410" y="89"/>
                    <a:pt x="0" y="4905"/>
                    <a:pt x="1410" y="9506"/>
                  </a:cubicBezTo>
                  <a:cubicBezTo>
                    <a:pt x="1410" y="9506"/>
                    <a:pt x="2069" y="9542"/>
                    <a:pt x="3122" y="9542"/>
                  </a:cubicBezTo>
                  <a:cubicBezTo>
                    <a:pt x="2587" y="6386"/>
                    <a:pt x="2694" y="3121"/>
                    <a:pt x="34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40"/>
            <p:cNvSpPr/>
            <p:nvPr/>
          </p:nvSpPr>
          <p:spPr>
            <a:xfrm flipH="1">
              <a:off x="2421777" y="1264995"/>
              <a:ext cx="77530" cy="34671"/>
            </a:xfrm>
            <a:custGeom>
              <a:avLst/>
              <a:gdLst/>
              <a:ahLst/>
              <a:cxnLst/>
              <a:rect l="l" t="t" r="r" b="b"/>
              <a:pathLst>
                <a:path w="2225" h="995" extrusionOk="0">
                  <a:moveTo>
                    <a:pt x="736" y="0"/>
                  </a:moveTo>
                  <a:cubicBezTo>
                    <a:pt x="628" y="0"/>
                    <a:pt x="520" y="9"/>
                    <a:pt x="410" y="24"/>
                  </a:cubicBezTo>
                  <a:cubicBezTo>
                    <a:pt x="0" y="96"/>
                    <a:pt x="107" y="719"/>
                    <a:pt x="500" y="719"/>
                  </a:cubicBezTo>
                  <a:cubicBezTo>
                    <a:pt x="785" y="719"/>
                    <a:pt x="1035" y="738"/>
                    <a:pt x="1302" y="809"/>
                  </a:cubicBezTo>
                  <a:cubicBezTo>
                    <a:pt x="1570" y="881"/>
                    <a:pt x="1820" y="916"/>
                    <a:pt x="2069" y="988"/>
                  </a:cubicBezTo>
                  <a:cubicBezTo>
                    <a:pt x="2084" y="992"/>
                    <a:pt x="2098" y="995"/>
                    <a:pt x="2110" y="995"/>
                  </a:cubicBezTo>
                  <a:cubicBezTo>
                    <a:pt x="2189" y="995"/>
                    <a:pt x="2224" y="906"/>
                    <a:pt x="2193" y="845"/>
                  </a:cubicBezTo>
                  <a:cubicBezTo>
                    <a:pt x="2034" y="505"/>
                    <a:pt x="1855" y="274"/>
                    <a:pt x="1499" y="149"/>
                  </a:cubicBezTo>
                  <a:cubicBezTo>
                    <a:pt x="1246" y="48"/>
                    <a:pt x="994" y="0"/>
                    <a:pt x="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40"/>
            <p:cNvSpPr/>
            <p:nvPr/>
          </p:nvSpPr>
          <p:spPr>
            <a:xfrm flipH="1">
              <a:off x="2446482" y="1302976"/>
              <a:ext cx="44114" cy="36239"/>
            </a:xfrm>
            <a:custGeom>
              <a:avLst/>
              <a:gdLst/>
              <a:ahLst/>
              <a:cxnLst/>
              <a:rect l="l" t="t" r="r" b="b"/>
              <a:pathLst>
                <a:path w="1266" h="1040" extrusionOk="0">
                  <a:moveTo>
                    <a:pt x="774" y="1"/>
                  </a:moveTo>
                  <a:cubicBezTo>
                    <a:pt x="364" y="1"/>
                    <a:pt x="0" y="878"/>
                    <a:pt x="0" y="878"/>
                  </a:cubicBezTo>
                  <a:lnTo>
                    <a:pt x="713" y="378"/>
                  </a:lnTo>
                  <a:lnTo>
                    <a:pt x="1159" y="1039"/>
                  </a:lnTo>
                  <a:cubicBezTo>
                    <a:pt x="1159" y="1039"/>
                    <a:pt x="1266" y="57"/>
                    <a:pt x="821" y="5"/>
                  </a:cubicBezTo>
                  <a:cubicBezTo>
                    <a:pt x="805" y="2"/>
                    <a:pt x="789" y="1"/>
                    <a:pt x="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40"/>
            <p:cNvSpPr/>
            <p:nvPr/>
          </p:nvSpPr>
          <p:spPr>
            <a:xfrm flipH="1">
              <a:off x="2444601" y="1379774"/>
              <a:ext cx="50386" cy="75544"/>
            </a:xfrm>
            <a:custGeom>
              <a:avLst/>
              <a:gdLst/>
              <a:ahLst/>
              <a:cxnLst/>
              <a:rect l="l" t="t" r="r" b="b"/>
              <a:pathLst>
                <a:path w="1446" h="2168" extrusionOk="0">
                  <a:moveTo>
                    <a:pt x="488" y="1"/>
                  </a:moveTo>
                  <a:cubicBezTo>
                    <a:pt x="378" y="1"/>
                    <a:pt x="271" y="36"/>
                    <a:pt x="197" y="119"/>
                  </a:cubicBezTo>
                  <a:cubicBezTo>
                    <a:pt x="1" y="315"/>
                    <a:pt x="90" y="636"/>
                    <a:pt x="179" y="904"/>
                  </a:cubicBezTo>
                  <a:cubicBezTo>
                    <a:pt x="269" y="1118"/>
                    <a:pt x="340" y="1313"/>
                    <a:pt x="411" y="1527"/>
                  </a:cubicBezTo>
                  <a:cubicBezTo>
                    <a:pt x="483" y="1689"/>
                    <a:pt x="554" y="1867"/>
                    <a:pt x="661" y="1991"/>
                  </a:cubicBezTo>
                  <a:cubicBezTo>
                    <a:pt x="760" y="2091"/>
                    <a:pt x="894" y="2168"/>
                    <a:pt x="1026" y="2168"/>
                  </a:cubicBezTo>
                  <a:cubicBezTo>
                    <a:pt x="1059" y="2168"/>
                    <a:pt x="1092" y="2163"/>
                    <a:pt x="1125" y="2152"/>
                  </a:cubicBezTo>
                  <a:cubicBezTo>
                    <a:pt x="1268" y="2098"/>
                    <a:pt x="1375" y="1974"/>
                    <a:pt x="1410" y="1831"/>
                  </a:cubicBezTo>
                  <a:cubicBezTo>
                    <a:pt x="1446" y="1670"/>
                    <a:pt x="1427" y="1527"/>
                    <a:pt x="1410" y="1385"/>
                  </a:cubicBezTo>
                  <a:cubicBezTo>
                    <a:pt x="1356" y="1118"/>
                    <a:pt x="1285" y="850"/>
                    <a:pt x="1178" y="600"/>
                  </a:cubicBezTo>
                  <a:cubicBezTo>
                    <a:pt x="1089" y="405"/>
                    <a:pt x="982" y="208"/>
                    <a:pt x="785" y="83"/>
                  </a:cubicBezTo>
                  <a:cubicBezTo>
                    <a:pt x="699" y="32"/>
                    <a:pt x="592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976" name="Google Shape;1976;p40"/>
          <p:cNvGrpSpPr/>
          <p:nvPr/>
        </p:nvGrpSpPr>
        <p:grpSpPr>
          <a:xfrm>
            <a:off x="5391007" y="1402911"/>
            <a:ext cx="1409984" cy="2249917"/>
            <a:chOff x="6765125" y="1510200"/>
            <a:chExt cx="1665597" cy="2657801"/>
          </a:xfrm>
        </p:grpSpPr>
        <p:sp>
          <p:nvSpPr>
            <p:cNvPr id="1977" name="Google Shape;1977;p40"/>
            <p:cNvSpPr/>
            <p:nvPr/>
          </p:nvSpPr>
          <p:spPr>
            <a:xfrm>
              <a:off x="6940340" y="3747998"/>
              <a:ext cx="324775" cy="324775"/>
            </a:xfrm>
            <a:custGeom>
              <a:avLst/>
              <a:gdLst/>
              <a:ahLst/>
              <a:cxnLst/>
              <a:rect l="l" t="t" r="r" b="b"/>
              <a:pathLst>
                <a:path w="12165" h="12165" extrusionOk="0">
                  <a:moveTo>
                    <a:pt x="6082" y="1"/>
                  </a:moveTo>
                  <a:cubicBezTo>
                    <a:pt x="5280" y="1"/>
                    <a:pt x="4513" y="161"/>
                    <a:pt x="3818" y="429"/>
                  </a:cubicBezTo>
                  <a:cubicBezTo>
                    <a:pt x="2979" y="767"/>
                    <a:pt x="2230" y="1285"/>
                    <a:pt x="1642" y="1927"/>
                  </a:cubicBezTo>
                  <a:cubicBezTo>
                    <a:pt x="607" y="3014"/>
                    <a:pt x="1" y="4477"/>
                    <a:pt x="1" y="6082"/>
                  </a:cubicBezTo>
                  <a:lnTo>
                    <a:pt x="1" y="6403"/>
                  </a:lnTo>
                  <a:cubicBezTo>
                    <a:pt x="54" y="7330"/>
                    <a:pt x="303" y="8205"/>
                    <a:pt x="714" y="8971"/>
                  </a:cubicBezTo>
                  <a:cubicBezTo>
                    <a:pt x="1499" y="10398"/>
                    <a:pt x="2819" y="11487"/>
                    <a:pt x="4424" y="11932"/>
                  </a:cubicBezTo>
                  <a:cubicBezTo>
                    <a:pt x="4941" y="12093"/>
                    <a:pt x="5511" y="12164"/>
                    <a:pt x="6082" y="12164"/>
                  </a:cubicBezTo>
                  <a:cubicBezTo>
                    <a:pt x="6474" y="12164"/>
                    <a:pt x="6885" y="12129"/>
                    <a:pt x="7259" y="12039"/>
                  </a:cubicBezTo>
                  <a:cubicBezTo>
                    <a:pt x="8883" y="11736"/>
                    <a:pt x="10291" y="10755"/>
                    <a:pt x="11166" y="9418"/>
                  </a:cubicBezTo>
                  <a:cubicBezTo>
                    <a:pt x="11682" y="8633"/>
                    <a:pt x="12022" y="7723"/>
                    <a:pt x="12129" y="6724"/>
                  </a:cubicBezTo>
                  <a:cubicBezTo>
                    <a:pt x="12146" y="6510"/>
                    <a:pt x="12165" y="6296"/>
                    <a:pt x="12165" y="6082"/>
                  </a:cubicBezTo>
                  <a:cubicBezTo>
                    <a:pt x="12165" y="4602"/>
                    <a:pt x="11629" y="3247"/>
                    <a:pt x="10755" y="2194"/>
                  </a:cubicBezTo>
                  <a:cubicBezTo>
                    <a:pt x="10167" y="1499"/>
                    <a:pt x="9435" y="928"/>
                    <a:pt x="8598" y="536"/>
                  </a:cubicBezTo>
                  <a:cubicBezTo>
                    <a:pt x="7830" y="196"/>
                    <a:pt x="6974" y="1"/>
                    <a:pt x="60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40"/>
            <p:cNvSpPr/>
            <p:nvPr/>
          </p:nvSpPr>
          <p:spPr>
            <a:xfrm>
              <a:off x="6959402" y="3770370"/>
              <a:ext cx="256643" cy="256189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816" y="0"/>
                  </a:moveTo>
                  <a:cubicBezTo>
                    <a:pt x="4174" y="0"/>
                    <a:pt x="3567" y="126"/>
                    <a:pt x="3014" y="340"/>
                  </a:cubicBezTo>
                  <a:cubicBezTo>
                    <a:pt x="2372" y="607"/>
                    <a:pt x="1784" y="1018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87"/>
                    <a:pt x="0" y="4977"/>
                    <a:pt x="18" y="5048"/>
                  </a:cubicBezTo>
                  <a:cubicBezTo>
                    <a:pt x="53" y="5779"/>
                    <a:pt x="250" y="6475"/>
                    <a:pt x="588" y="7082"/>
                  </a:cubicBezTo>
                  <a:cubicBezTo>
                    <a:pt x="1195" y="8205"/>
                    <a:pt x="2248" y="9079"/>
                    <a:pt x="3513" y="9417"/>
                  </a:cubicBezTo>
                  <a:cubicBezTo>
                    <a:pt x="3924" y="9543"/>
                    <a:pt x="4352" y="9596"/>
                    <a:pt x="4816" y="9596"/>
                  </a:cubicBezTo>
                  <a:cubicBezTo>
                    <a:pt x="5137" y="9596"/>
                    <a:pt x="5439" y="9579"/>
                    <a:pt x="5743" y="9507"/>
                  </a:cubicBezTo>
                  <a:cubicBezTo>
                    <a:pt x="7027" y="9258"/>
                    <a:pt x="8133" y="8490"/>
                    <a:pt x="8828" y="7438"/>
                  </a:cubicBezTo>
                  <a:cubicBezTo>
                    <a:pt x="9239" y="6813"/>
                    <a:pt x="9506" y="6083"/>
                    <a:pt x="9577" y="5315"/>
                  </a:cubicBezTo>
                  <a:lnTo>
                    <a:pt x="9577" y="5298"/>
                  </a:lnTo>
                  <a:cubicBezTo>
                    <a:pt x="9596" y="5137"/>
                    <a:pt x="9613" y="4977"/>
                    <a:pt x="9613" y="4799"/>
                  </a:cubicBezTo>
                  <a:cubicBezTo>
                    <a:pt x="9613" y="3639"/>
                    <a:pt x="9203" y="2569"/>
                    <a:pt x="8507" y="1731"/>
                  </a:cubicBezTo>
                  <a:cubicBezTo>
                    <a:pt x="8043" y="1177"/>
                    <a:pt x="7455" y="732"/>
                    <a:pt x="6795" y="428"/>
                  </a:cubicBezTo>
                  <a:cubicBezTo>
                    <a:pt x="6188" y="162"/>
                    <a:pt x="5511" y="0"/>
                    <a:pt x="4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40"/>
            <p:cNvSpPr/>
            <p:nvPr/>
          </p:nvSpPr>
          <p:spPr>
            <a:xfrm>
              <a:off x="7132214" y="3944464"/>
              <a:ext cx="37163" cy="70214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6" y="0"/>
                  </a:moveTo>
                  <a:cubicBezTo>
                    <a:pt x="75" y="0"/>
                    <a:pt x="65" y="2"/>
                    <a:pt x="55" y="7"/>
                  </a:cubicBezTo>
                  <a:cubicBezTo>
                    <a:pt x="19" y="43"/>
                    <a:pt x="1" y="78"/>
                    <a:pt x="19" y="114"/>
                  </a:cubicBezTo>
                  <a:lnTo>
                    <a:pt x="322" y="613"/>
                  </a:lnTo>
                  <a:lnTo>
                    <a:pt x="821" y="1809"/>
                  </a:lnTo>
                  <a:lnTo>
                    <a:pt x="1249" y="2594"/>
                  </a:lnTo>
                  <a:cubicBezTo>
                    <a:pt x="1249" y="2611"/>
                    <a:pt x="1285" y="2629"/>
                    <a:pt x="1303" y="2629"/>
                  </a:cubicBezTo>
                  <a:lnTo>
                    <a:pt x="1339" y="2629"/>
                  </a:lnTo>
                  <a:cubicBezTo>
                    <a:pt x="1375" y="2594"/>
                    <a:pt x="1392" y="2558"/>
                    <a:pt x="1375" y="2522"/>
                  </a:cubicBezTo>
                  <a:lnTo>
                    <a:pt x="964" y="1738"/>
                  </a:lnTo>
                  <a:lnTo>
                    <a:pt x="447" y="561"/>
                  </a:lnTo>
                  <a:lnTo>
                    <a:pt x="162" y="43"/>
                  </a:lnTo>
                  <a:cubicBezTo>
                    <a:pt x="148" y="17"/>
                    <a:pt x="11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40"/>
            <p:cNvSpPr/>
            <p:nvPr/>
          </p:nvSpPr>
          <p:spPr>
            <a:xfrm>
              <a:off x="7143187" y="3880363"/>
              <a:ext cx="77636" cy="5767"/>
            </a:xfrm>
            <a:custGeom>
              <a:avLst/>
              <a:gdLst/>
              <a:ahLst/>
              <a:cxnLst/>
              <a:rect l="l" t="t" r="r" b="b"/>
              <a:pathLst>
                <a:path w="2908" h="216" extrusionOk="0">
                  <a:moveTo>
                    <a:pt x="2819" y="1"/>
                  </a:moveTo>
                  <a:lnTo>
                    <a:pt x="72" y="72"/>
                  </a:lnTo>
                  <a:cubicBezTo>
                    <a:pt x="36" y="72"/>
                    <a:pt x="1" y="108"/>
                    <a:pt x="1" y="144"/>
                  </a:cubicBezTo>
                  <a:cubicBezTo>
                    <a:pt x="1" y="196"/>
                    <a:pt x="36" y="215"/>
                    <a:pt x="72" y="215"/>
                  </a:cubicBezTo>
                  <a:lnTo>
                    <a:pt x="2836" y="161"/>
                  </a:lnTo>
                  <a:cubicBezTo>
                    <a:pt x="2871" y="161"/>
                    <a:pt x="2907" y="125"/>
                    <a:pt x="2907" y="72"/>
                  </a:cubicBezTo>
                  <a:cubicBezTo>
                    <a:pt x="2907" y="37"/>
                    <a:pt x="2871" y="1"/>
                    <a:pt x="2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40"/>
            <p:cNvSpPr/>
            <p:nvPr/>
          </p:nvSpPr>
          <p:spPr>
            <a:xfrm>
              <a:off x="7100337" y="3792769"/>
              <a:ext cx="7155" cy="61912"/>
            </a:xfrm>
            <a:custGeom>
              <a:avLst/>
              <a:gdLst/>
              <a:ahLst/>
              <a:cxnLst/>
              <a:rect l="l" t="t" r="r" b="b"/>
              <a:pathLst>
                <a:path w="268" h="2319" extrusionOk="0">
                  <a:moveTo>
                    <a:pt x="196" y="0"/>
                  </a:moveTo>
                  <a:cubicBezTo>
                    <a:pt x="143" y="0"/>
                    <a:pt x="125" y="36"/>
                    <a:pt x="125" y="89"/>
                  </a:cubicBezTo>
                  <a:lnTo>
                    <a:pt x="1" y="2229"/>
                  </a:lnTo>
                  <a:cubicBezTo>
                    <a:pt x="1" y="2283"/>
                    <a:pt x="36" y="2319"/>
                    <a:pt x="72" y="2319"/>
                  </a:cubicBezTo>
                  <a:lnTo>
                    <a:pt x="89" y="2319"/>
                  </a:lnTo>
                  <a:cubicBezTo>
                    <a:pt x="125" y="2319"/>
                    <a:pt x="160" y="2283"/>
                    <a:pt x="160" y="2248"/>
                  </a:cubicBezTo>
                  <a:lnTo>
                    <a:pt x="267" y="89"/>
                  </a:lnTo>
                  <a:cubicBezTo>
                    <a:pt x="267" y="53"/>
                    <a:pt x="232" y="17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40"/>
            <p:cNvSpPr/>
            <p:nvPr/>
          </p:nvSpPr>
          <p:spPr>
            <a:xfrm>
              <a:off x="6996031" y="3868750"/>
              <a:ext cx="54329" cy="21171"/>
            </a:xfrm>
            <a:custGeom>
              <a:avLst/>
              <a:gdLst/>
              <a:ahLst/>
              <a:cxnLst/>
              <a:rect l="l" t="t" r="r" b="b"/>
              <a:pathLst>
                <a:path w="2035" h="793" extrusionOk="0">
                  <a:moveTo>
                    <a:pt x="80" y="1"/>
                  </a:moveTo>
                  <a:cubicBezTo>
                    <a:pt x="54" y="1"/>
                    <a:pt x="32" y="18"/>
                    <a:pt x="20" y="44"/>
                  </a:cubicBezTo>
                  <a:cubicBezTo>
                    <a:pt x="1" y="79"/>
                    <a:pt x="20" y="132"/>
                    <a:pt x="55" y="151"/>
                  </a:cubicBezTo>
                  <a:lnTo>
                    <a:pt x="1927" y="793"/>
                  </a:lnTo>
                  <a:lnTo>
                    <a:pt x="1946" y="793"/>
                  </a:lnTo>
                  <a:cubicBezTo>
                    <a:pt x="1981" y="793"/>
                    <a:pt x="2017" y="774"/>
                    <a:pt x="2017" y="738"/>
                  </a:cubicBezTo>
                  <a:cubicBezTo>
                    <a:pt x="2034" y="703"/>
                    <a:pt x="2017" y="667"/>
                    <a:pt x="1981" y="650"/>
                  </a:cubicBezTo>
                  <a:lnTo>
                    <a:pt x="108" y="8"/>
                  </a:lnTo>
                  <a:cubicBezTo>
                    <a:pt x="98" y="3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40"/>
            <p:cNvSpPr/>
            <p:nvPr/>
          </p:nvSpPr>
          <p:spPr>
            <a:xfrm>
              <a:off x="7030337" y="3944597"/>
              <a:ext cx="41915" cy="57693"/>
            </a:xfrm>
            <a:custGeom>
              <a:avLst/>
              <a:gdLst/>
              <a:ahLst/>
              <a:cxnLst/>
              <a:rect l="l" t="t" r="r" b="b"/>
              <a:pathLst>
                <a:path w="1570" h="2161" extrusionOk="0">
                  <a:moveTo>
                    <a:pt x="1475" y="1"/>
                  </a:moveTo>
                  <a:cubicBezTo>
                    <a:pt x="1454" y="1"/>
                    <a:pt x="1432" y="16"/>
                    <a:pt x="1410" y="38"/>
                  </a:cubicBezTo>
                  <a:lnTo>
                    <a:pt x="19" y="2035"/>
                  </a:lnTo>
                  <a:cubicBezTo>
                    <a:pt x="0" y="2071"/>
                    <a:pt x="0" y="2125"/>
                    <a:pt x="36" y="2142"/>
                  </a:cubicBezTo>
                  <a:cubicBezTo>
                    <a:pt x="54" y="2161"/>
                    <a:pt x="71" y="2161"/>
                    <a:pt x="90" y="2161"/>
                  </a:cubicBezTo>
                  <a:cubicBezTo>
                    <a:pt x="107" y="2161"/>
                    <a:pt x="126" y="2142"/>
                    <a:pt x="143" y="2125"/>
                  </a:cubicBezTo>
                  <a:lnTo>
                    <a:pt x="1534" y="128"/>
                  </a:lnTo>
                  <a:cubicBezTo>
                    <a:pt x="1570" y="92"/>
                    <a:pt x="1552" y="38"/>
                    <a:pt x="1517" y="21"/>
                  </a:cubicBezTo>
                  <a:cubicBezTo>
                    <a:pt x="1503" y="7"/>
                    <a:pt x="1489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40"/>
            <p:cNvSpPr/>
            <p:nvPr/>
          </p:nvSpPr>
          <p:spPr>
            <a:xfrm>
              <a:off x="7037946" y="3837514"/>
              <a:ext cx="129082" cy="122889"/>
            </a:xfrm>
            <a:custGeom>
              <a:avLst/>
              <a:gdLst/>
              <a:ahLst/>
              <a:cxnLst/>
              <a:rect l="l" t="t" r="r" b="b"/>
              <a:pathLst>
                <a:path w="4835" h="4603" extrusionOk="0">
                  <a:moveTo>
                    <a:pt x="2426" y="1"/>
                  </a:moveTo>
                  <a:lnTo>
                    <a:pt x="0" y="1749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4" y="174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40"/>
            <p:cNvSpPr/>
            <p:nvPr/>
          </p:nvSpPr>
          <p:spPr>
            <a:xfrm>
              <a:off x="7040802" y="3747998"/>
              <a:ext cx="129082" cy="62392"/>
            </a:xfrm>
            <a:custGeom>
              <a:avLst/>
              <a:gdLst/>
              <a:ahLst/>
              <a:cxnLst/>
              <a:rect l="l" t="t" r="r" b="b"/>
              <a:pathLst>
                <a:path w="4835" h="2337" extrusionOk="0">
                  <a:moveTo>
                    <a:pt x="2319" y="1"/>
                  </a:moveTo>
                  <a:cubicBezTo>
                    <a:pt x="1517" y="1"/>
                    <a:pt x="750" y="161"/>
                    <a:pt x="55" y="429"/>
                  </a:cubicBezTo>
                  <a:lnTo>
                    <a:pt x="0" y="572"/>
                  </a:lnTo>
                  <a:lnTo>
                    <a:pt x="2426" y="2337"/>
                  </a:lnTo>
                  <a:lnTo>
                    <a:pt x="4835" y="572"/>
                  </a:lnTo>
                  <a:lnTo>
                    <a:pt x="4835" y="536"/>
                  </a:lnTo>
                  <a:cubicBezTo>
                    <a:pt x="4067" y="196"/>
                    <a:pt x="3211" y="1"/>
                    <a:pt x="2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40"/>
            <p:cNvSpPr/>
            <p:nvPr/>
          </p:nvSpPr>
          <p:spPr>
            <a:xfrm>
              <a:off x="6940340" y="3799444"/>
              <a:ext cx="68105" cy="121901"/>
            </a:xfrm>
            <a:custGeom>
              <a:avLst/>
              <a:gdLst/>
              <a:ahLst/>
              <a:cxnLst/>
              <a:rect l="l" t="t" r="r" b="b"/>
              <a:pathLst>
                <a:path w="2551" h="4566" extrusionOk="0">
                  <a:moveTo>
                    <a:pt x="1642" y="0"/>
                  </a:moveTo>
                  <a:cubicBezTo>
                    <a:pt x="607" y="1087"/>
                    <a:pt x="1" y="2550"/>
                    <a:pt x="1" y="4155"/>
                  </a:cubicBezTo>
                  <a:lnTo>
                    <a:pt x="1" y="4476"/>
                  </a:lnTo>
                  <a:lnTo>
                    <a:pt x="125" y="4566"/>
                  </a:lnTo>
                  <a:lnTo>
                    <a:pt x="2551" y="2799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40"/>
            <p:cNvSpPr/>
            <p:nvPr/>
          </p:nvSpPr>
          <p:spPr>
            <a:xfrm>
              <a:off x="6959402" y="3986539"/>
              <a:ext cx="104788" cy="80012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1"/>
                  </a:moveTo>
                  <a:lnTo>
                    <a:pt x="0" y="36"/>
                  </a:lnTo>
                  <a:cubicBezTo>
                    <a:pt x="785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40"/>
            <p:cNvSpPr/>
            <p:nvPr/>
          </p:nvSpPr>
          <p:spPr>
            <a:xfrm>
              <a:off x="7131280" y="3991798"/>
              <a:ext cx="107164" cy="77610"/>
            </a:xfrm>
            <a:custGeom>
              <a:avLst/>
              <a:gdLst/>
              <a:ahLst/>
              <a:cxnLst/>
              <a:rect l="l" t="t" r="r" b="b"/>
              <a:pathLst>
                <a:path w="4014" h="2907" extrusionOk="0">
                  <a:moveTo>
                    <a:pt x="928" y="0"/>
                  </a:moveTo>
                  <a:lnTo>
                    <a:pt x="0" y="2835"/>
                  </a:lnTo>
                  <a:lnTo>
                    <a:pt x="107" y="2907"/>
                  </a:lnTo>
                  <a:cubicBezTo>
                    <a:pt x="1731" y="2604"/>
                    <a:pt x="3139" y="1623"/>
                    <a:pt x="4014" y="286"/>
                  </a:cubicBezTo>
                  <a:lnTo>
                    <a:pt x="39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40"/>
            <p:cNvSpPr/>
            <p:nvPr/>
          </p:nvSpPr>
          <p:spPr>
            <a:xfrm>
              <a:off x="7196528" y="3806545"/>
              <a:ext cx="68586" cy="122889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54"/>
                  </a:lnTo>
                  <a:lnTo>
                    <a:pt x="2426" y="4602"/>
                  </a:lnTo>
                  <a:lnTo>
                    <a:pt x="2533" y="4531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3" y="1054"/>
                    <a:pt x="1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40"/>
            <p:cNvSpPr/>
            <p:nvPr/>
          </p:nvSpPr>
          <p:spPr>
            <a:xfrm>
              <a:off x="6902269" y="2664753"/>
              <a:ext cx="51900" cy="84524"/>
            </a:xfrm>
            <a:custGeom>
              <a:avLst/>
              <a:gdLst/>
              <a:ahLst/>
              <a:cxnLst/>
              <a:rect l="l" t="t" r="r" b="b"/>
              <a:pathLst>
                <a:path w="1944" h="3166" extrusionOk="0">
                  <a:moveTo>
                    <a:pt x="481" y="0"/>
                  </a:moveTo>
                  <a:lnTo>
                    <a:pt x="481" y="0"/>
                  </a:lnTo>
                  <a:cubicBezTo>
                    <a:pt x="428" y="447"/>
                    <a:pt x="0" y="3015"/>
                    <a:pt x="714" y="3158"/>
                  </a:cubicBezTo>
                  <a:cubicBezTo>
                    <a:pt x="740" y="3163"/>
                    <a:pt x="767" y="3166"/>
                    <a:pt x="792" y="3166"/>
                  </a:cubicBezTo>
                  <a:cubicBezTo>
                    <a:pt x="1641" y="3166"/>
                    <a:pt x="1943" y="393"/>
                    <a:pt x="1943" y="393"/>
                  </a:cubicBez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40"/>
            <p:cNvSpPr/>
            <p:nvPr/>
          </p:nvSpPr>
          <p:spPr>
            <a:xfrm>
              <a:off x="6828932" y="2645691"/>
              <a:ext cx="94776" cy="127881"/>
            </a:xfrm>
            <a:custGeom>
              <a:avLst/>
              <a:gdLst/>
              <a:ahLst/>
              <a:cxnLst/>
              <a:rect l="l" t="t" r="r" b="b"/>
              <a:pathLst>
                <a:path w="3550" h="4790" extrusionOk="0">
                  <a:moveTo>
                    <a:pt x="2569" y="1"/>
                  </a:moveTo>
                  <a:cubicBezTo>
                    <a:pt x="2569" y="1"/>
                    <a:pt x="1" y="4210"/>
                    <a:pt x="802" y="4745"/>
                  </a:cubicBezTo>
                  <a:cubicBezTo>
                    <a:pt x="848" y="4775"/>
                    <a:pt x="897" y="4789"/>
                    <a:pt x="950" y="4789"/>
                  </a:cubicBezTo>
                  <a:cubicBezTo>
                    <a:pt x="1808" y="4789"/>
                    <a:pt x="3549" y="1054"/>
                    <a:pt x="3549" y="1054"/>
                  </a:cubicBezTo>
                  <a:lnTo>
                    <a:pt x="25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40"/>
            <p:cNvSpPr/>
            <p:nvPr/>
          </p:nvSpPr>
          <p:spPr>
            <a:xfrm>
              <a:off x="6797002" y="2617632"/>
              <a:ext cx="100516" cy="123930"/>
            </a:xfrm>
            <a:custGeom>
              <a:avLst/>
              <a:gdLst/>
              <a:ahLst/>
              <a:cxnLst/>
              <a:rect l="l" t="t" r="r" b="b"/>
              <a:pathLst>
                <a:path w="3765" h="4642" extrusionOk="0">
                  <a:moveTo>
                    <a:pt x="2837" y="0"/>
                  </a:moveTo>
                  <a:cubicBezTo>
                    <a:pt x="2837" y="0"/>
                    <a:pt x="1" y="3995"/>
                    <a:pt x="750" y="4583"/>
                  </a:cubicBezTo>
                  <a:cubicBezTo>
                    <a:pt x="801" y="4623"/>
                    <a:pt x="858" y="4642"/>
                    <a:pt x="921" y="4642"/>
                  </a:cubicBezTo>
                  <a:cubicBezTo>
                    <a:pt x="1795" y="4642"/>
                    <a:pt x="3765" y="1106"/>
                    <a:pt x="3765" y="1106"/>
                  </a:cubicBezTo>
                  <a:lnTo>
                    <a:pt x="2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40"/>
            <p:cNvSpPr/>
            <p:nvPr/>
          </p:nvSpPr>
          <p:spPr>
            <a:xfrm>
              <a:off x="6765125" y="2603803"/>
              <a:ext cx="120032" cy="100116"/>
            </a:xfrm>
            <a:custGeom>
              <a:avLst/>
              <a:gdLst/>
              <a:ahLst/>
              <a:cxnLst/>
              <a:rect l="l" t="t" r="r" b="b"/>
              <a:pathLst>
                <a:path w="4496" h="3750" extrusionOk="0">
                  <a:moveTo>
                    <a:pt x="3763" y="0"/>
                  </a:moveTo>
                  <a:cubicBezTo>
                    <a:pt x="3763" y="0"/>
                    <a:pt x="1" y="2961"/>
                    <a:pt x="660" y="3657"/>
                  </a:cubicBezTo>
                  <a:cubicBezTo>
                    <a:pt x="720" y="3721"/>
                    <a:pt x="801" y="3750"/>
                    <a:pt x="899" y="3750"/>
                  </a:cubicBezTo>
                  <a:cubicBezTo>
                    <a:pt x="1873" y="3750"/>
                    <a:pt x="4495" y="892"/>
                    <a:pt x="4495" y="892"/>
                  </a:cubicBezTo>
                  <a:lnTo>
                    <a:pt x="37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40"/>
            <p:cNvSpPr/>
            <p:nvPr/>
          </p:nvSpPr>
          <p:spPr>
            <a:xfrm>
              <a:off x="6765579" y="2582846"/>
              <a:ext cx="131939" cy="63914"/>
            </a:xfrm>
            <a:custGeom>
              <a:avLst/>
              <a:gdLst/>
              <a:ahLst/>
              <a:cxnLst/>
              <a:rect l="l" t="t" r="r" b="b"/>
              <a:pathLst>
                <a:path w="4942" h="2394" extrusionOk="0">
                  <a:moveTo>
                    <a:pt x="4602" y="1"/>
                  </a:moveTo>
                  <a:cubicBezTo>
                    <a:pt x="4602" y="1"/>
                    <a:pt x="1" y="1268"/>
                    <a:pt x="340" y="2159"/>
                  </a:cubicBezTo>
                  <a:cubicBezTo>
                    <a:pt x="403" y="2326"/>
                    <a:pt x="603" y="2393"/>
                    <a:pt x="886" y="2393"/>
                  </a:cubicBezTo>
                  <a:cubicBezTo>
                    <a:pt x="2121" y="2393"/>
                    <a:pt x="4942" y="1106"/>
                    <a:pt x="4942" y="1106"/>
                  </a:cubicBezTo>
                  <a:lnTo>
                    <a:pt x="46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40"/>
            <p:cNvSpPr/>
            <p:nvPr/>
          </p:nvSpPr>
          <p:spPr>
            <a:xfrm>
              <a:off x="6846071" y="2373832"/>
              <a:ext cx="307635" cy="324775"/>
            </a:xfrm>
            <a:custGeom>
              <a:avLst/>
              <a:gdLst/>
              <a:ahLst/>
              <a:cxnLst/>
              <a:rect l="l" t="t" r="r" b="b"/>
              <a:pathLst>
                <a:path w="11523" h="12165" extrusionOk="0">
                  <a:moveTo>
                    <a:pt x="8864" y="1"/>
                  </a:moveTo>
                  <a:lnTo>
                    <a:pt x="8062" y="2087"/>
                  </a:lnTo>
                  <a:lnTo>
                    <a:pt x="1" y="9221"/>
                  </a:lnTo>
                  <a:lnTo>
                    <a:pt x="3620" y="12164"/>
                  </a:lnTo>
                  <a:cubicBezTo>
                    <a:pt x="4512" y="12164"/>
                    <a:pt x="5387" y="11451"/>
                    <a:pt x="5511" y="10648"/>
                  </a:cubicBezTo>
                  <a:cubicBezTo>
                    <a:pt x="5511" y="10648"/>
                    <a:pt x="10488" y="7670"/>
                    <a:pt x="11522" y="5404"/>
                  </a:cubicBezTo>
                  <a:lnTo>
                    <a:pt x="88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40"/>
            <p:cNvSpPr/>
            <p:nvPr/>
          </p:nvSpPr>
          <p:spPr>
            <a:xfrm>
              <a:off x="7375561" y="3652288"/>
              <a:ext cx="231441" cy="280003"/>
            </a:xfrm>
            <a:custGeom>
              <a:avLst/>
              <a:gdLst/>
              <a:ahLst/>
              <a:cxnLst/>
              <a:rect l="l" t="t" r="r" b="b"/>
              <a:pathLst>
                <a:path w="8669" h="10488" extrusionOk="0">
                  <a:moveTo>
                    <a:pt x="5261" y="0"/>
                  </a:moveTo>
                  <a:lnTo>
                    <a:pt x="2212" y="2569"/>
                  </a:lnTo>
                  <a:lnTo>
                    <a:pt x="2176" y="2961"/>
                  </a:lnTo>
                  <a:cubicBezTo>
                    <a:pt x="2158" y="3211"/>
                    <a:pt x="2105" y="3460"/>
                    <a:pt x="2033" y="3693"/>
                  </a:cubicBezTo>
                  <a:cubicBezTo>
                    <a:pt x="1891" y="4174"/>
                    <a:pt x="1641" y="4620"/>
                    <a:pt x="1302" y="5013"/>
                  </a:cubicBezTo>
                  <a:cubicBezTo>
                    <a:pt x="1230" y="5084"/>
                    <a:pt x="1177" y="5172"/>
                    <a:pt x="1106" y="5244"/>
                  </a:cubicBezTo>
                  <a:cubicBezTo>
                    <a:pt x="945" y="5458"/>
                    <a:pt x="802" y="5672"/>
                    <a:pt x="678" y="5904"/>
                  </a:cubicBezTo>
                  <a:cubicBezTo>
                    <a:pt x="552" y="6100"/>
                    <a:pt x="445" y="6314"/>
                    <a:pt x="357" y="6528"/>
                  </a:cubicBezTo>
                  <a:cubicBezTo>
                    <a:pt x="231" y="6832"/>
                    <a:pt x="143" y="7153"/>
                    <a:pt x="89" y="7474"/>
                  </a:cubicBezTo>
                  <a:cubicBezTo>
                    <a:pt x="36" y="7741"/>
                    <a:pt x="0" y="7990"/>
                    <a:pt x="0" y="8259"/>
                  </a:cubicBezTo>
                  <a:cubicBezTo>
                    <a:pt x="0" y="9008"/>
                    <a:pt x="143" y="9774"/>
                    <a:pt x="481" y="10487"/>
                  </a:cubicBezTo>
                  <a:lnTo>
                    <a:pt x="8668" y="3622"/>
                  </a:lnTo>
                  <a:lnTo>
                    <a:pt x="6706" y="1534"/>
                  </a:lnTo>
                  <a:lnTo>
                    <a:pt x="52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40"/>
            <p:cNvSpPr/>
            <p:nvPr/>
          </p:nvSpPr>
          <p:spPr>
            <a:xfrm>
              <a:off x="7513132" y="3693242"/>
              <a:ext cx="93868" cy="114799"/>
            </a:xfrm>
            <a:custGeom>
              <a:avLst/>
              <a:gdLst/>
              <a:ahLst/>
              <a:cxnLst/>
              <a:rect l="l" t="t" r="r" b="b"/>
              <a:pathLst>
                <a:path w="3516" h="4300" extrusionOk="0">
                  <a:moveTo>
                    <a:pt x="1553" y="0"/>
                  </a:moveTo>
                  <a:lnTo>
                    <a:pt x="1518" y="19"/>
                  </a:lnTo>
                  <a:cubicBezTo>
                    <a:pt x="251" y="1089"/>
                    <a:pt x="1" y="2944"/>
                    <a:pt x="876" y="4299"/>
                  </a:cubicBezTo>
                  <a:lnTo>
                    <a:pt x="3515" y="2088"/>
                  </a:lnTo>
                  <a:lnTo>
                    <a:pt x="15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40"/>
            <p:cNvSpPr/>
            <p:nvPr/>
          </p:nvSpPr>
          <p:spPr>
            <a:xfrm>
              <a:off x="7405088" y="3750854"/>
              <a:ext cx="62873" cy="44852"/>
            </a:xfrm>
            <a:custGeom>
              <a:avLst/>
              <a:gdLst/>
              <a:ahLst/>
              <a:cxnLst/>
              <a:rect l="l" t="t" r="r" b="b"/>
              <a:pathLst>
                <a:path w="2355" h="1680" extrusionOk="0">
                  <a:moveTo>
                    <a:pt x="927" y="1"/>
                  </a:moveTo>
                  <a:cubicBezTo>
                    <a:pt x="785" y="482"/>
                    <a:pt x="535" y="928"/>
                    <a:pt x="196" y="1321"/>
                  </a:cubicBezTo>
                  <a:cubicBezTo>
                    <a:pt x="124" y="1392"/>
                    <a:pt x="71" y="1480"/>
                    <a:pt x="0" y="1552"/>
                  </a:cubicBezTo>
                  <a:lnTo>
                    <a:pt x="1427" y="1677"/>
                  </a:lnTo>
                  <a:cubicBezTo>
                    <a:pt x="1448" y="1679"/>
                    <a:pt x="1469" y="1680"/>
                    <a:pt x="1490" y="1680"/>
                  </a:cubicBezTo>
                  <a:cubicBezTo>
                    <a:pt x="1682" y="1680"/>
                    <a:pt x="1871" y="1609"/>
                    <a:pt x="2015" y="1480"/>
                  </a:cubicBezTo>
                  <a:cubicBezTo>
                    <a:pt x="2176" y="1356"/>
                    <a:pt x="2283" y="1159"/>
                    <a:pt x="2300" y="945"/>
                  </a:cubicBezTo>
                  <a:cubicBezTo>
                    <a:pt x="2354" y="482"/>
                    <a:pt x="2015" y="89"/>
                    <a:pt x="1570" y="54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40"/>
            <p:cNvSpPr/>
            <p:nvPr/>
          </p:nvSpPr>
          <p:spPr>
            <a:xfrm>
              <a:off x="7377910" y="3809909"/>
              <a:ext cx="84337" cy="47361"/>
            </a:xfrm>
            <a:custGeom>
              <a:avLst/>
              <a:gdLst/>
              <a:ahLst/>
              <a:cxnLst/>
              <a:rect l="l" t="t" r="r" b="b"/>
              <a:pathLst>
                <a:path w="3159" h="1774" extrusionOk="0">
                  <a:moveTo>
                    <a:pt x="590" y="0"/>
                  </a:moveTo>
                  <a:cubicBezTo>
                    <a:pt x="464" y="196"/>
                    <a:pt x="357" y="410"/>
                    <a:pt x="269" y="624"/>
                  </a:cubicBezTo>
                  <a:cubicBezTo>
                    <a:pt x="143" y="928"/>
                    <a:pt x="55" y="1249"/>
                    <a:pt x="1" y="1570"/>
                  </a:cubicBezTo>
                  <a:lnTo>
                    <a:pt x="2231" y="1765"/>
                  </a:lnTo>
                  <a:cubicBezTo>
                    <a:pt x="2266" y="1771"/>
                    <a:pt x="2301" y="1773"/>
                    <a:pt x="2335" y="1773"/>
                  </a:cubicBezTo>
                  <a:cubicBezTo>
                    <a:pt x="2526" y="1773"/>
                    <a:pt x="2700" y="1694"/>
                    <a:pt x="2837" y="1587"/>
                  </a:cubicBezTo>
                  <a:cubicBezTo>
                    <a:pt x="2997" y="1444"/>
                    <a:pt x="3104" y="1249"/>
                    <a:pt x="3123" y="1035"/>
                  </a:cubicBezTo>
                  <a:cubicBezTo>
                    <a:pt x="3158" y="588"/>
                    <a:pt x="2837" y="196"/>
                    <a:pt x="2374" y="160"/>
                  </a:cubicBezTo>
                  <a:lnTo>
                    <a:pt x="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40"/>
            <p:cNvSpPr/>
            <p:nvPr/>
          </p:nvSpPr>
          <p:spPr>
            <a:xfrm>
              <a:off x="7388402" y="3748959"/>
              <a:ext cx="237634" cy="206185"/>
            </a:xfrm>
            <a:custGeom>
              <a:avLst/>
              <a:gdLst/>
              <a:ahLst/>
              <a:cxnLst/>
              <a:rect l="l" t="t" r="r" b="b"/>
              <a:pathLst>
                <a:path w="8901" h="7723" extrusionOk="0">
                  <a:moveTo>
                    <a:pt x="8187" y="1"/>
                  </a:moveTo>
                  <a:lnTo>
                    <a:pt x="0" y="6866"/>
                  </a:lnTo>
                  <a:lnTo>
                    <a:pt x="714" y="7722"/>
                  </a:lnTo>
                  <a:lnTo>
                    <a:pt x="8901" y="857"/>
                  </a:lnTo>
                  <a:lnTo>
                    <a:pt x="81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40"/>
            <p:cNvSpPr/>
            <p:nvPr/>
          </p:nvSpPr>
          <p:spPr>
            <a:xfrm>
              <a:off x="7407437" y="3923693"/>
              <a:ext cx="43383" cy="40981"/>
            </a:xfrm>
            <a:custGeom>
              <a:avLst/>
              <a:gdLst/>
              <a:ahLst/>
              <a:cxnLst/>
              <a:rect l="l" t="t" r="r" b="b"/>
              <a:pathLst>
                <a:path w="1625" h="1535" extrusionOk="0">
                  <a:moveTo>
                    <a:pt x="1410" y="0"/>
                  </a:moveTo>
                  <a:lnTo>
                    <a:pt x="1" y="1177"/>
                  </a:lnTo>
                  <a:lnTo>
                    <a:pt x="804" y="1534"/>
                  </a:lnTo>
                  <a:lnTo>
                    <a:pt x="1624" y="856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40"/>
            <p:cNvSpPr/>
            <p:nvPr/>
          </p:nvSpPr>
          <p:spPr>
            <a:xfrm>
              <a:off x="7491240" y="3853719"/>
              <a:ext cx="43383" cy="40981"/>
            </a:xfrm>
            <a:custGeom>
              <a:avLst/>
              <a:gdLst/>
              <a:ahLst/>
              <a:cxnLst/>
              <a:rect l="l" t="t" r="r" b="b"/>
              <a:pathLst>
                <a:path w="1625" h="1535" extrusionOk="0">
                  <a:moveTo>
                    <a:pt x="1410" y="0"/>
                  </a:moveTo>
                  <a:lnTo>
                    <a:pt x="1" y="1159"/>
                  </a:lnTo>
                  <a:lnTo>
                    <a:pt x="804" y="1534"/>
                  </a:lnTo>
                  <a:lnTo>
                    <a:pt x="1624" y="856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40"/>
            <p:cNvSpPr/>
            <p:nvPr/>
          </p:nvSpPr>
          <p:spPr>
            <a:xfrm>
              <a:off x="7575043" y="3783238"/>
              <a:ext cx="43383" cy="40981"/>
            </a:xfrm>
            <a:custGeom>
              <a:avLst/>
              <a:gdLst/>
              <a:ahLst/>
              <a:cxnLst/>
              <a:rect l="l" t="t" r="r" b="b"/>
              <a:pathLst>
                <a:path w="1625" h="1535" extrusionOk="0">
                  <a:moveTo>
                    <a:pt x="1410" y="1"/>
                  </a:moveTo>
                  <a:lnTo>
                    <a:pt x="0" y="1178"/>
                  </a:lnTo>
                  <a:lnTo>
                    <a:pt x="804" y="1534"/>
                  </a:lnTo>
                  <a:lnTo>
                    <a:pt x="1624" y="874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40"/>
            <p:cNvSpPr/>
            <p:nvPr/>
          </p:nvSpPr>
          <p:spPr>
            <a:xfrm>
              <a:off x="6942262" y="2655730"/>
              <a:ext cx="551864" cy="512352"/>
            </a:xfrm>
            <a:custGeom>
              <a:avLst/>
              <a:gdLst/>
              <a:ahLst/>
              <a:cxnLst/>
              <a:rect l="l" t="t" r="r" b="b"/>
              <a:pathLst>
                <a:path w="20671" h="19191" extrusionOk="0">
                  <a:moveTo>
                    <a:pt x="10041" y="0"/>
                  </a:moveTo>
                  <a:lnTo>
                    <a:pt x="7865" y="1230"/>
                  </a:lnTo>
                  <a:cubicBezTo>
                    <a:pt x="7865" y="1230"/>
                    <a:pt x="4690" y="3995"/>
                    <a:pt x="1677" y="7705"/>
                  </a:cubicBezTo>
                  <a:cubicBezTo>
                    <a:pt x="1088" y="8400"/>
                    <a:pt x="535" y="9132"/>
                    <a:pt x="0" y="9898"/>
                  </a:cubicBezTo>
                  <a:cubicBezTo>
                    <a:pt x="1463" y="14357"/>
                    <a:pt x="5297" y="17959"/>
                    <a:pt x="9827" y="19191"/>
                  </a:cubicBezTo>
                  <a:cubicBezTo>
                    <a:pt x="10397" y="18922"/>
                    <a:pt x="11075" y="18566"/>
                    <a:pt x="11824" y="18173"/>
                  </a:cubicBezTo>
                  <a:cubicBezTo>
                    <a:pt x="14999" y="16480"/>
                    <a:pt x="19351" y="13876"/>
                    <a:pt x="20671" y="11646"/>
                  </a:cubicBezTo>
                  <a:lnTo>
                    <a:pt x="13198" y="1016"/>
                  </a:lnTo>
                  <a:lnTo>
                    <a:pt x="100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40"/>
            <p:cNvSpPr/>
            <p:nvPr/>
          </p:nvSpPr>
          <p:spPr>
            <a:xfrm>
              <a:off x="6829386" y="2919953"/>
              <a:ext cx="421901" cy="470971"/>
            </a:xfrm>
            <a:custGeom>
              <a:avLst/>
              <a:gdLst/>
              <a:ahLst/>
              <a:cxnLst/>
              <a:rect l="l" t="t" r="r" b="b"/>
              <a:pathLst>
                <a:path w="15803" h="17641" extrusionOk="0">
                  <a:moveTo>
                    <a:pt x="4228" y="1"/>
                  </a:moveTo>
                  <a:cubicBezTo>
                    <a:pt x="3354" y="1214"/>
                    <a:pt x="2552" y="2481"/>
                    <a:pt x="1927" y="3765"/>
                  </a:cubicBezTo>
                  <a:cubicBezTo>
                    <a:pt x="1" y="7617"/>
                    <a:pt x="840" y="12343"/>
                    <a:pt x="4138" y="15125"/>
                  </a:cubicBezTo>
                  <a:cubicBezTo>
                    <a:pt x="5370" y="16160"/>
                    <a:pt x="6742" y="16944"/>
                    <a:pt x="8062" y="17641"/>
                  </a:cubicBezTo>
                  <a:cubicBezTo>
                    <a:pt x="9097" y="16071"/>
                    <a:pt x="11612" y="12896"/>
                    <a:pt x="15803" y="11594"/>
                  </a:cubicBezTo>
                  <a:cubicBezTo>
                    <a:pt x="13182" y="10221"/>
                    <a:pt x="12504" y="10043"/>
                    <a:pt x="12504" y="10043"/>
                  </a:cubicBezTo>
                  <a:cubicBezTo>
                    <a:pt x="12504" y="10043"/>
                    <a:pt x="13110" y="9775"/>
                    <a:pt x="14055" y="9294"/>
                  </a:cubicBezTo>
                  <a:cubicBezTo>
                    <a:pt x="9525" y="8062"/>
                    <a:pt x="5691" y="4460"/>
                    <a:pt x="4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40"/>
            <p:cNvSpPr/>
            <p:nvPr/>
          </p:nvSpPr>
          <p:spPr>
            <a:xfrm>
              <a:off x="7044620" y="3229455"/>
              <a:ext cx="266655" cy="190487"/>
            </a:xfrm>
            <a:custGeom>
              <a:avLst/>
              <a:gdLst/>
              <a:ahLst/>
              <a:cxnLst/>
              <a:rect l="l" t="t" r="r" b="b"/>
              <a:pathLst>
                <a:path w="9988" h="7135" extrusionOk="0">
                  <a:moveTo>
                    <a:pt x="7741" y="1"/>
                  </a:moveTo>
                  <a:cubicBezTo>
                    <a:pt x="3550" y="1303"/>
                    <a:pt x="1035" y="4478"/>
                    <a:pt x="0" y="6048"/>
                  </a:cubicBezTo>
                  <a:cubicBezTo>
                    <a:pt x="749" y="6440"/>
                    <a:pt x="1481" y="6797"/>
                    <a:pt x="2176" y="7135"/>
                  </a:cubicBezTo>
                  <a:cubicBezTo>
                    <a:pt x="3389" y="5423"/>
                    <a:pt x="5940" y="2552"/>
                    <a:pt x="9988" y="1428"/>
                  </a:cubicBezTo>
                  <a:cubicBezTo>
                    <a:pt x="9614" y="1071"/>
                    <a:pt x="9239" y="785"/>
                    <a:pt x="8865" y="590"/>
                  </a:cubicBezTo>
                  <a:cubicBezTo>
                    <a:pt x="8454" y="376"/>
                    <a:pt x="8080" y="179"/>
                    <a:pt x="7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40"/>
            <p:cNvSpPr/>
            <p:nvPr/>
          </p:nvSpPr>
          <p:spPr>
            <a:xfrm>
              <a:off x="7102713" y="3267553"/>
              <a:ext cx="424277" cy="453324"/>
            </a:xfrm>
            <a:custGeom>
              <a:avLst/>
              <a:gdLst/>
              <a:ahLst/>
              <a:cxnLst/>
              <a:rect l="l" t="t" r="r" b="b"/>
              <a:pathLst>
                <a:path w="15892" h="16980" extrusionOk="0">
                  <a:moveTo>
                    <a:pt x="7812" y="1"/>
                  </a:moveTo>
                  <a:cubicBezTo>
                    <a:pt x="3764" y="1125"/>
                    <a:pt x="1213" y="3996"/>
                    <a:pt x="0" y="5708"/>
                  </a:cubicBezTo>
                  <a:cubicBezTo>
                    <a:pt x="340" y="5886"/>
                    <a:pt x="661" y="6064"/>
                    <a:pt x="982" y="6226"/>
                  </a:cubicBezTo>
                  <a:cubicBezTo>
                    <a:pt x="9364" y="10880"/>
                    <a:pt x="12432" y="16980"/>
                    <a:pt x="12432" y="16980"/>
                  </a:cubicBezTo>
                  <a:cubicBezTo>
                    <a:pt x="12432" y="16980"/>
                    <a:pt x="15321" y="16713"/>
                    <a:pt x="15892" y="14822"/>
                  </a:cubicBezTo>
                  <a:cubicBezTo>
                    <a:pt x="15892" y="14822"/>
                    <a:pt x="11718" y="3675"/>
                    <a:pt x="78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40"/>
            <p:cNvSpPr/>
            <p:nvPr/>
          </p:nvSpPr>
          <p:spPr>
            <a:xfrm>
              <a:off x="8171676" y="3863224"/>
              <a:ext cx="241906" cy="269538"/>
            </a:xfrm>
            <a:custGeom>
              <a:avLst/>
              <a:gdLst/>
              <a:ahLst/>
              <a:cxnLst/>
              <a:rect l="l" t="t" r="r" b="b"/>
              <a:pathLst>
                <a:path w="9061" h="10096" extrusionOk="0">
                  <a:moveTo>
                    <a:pt x="5939" y="1"/>
                  </a:moveTo>
                  <a:lnTo>
                    <a:pt x="2693" y="2319"/>
                  </a:lnTo>
                  <a:lnTo>
                    <a:pt x="2640" y="2712"/>
                  </a:lnTo>
                  <a:cubicBezTo>
                    <a:pt x="2605" y="2962"/>
                    <a:pt x="2533" y="3193"/>
                    <a:pt x="2443" y="3425"/>
                  </a:cubicBezTo>
                  <a:cubicBezTo>
                    <a:pt x="2265" y="3906"/>
                    <a:pt x="1980" y="4334"/>
                    <a:pt x="1606" y="4691"/>
                  </a:cubicBezTo>
                  <a:cubicBezTo>
                    <a:pt x="1534" y="4762"/>
                    <a:pt x="1480" y="4834"/>
                    <a:pt x="1409" y="4905"/>
                  </a:cubicBezTo>
                  <a:cubicBezTo>
                    <a:pt x="1231" y="5102"/>
                    <a:pt x="1071" y="5316"/>
                    <a:pt x="909" y="5530"/>
                  </a:cubicBezTo>
                  <a:cubicBezTo>
                    <a:pt x="785" y="5725"/>
                    <a:pt x="660" y="5922"/>
                    <a:pt x="571" y="6136"/>
                  </a:cubicBezTo>
                  <a:cubicBezTo>
                    <a:pt x="410" y="6439"/>
                    <a:pt x="303" y="6743"/>
                    <a:pt x="215" y="7064"/>
                  </a:cubicBezTo>
                  <a:cubicBezTo>
                    <a:pt x="143" y="7313"/>
                    <a:pt x="108" y="7580"/>
                    <a:pt x="72" y="7830"/>
                  </a:cubicBezTo>
                  <a:cubicBezTo>
                    <a:pt x="1" y="8597"/>
                    <a:pt x="108" y="9364"/>
                    <a:pt x="374" y="10096"/>
                  </a:cubicBezTo>
                  <a:lnTo>
                    <a:pt x="9061" y="3853"/>
                  </a:lnTo>
                  <a:lnTo>
                    <a:pt x="7259" y="1623"/>
                  </a:lnTo>
                  <a:lnTo>
                    <a:pt x="5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40"/>
            <p:cNvSpPr/>
            <p:nvPr/>
          </p:nvSpPr>
          <p:spPr>
            <a:xfrm>
              <a:off x="8318325" y="3906553"/>
              <a:ext cx="95257" cy="113331"/>
            </a:xfrm>
            <a:custGeom>
              <a:avLst/>
              <a:gdLst/>
              <a:ahLst/>
              <a:cxnLst/>
              <a:rect l="l" t="t" r="r" b="b"/>
              <a:pathLst>
                <a:path w="3568" h="4245" extrusionOk="0">
                  <a:moveTo>
                    <a:pt x="1766" y="0"/>
                  </a:moveTo>
                  <a:lnTo>
                    <a:pt x="1730" y="19"/>
                  </a:lnTo>
                  <a:cubicBezTo>
                    <a:pt x="375" y="999"/>
                    <a:pt x="1" y="2818"/>
                    <a:pt x="767" y="4245"/>
                  </a:cubicBezTo>
                  <a:lnTo>
                    <a:pt x="3568" y="2230"/>
                  </a:lnTo>
                  <a:lnTo>
                    <a:pt x="17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40"/>
            <p:cNvSpPr/>
            <p:nvPr/>
          </p:nvSpPr>
          <p:spPr>
            <a:xfrm>
              <a:off x="8209266" y="3954662"/>
              <a:ext cx="64341" cy="46026"/>
            </a:xfrm>
            <a:custGeom>
              <a:avLst/>
              <a:gdLst/>
              <a:ahLst/>
              <a:cxnLst/>
              <a:rect l="l" t="t" r="r" b="b"/>
              <a:pathLst>
                <a:path w="2410" h="1724" extrusionOk="0">
                  <a:moveTo>
                    <a:pt x="1035" y="0"/>
                  </a:moveTo>
                  <a:cubicBezTo>
                    <a:pt x="857" y="481"/>
                    <a:pt x="572" y="909"/>
                    <a:pt x="198" y="1266"/>
                  </a:cubicBezTo>
                  <a:cubicBezTo>
                    <a:pt x="126" y="1337"/>
                    <a:pt x="72" y="1409"/>
                    <a:pt x="1" y="1480"/>
                  </a:cubicBezTo>
                  <a:lnTo>
                    <a:pt x="1411" y="1712"/>
                  </a:lnTo>
                  <a:cubicBezTo>
                    <a:pt x="1454" y="1720"/>
                    <a:pt x="1497" y="1723"/>
                    <a:pt x="1540" y="1723"/>
                  </a:cubicBezTo>
                  <a:cubicBezTo>
                    <a:pt x="1709" y="1723"/>
                    <a:pt x="1871" y="1669"/>
                    <a:pt x="1998" y="1570"/>
                  </a:cubicBezTo>
                  <a:cubicBezTo>
                    <a:pt x="2177" y="1444"/>
                    <a:pt x="2302" y="1266"/>
                    <a:pt x="2338" y="1052"/>
                  </a:cubicBezTo>
                  <a:cubicBezTo>
                    <a:pt x="2409" y="607"/>
                    <a:pt x="2105" y="179"/>
                    <a:pt x="1660" y="107"/>
                  </a:cubicBezTo>
                  <a:lnTo>
                    <a:pt x="10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40"/>
            <p:cNvSpPr/>
            <p:nvPr/>
          </p:nvSpPr>
          <p:spPr>
            <a:xfrm>
              <a:off x="8177390" y="4010833"/>
              <a:ext cx="86206" cy="50805"/>
            </a:xfrm>
            <a:custGeom>
              <a:avLst/>
              <a:gdLst/>
              <a:ahLst/>
              <a:cxnLst/>
              <a:rect l="l" t="t" r="r" b="b"/>
              <a:pathLst>
                <a:path w="3229" h="1903" extrusionOk="0">
                  <a:moveTo>
                    <a:pt x="695" y="1"/>
                  </a:moveTo>
                  <a:cubicBezTo>
                    <a:pt x="571" y="196"/>
                    <a:pt x="446" y="393"/>
                    <a:pt x="357" y="607"/>
                  </a:cubicBezTo>
                  <a:cubicBezTo>
                    <a:pt x="196" y="910"/>
                    <a:pt x="89" y="1214"/>
                    <a:pt x="1" y="1535"/>
                  </a:cubicBezTo>
                  <a:lnTo>
                    <a:pt x="2229" y="1891"/>
                  </a:lnTo>
                  <a:cubicBezTo>
                    <a:pt x="2274" y="1899"/>
                    <a:pt x="2318" y="1902"/>
                    <a:pt x="2362" y="1902"/>
                  </a:cubicBezTo>
                  <a:cubicBezTo>
                    <a:pt x="2530" y="1902"/>
                    <a:pt x="2691" y="1851"/>
                    <a:pt x="2819" y="1766"/>
                  </a:cubicBezTo>
                  <a:cubicBezTo>
                    <a:pt x="2997" y="1642"/>
                    <a:pt x="3121" y="1445"/>
                    <a:pt x="3157" y="1231"/>
                  </a:cubicBezTo>
                  <a:cubicBezTo>
                    <a:pt x="3228" y="786"/>
                    <a:pt x="2926" y="375"/>
                    <a:pt x="2479" y="286"/>
                  </a:cubicBezTo>
                  <a:lnTo>
                    <a:pt x="6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40"/>
            <p:cNvSpPr/>
            <p:nvPr/>
          </p:nvSpPr>
          <p:spPr>
            <a:xfrm>
              <a:off x="8181661" y="3966088"/>
              <a:ext cx="249061" cy="190941"/>
            </a:xfrm>
            <a:custGeom>
              <a:avLst/>
              <a:gdLst/>
              <a:ahLst/>
              <a:cxnLst/>
              <a:rect l="l" t="t" r="r" b="b"/>
              <a:pathLst>
                <a:path w="9329" h="7152" extrusionOk="0">
                  <a:moveTo>
                    <a:pt x="8687" y="0"/>
                  </a:moveTo>
                  <a:lnTo>
                    <a:pt x="0" y="6243"/>
                  </a:lnTo>
                  <a:lnTo>
                    <a:pt x="661" y="7151"/>
                  </a:lnTo>
                  <a:lnTo>
                    <a:pt x="9329" y="909"/>
                  </a:lnTo>
                  <a:lnTo>
                    <a:pt x="8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40"/>
            <p:cNvSpPr/>
            <p:nvPr/>
          </p:nvSpPr>
          <p:spPr>
            <a:xfrm>
              <a:off x="8199308" y="4128435"/>
              <a:ext cx="43811" cy="39566"/>
            </a:xfrm>
            <a:custGeom>
              <a:avLst/>
              <a:gdLst/>
              <a:ahLst/>
              <a:cxnLst/>
              <a:rect l="l" t="t" r="r" b="b"/>
              <a:pathLst>
                <a:path w="1641" h="1482" extrusionOk="0">
                  <a:moveTo>
                    <a:pt x="1480" y="0"/>
                  </a:moveTo>
                  <a:lnTo>
                    <a:pt x="0" y="1070"/>
                  </a:lnTo>
                  <a:lnTo>
                    <a:pt x="785" y="1481"/>
                  </a:lnTo>
                  <a:lnTo>
                    <a:pt x="1641" y="875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40"/>
            <p:cNvSpPr/>
            <p:nvPr/>
          </p:nvSpPr>
          <p:spPr>
            <a:xfrm>
              <a:off x="8287863" y="4064628"/>
              <a:ext cx="43837" cy="39566"/>
            </a:xfrm>
            <a:custGeom>
              <a:avLst/>
              <a:gdLst/>
              <a:ahLst/>
              <a:cxnLst/>
              <a:rect l="l" t="t" r="r" b="b"/>
              <a:pathLst>
                <a:path w="1642" h="1482" extrusionOk="0">
                  <a:moveTo>
                    <a:pt x="1499" y="0"/>
                  </a:moveTo>
                  <a:lnTo>
                    <a:pt x="0" y="1071"/>
                  </a:lnTo>
                  <a:lnTo>
                    <a:pt x="785" y="1481"/>
                  </a:lnTo>
                  <a:lnTo>
                    <a:pt x="1641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40"/>
            <p:cNvSpPr/>
            <p:nvPr/>
          </p:nvSpPr>
          <p:spPr>
            <a:xfrm>
              <a:off x="8376872" y="4000822"/>
              <a:ext cx="43837" cy="39566"/>
            </a:xfrm>
            <a:custGeom>
              <a:avLst/>
              <a:gdLst/>
              <a:ahLst/>
              <a:cxnLst/>
              <a:rect l="l" t="t" r="r" b="b"/>
              <a:pathLst>
                <a:path w="1642" h="1482" extrusionOk="0">
                  <a:moveTo>
                    <a:pt x="1482" y="1"/>
                  </a:moveTo>
                  <a:lnTo>
                    <a:pt x="1" y="1071"/>
                  </a:lnTo>
                  <a:lnTo>
                    <a:pt x="786" y="1482"/>
                  </a:lnTo>
                  <a:lnTo>
                    <a:pt x="1642" y="875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40"/>
            <p:cNvSpPr/>
            <p:nvPr/>
          </p:nvSpPr>
          <p:spPr>
            <a:xfrm>
              <a:off x="7606466" y="2986163"/>
              <a:ext cx="477618" cy="498095"/>
            </a:xfrm>
            <a:custGeom>
              <a:avLst/>
              <a:gdLst/>
              <a:ahLst/>
              <a:cxnLst/>
              <a:rect l="l" t="t" r="r" b="b"/>
              <a:pathLst>
                <a:path w="17890" h="18657" extrusionOk="0">
                  <a:moveTo>
                    <a:pt x="9472" y="1"/>
                  </a:moveTo>
                  <a:lnTo>
                    <a:pt x="6600" y="964"/>
                  </a:lnTo>
                  <a:lnTo>
                    <a:pt x="1196" y="4405"/>
                  </a:lnTo>
                  <a:lnTo>
                    <a:pt x="1" y="8704"/>
                  </a:lnTo>
                  <a:lnTo>
                    <a:pt x="9489" y="18656"/>
                  </a:lnTo>
                  <a:cubicBezTo>
                    <a:pt x="10899" y="17051"/>
                    <a:pt x="13734" y="14447"/>
                    <a:pt x="17890" y="13751"/>
                  </a:cubicBezTo>
                  <a:cubicBezTo>
                    <a:pt x="17693" y="13537"/>
                    <a:pt x="17515" y="13306"/>
                    <a:pt x="17336" y="13127"/>
                  </a:cubicBezTo>
                  <a:cubicBezTo>
                    <a:pt x="14965" y="10648"/>
                    <a:pt x="12164" y="10969"/>
                    <a:pt x="11629" y="7206"/>
                  </a:cubicBezTo>
                  <a:cubicBezTo>
                    <a:pt x="11094" y="3442"/>
                    <a:pt x="9472" y="1"/>
                    <a:pt x="94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40"/>
            <p:cNvSpPr/>
            <p:nvPr/>
          </p:nvSpPr>
          <p:spPr>
            <a:xfrm>
              <a:off x="7859771" y="3353251"/>
              <a:ext cx="258111" cy="178126"/>
            </a:xfrm>
            <a:custGeom>
              <a:avLst/>
              <a:gdLst/>
              <a:ahLst/>
              <a:cxnLst/>
              <a:rect l="l" t="t" r="r" b="b"/>
              <a:pathLst>
                <a:path w="9668" h="6672" extrusionOk="0">
                  <a:moveTo>
                    <a:pt x="8402" y="1"/>
                  </a:moveTo>
                  <a:cubicBezTo>
                    <a:pt x="4246" y="697"/>
                    <a:pt x="1411" y="3301"/>
                    <a:pt x="1" y="4906"/>
                  </a:cubicBezTo>
                  <a:lnTo>
                    <a:pt x="1677" y="6671"/>
                  </a:lnTo>
                  <a:cubicBezTo>
                    <a:pt x="3016" y="5120"/>
                    <a:pt x="5727" y="2605"/>
                    <a:pt x="9668" y="1803"/>
                  </a:cubicBezTo>
                  <a:cubicBezTo>
                    <a:pt x="9239" y="1125"/>
                    <a:pt x="8811" y="519"/>
                    <a:pt x="84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40"/>
            <p:cNvSpPr/>
            <p:nvPr/>
          </p:nvSpPr>
          <p:spPr>
            <a:xfrm>
              <a:off x="7904542" y="3401360"/>
              <a:ext cx="429056" cy="523805"/>
            </a:xfrm>
            <a:custGeom>
              <a:avLst/>
              <a:gdLst/>
              <a:ahLst/>
              <a:cxnLst/>
              <a:rect l="l" t="t" r="r" b="b"/>
              <a:pathLst>
                <a:path w="16071" h="19620" extrusionOk="0">
                  <a:moveTo>
                    <a:pt x="7991" y="1"/>
                  </a:moveTo>
                  <a:cubicBezTo>
                    <a:pt x="4050" y="803"/>
                    <a:pt x="1339" y="3318"/>
                    <a:pt x="0" y="4869"/>
                  </a:cubicBezTo>
                  <a:lnTo>
                    <a:pt x="12699" y="19619"/>
                  </a:lnTo>
                  <a:cubicBezTo>
                    <a:pt x="12699" y="19619"/>
                    <a:pt x="15321" y="19423"/>
                    <a:pt x="16071" y="17479"/>
                  </a:cubicBezTo>
                  <a:cubicBezTo>
                    <a:pt x="16071" y="17479"/>
                    <a:pt x="11843" y="6011"/>
                    <a:pt x="79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40"/>
            <p:cNvSpPr/>
            <p:nvPr/>
          </p:nvSpPr>
          <p:spPr>
            <a:xfrm>
              <a:off x="7757440" y="2223366"/>
              <a:ext cx="317593" cy="477592"/>
            </a:xfrm>
            <a:custGeom>
              <a:avLst/>
              <a:gdLst/>
              <a:ahLst/>
              <a:cxnLst/>
              <a:rect l="l" t="t" r="r" b="b"/>
              <a:pathLst>
                <a:path w="11896" h="17889" extrusionOk="0">
                  <a:moveTo>
                    <a:pt x="3817" y="1"/>
                  </a:moveTo>
                  <a:lnTo>
                    <a:pt x="0" y="5494"/>
                  </a:lnTo>
                  <a:cubicBezTo>
                    <a:pt x="2818" y="7223"/>
                    <a:pt x="4851" y="12022"/>
                    <a:pt x="4851" y="12022"/>
                  </a:cubicBezTo>
                  <a:lnTo>
                    <a:pt x="10130" y="17889"/>
                  </a:lnTo>
                  <a:cubicBezTo>
                    <a:pt x="11895" y="16302"/>
                    <a:pt x="11522" y="14305"/>
                    <a:pt x="11236" y="12557"/>
                  </a:cubicBezTo>
                  <a:cubicBezTo>
                    <a:pt x="9774" y="5494"/>
                    <a:pt x="4547" y="72"/>
                    <a:pt x="4547" y="72"/>
                  </a:cubicBezTo>
                  <a:lnTo>
                    <a:pt x="3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40"/>
            <p:cNvSpPr/>
            <p:nvPr/>
          </p:nvSpPr>
          <p:spPr>
            <a:xfrm>
              <a:off x="7273657" y="2655730"/>
              <a:ext cx="585690" cy="562837"/>
            </a:xfrm>
            <a:custGeom>
              <a:avLst/>
              <a:gdLst/>
              <a:ahLst/>
              <a:cxnLst/>
              <a:rect l="l" t="t" r="r" b="b"/>
              <a:pathLst>
                <a:path w="21938" h="21082" extrusionOk="0">
                  <a:moveTo>
                    <a:pt x="13769" y="0"/>
                  </a:moveTo>
                  <a:lnTo>
                    <a:pt x="945" y="1926"/>
                  </a:lnTo>
                  <a:cubicBezTo>
                    <a:pt x="945" y="1926"/>
                    <a:pt x="1" y="7206"/>
                    <a:pt x="2943" y="11182"/>
                  </a:cubicBezTo>
                  <a:cubicBezTo>
                    <a:pt x="4905" y="13805"/>
                    <a:pt x="8419" y="17282"/>
                    <a:pt x="10595" y="19333"/>
                  </a:cubicBezTo>
                  <a:cubicBezTo>
                    <a:pt x="11718" y="20403"/>
                    <a:pt x="12467" y="21081"/>
                    <a:pt x="12467" y="21081"/>
                  </a:cubicBezTo>
                  <a:cubicBezTo>
                    <a:pt x="12467" y="21081"/>
                    <a:pt x="21724" y="18299"/>
                    <a:pt x="21938" y="12378"/>
                  </a:cubicBezTo>
                  <a:cubicBezTo>
                    <a:pt x="21938" y="12378"/>
                    <a:pt x="21545" y="11593"/>
                    <a:pt x="20903" y="10397"/>
                  </a:cubicBezTo>
                  <a:cubicBezTo>
                    <a:pt x="19351" y="7579"/>
                    <a:pt x="16338" y="2426"/>
                    <a:pt x="13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40"/>
            <p:cNvSpPr/>
            <p:nvPr/>
          </p:nvSpPr>
          <p:spPr>
            <a:xfrm>
              <a:off x="6894634" y="1874832"/>
              <a:ext cx="498549" cy="883901"/>
            </a:xfrm>
            <a:custGeom>
              <a:avLst/>
              <a:gdLst/>
              <a:ahLst/>
              <a:cxnLst/>
              <a:rect l="l" t="t" r="r" b="b"/>
              <a:pathLst>
                <a:path w="18674" h="33108" extrusionOk="0">
                  <a:moveTo>
                    <a:pt x="16319" y="1"/>
                  </a:moveTo>
                  <a:lnTo>
                    <a:pt x="15142" y="179"/>
                  </a:lnTo>
                  <a:cubicBezTo>
                    <a:pt x="14590" y="232"/>
                    <a:pt x="14091" y="286"/>
                    <a:pt x="13591" y="374"/>
                  </a:cubicBezTo>
                  <a:cubicBezTo>
                    <a:pt x="1" y="2515"/>
                    <a:pt x="4317" y="15018"/>
                    <a:pt x="4317" y="15178"/>
                  </a:cubicBezTo>
                  <a:cubicBezTo>
                    <a:pt x="4317" y="15339"/>
                    <a:pt x="9649" y="30480"/>
                    <a:pt x="9649" y="30480"/>
                  </a:cubicBezTo>
                  <a:cubicBezTo>
                    <a:pt x="12635" y="32432"/>
                    <a:pt x="15588" y="33108"/>
                    <a:pt x="18264" y="33108"/>
                  </a:cubicBezTo>
                  <a:cubicBezTo>
                    <a:pt x="18401" y="33108"/>
                    <a:pt x="18538" y="33106"/>
                    <a:pt x="18673" y="33103"/>
                  </a:cubicBezTo>
                  <a:cubicBezTo>
                    <a:pt x="17230" y="31212"/>
                    <a:pt x="14875" y="27538"/>
                    <a:pt x="13109" y="21795"/>
                  </a:cubicBezTo>
                  <a:cubicBezTo>
                    <a:pt x="10434" y="13092"/>
                    <a:pt x="14464" y="3656"/>
                    <a:pt x="16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40"/>
            <p:cNvSpPr/>
            <p:nvPr/>
          </p:nvSpPr>
          <p:spPr>
            <a:xfrm>
              <a:off x="7173168" y="1865782"/>
              <a:ext cx="659989" cy="892818"/>
            </a:xfrm>
            <a:custGeom>
              <a:avLst/>
              <a:gdLst/>
              <a:ahLst/>
              <a:cxnLst/>
              <a:rect l="l" t="t" r="r" b="b"/>
              <a:pathLst>
                <a:path w="24721" h="33442" extrusionOk="0">
                  <a:moveTo>
                    <a:pt x="8009" y="0"/>
                  </a:moveTo>
                  <a:lnTo>
                    <a:pt x="5886" y="321"/>
                  </a:lnTo>
                  <a:cubicBezTo>
                    <a:pt x="4031" y="3995"/>
                    <a:pt x="1" y="13431"/>
                    <a:pt x="2676" y="22134"/>
                  </a:cubicBezTo>
                  <a:cubicBezTo>
                    <a:pt x="4442" y="27877"/>
                    <a:pt x="6797" y="31551"/>
                    <a:pt x="8240" y="33442"/>
                  </a:cubicBezTo>
                  <a:cubicBezTo>
                    <a:pt x="9186" y="33406"/>
                    <a:pt x="10078" y="33299"/>
                    <a:pt x="10934" y="33138"/>
                  </a:cubicBezTo>
                  <a:cubicBezTo>
                    <a:pt x="11736" y="32978"/>
                    <a:pt x="12485" y="32781"/>
                    <a:pt x="13182" y="32550"/>
                  </a:cubicBezTo>
                  <a:cubicBezTo>
                    <a:pt x="13788" y="32353"/>
                    <a:pt x="14340" y="32139"/>
                    <a:pt x="14858" y="31925"/>
                  </a:cubicBezTo>
                  <a:cubicBezTo>
                    <a:pt x="17229" y="30909"/>
                    <a:pt x="18692" y="29768"/>
                    <a:pt x="18692" y="29768"/>
                  </a:cubicBezTo>
                  <a:cubicBezTo>
                    <a:pt x="16088" y="24648"/>
                    <a:pt x="18085" y="19352"/>
                    <a:pt x="18085" y="19352"/>
                  </a:cubicBezTo>
                  <a:lnTo>
                    <a:pt x="18085" y="19352"/>
                  </a:lnTo>
                  <a:lnTo>
                    <a:pt x="19245" y="19940"/>
                  </a:lnTo>
                  <a:cubicBezTo>
                    <a:pt x="20066" y="18995"/>
                    <a:pt x="21956" y="16677"/>
                    <a:pt x="23543" y="13645"/>
                  </a:cubicBezTo>
                  <a:cubicBezTo>
                    <a:pt x="23971" y="12824"/>
                    <a:pt x="24363" y="11950"/>
                    <a:pt x="24720" y="11041"/>
                  </a:cubicBezTo>
                  <a:cubicBezTo>
                    <a:pt x="20119" y="5333"/>
                    <a:pt x="13074" y="1998"/>
                    <a:pt x="9810" y="661"/>
                  </a:cubicBezTo>
                  <a:cubicBezTo>
                    <a:pt x="8704" y="214"/>
                    <a:pt x="8009" y="0"/>
                    <a:pt x="8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40"/>
            <p:cNvSpPr/>
            <p:nvPr/>
          </p:nvSpPr>
          <p:spPr>
            <a:xfrm>
              <a:off x="7686959" y="2160521"/>
              <a:ext cx="191902" cy="263825"/>
            </a:xfrm>
            <a:custGeom>
              <a:avLst/>
              <a:gdLst/>
              <a:ahLst/>
              <a:cxnLst/>
              <a:rect l="l" t="t" r="r" b="b"/>
              <a:pathLst>
                <a:path w="7188" h="9882" extrusionOk="0">
                  <a:moveTo>
                    <a:pt x="5475" y="1"/>
                  </a:moveTo>
                  <a:cubicBezTo>
                    <a:pt x="3817" y="4281"/>
                    <a:pt x="1052" y="7687"/>
                    <a:pt x="0" y="8900"/>
                  </a:cubicBezTo>
                  <a:lnTo>
                    <a:pt x="1908" y="9881"/>
                  </a:lnTo>
                  <a:cubicBezTo>
                    <a:pt x="4459" y="8365"/>
                    <a:pt x="7187" y="2426"/>
                    <a:pt x="7187" y="2426"/>
                  </a:cubicBezTo>
                  <a:cubicBezTo>
                    <a:pt x="6671" y="1570"/>
                    <a:pt x="6100" y="767"/>
                    <a:pt x="5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40"/>
            <p:cNvSpPr/>
            <p:nvPr/>
          </p:nvSpPr>
          <p:spPr>
            <a:xfrm>
              <a:off x="7257478" y="1865782"/>
              <a:ext cx="177592" cy="93842"/>
            </a:xfrm>
            <a:custGeom>
              <a:avLst/>
              <a:gdLst/>
              <a:ahLst/>
              <a:cxnLst/>
              <a:rect l="l" t="t" r="r" b="b"/>
              <a:pathLst>
                <a:path w="6652" h="3515" extrusionOk="0">
                  <a:moveTo>
                    <a:pt x="4851" y="0"/>
                  </a:moveTo>
                  <a:lnTo>
                    <a:pt x="1551" y="518"/>
                  </a:lnTo>
                  <a:cubicBezTo>
                    <a:pt x="999" y="571"/>
                    <a:pt x="500" y="625"/>
                    <a:pt x="0" y="713"/>
                  </a:cubicBezTo>
                  <a:cubicBezTo>
                    <a:pt x="36" y="1374"/>
                    <a:pt x="286" y="1998"/>
                    <a:pt x="731" y="2515"/>
                  </a:cubicBezTo>
                  <a:cubicBezTo>
                    <a:pt x="1284" y="3139"/>
                    <a:pt x="2086" y="3514"/>
                    <a:pt x="2942" y="3514"/>
                  </a:cubicBezTo>
                  <a:cubicBezTo>
                    <a:pt x="3121" y="3514"/>
                    <a:pt x="3299" y="3496"/>
                    <a:pt x="3460" y="3460"/>
                  </a:cubicBezTo>
                  <a:cubicBezTo>
                    <a:pt x="4262" y="3317"/>
                    <a:pt x="5011" y="2979"/>
                    <a:pt x="5636" y="2480"/>
                  </a:cubicBezTo>
                  <a:cubicBezTo>
                    <a:pt x="6207" y="2016"/>
                    <a:pt x="6563" y="1374"/>
                    <a:pt x="6652" y="661"/>
                  </a:cubicBezTo>
                  <a:cubicBezTo>
                    <a:pt x="5546" y="214"/>
                    <a:pt x="4851" y="0"/>
                    <a:pt x="48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40"/>
            <p:cNvSpPr/>
            <p:nvPr/>
          </p:nvSpPr>
          <p:spPr>
            <a:xfrm>
              <a:off x="7292211" y="1741506"/>
              <a:ext cx="109540" cy="182584"/>
            </a:xfrm>
            <a:custGeom>
              <a:avLst/>
              <a:gdLst/>
              <a:ahLst/>
              <a:cxnLst/>
              <a:rect l="l" t="t" r="r" b="b"/>
              <a:pathLst>
                <a:path w="4103" h="6839" extrusionOk="0">
                  <a:moveTo>
                    <a:pt x="2390" y="1"/>
                  </a:moveTo>
                  <a:lnTo>
                    <a:pt x="340" y="2747"/>
                  </a:lnTo>
                  <a:lnTo>
                    <a:pt x="36" y="5012"/>
                  </a:lnTo>
                  <a:cubicBezTo>
                    <a:pt x="0" y="5261"/>
                    <a:pt x="36" y="5511"/>
                    <a:pt x="107" y="5744"/>
                  </a:cubicBezTo>
                  <a:cubicBezTo>
                    <a:pt x="328" y="6375"/>
                    <a:pt x="940" y="6838"/>
                    <a:pt x="1646" y="6838"/>
                  </a:cubicBezTo>
                  <a:cubicBezTo>
                    <a:pt x="1738" y="6838"/>
                    <a:pt x="1832" y="6830"/>
                    <a:pt x="1927" y="6814"/>
                  </a:cubicBezTo>
                  <a:cubicBezTo>
                    <a:pt x="2623" y="6688"/>
                    <a:pt x="3139" y="6386"/>
                    <a:pt x="3496" y="6100"/>
                  </a:cubicBezTo>
                  <a:cubicBezTo>
                    <a:pt x="3907" y="5761"/>
                    <a:pt x="4102" y="5244"/>
                    <a:pt x="4031" y="4745"/>
                  </a:cubicBezTo>
                  <a:lnTo>
                    <a:pt x="3853" y="3193"/>
                  </a:lnTo>
                  <a:lnTo>
                    <a:pt x="34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40"/>
            <p:cNvSpPr/>
            <p:nvPr/>
          </p:nvSpPr>
          <p:spPr>
            <a:xfrm>
              <a:off x="7292211" y="1741506"/>
              <a:ext cx="102865" cy="154151"/>
            </a:xfrm>
            <a:custGeom>
              <a:avLst/>
              <a:gdLst/>
              <a:ahLst/>
              <a:cxnLst/>
              <a:rect l="l" t="t" r="r" b="b"/>
              <a:pathLst>
                <a:path w="3853" h="5774" extrusionOk="0">
                  <a:moveTo>
                    <a:pt x="2390" y="1"/>
                  </a:moveTo>
                  <a:lnTo>
                    <a:pt x="340" y="2747"/>
                  </a:lnTo>
                  <a:lnTo>
                    <a:pt x="36" y="5012"/>
                  </a:lnTo>
                  <a:cubicBezTo>
                    <a:pt x="0" y="5261"/>
                    <a:pt x="36" y="5511"/>
                    <a:pt x="107" y="5744"/>
                  </a:cubicBezTo>
                  <a:cubicBezTo>
                    <a:pt x="243" y="5764"/>
                    <a:pt x="371" y="5773"/>
                    <a:pt x="501" y="5773"/>
                  </a:cubicBezTo>
                  <a:cubicBezTo>
                    <a:pt x="594" y="5773"/>
                    <a:pt x="688" y="5769"/>
                    <a:pt x="785" y="5761"/>
                  </a:cubicBezTo>
                  <a:lnTo>
                    <a:pt x="875" y="5761"/>
                  </a:lnTo>
                  <a:cubicBezTo>
                    <a:pt x="2319" y="5654"/>
                    <a:pt x="3515" y="4602"/>
                    <a:pt x="3853" y="3193"/>
                  </a:cubicBezTo>
                  <a:lnTo>
                    <a:pt x="3496" y="1"/>
                  </a:lnTo>
                  <a:close/>
                </a:path>
              </a:pathLst>
            </a:custGeom>
            <a:solidFill>
              <a:srgbClr val="000000">
                <a:alpha val="1955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40"/>
            <p:cNvSpPr/>
            <p:nvPr/>
          </p:nvSpPr>
          <p:spPr>
            <a:xfrm>
              <a:off x="7169350" y="1602947"/>
              <a:ext cx="260007" cy="276853"/>
            </a:xfrm>
            <a:custGeom>
              <a:avLst/>
              <a:gdLst/>
              <a:ahLst/>
              <a:cxnLst/>
              <a:rect l="l" t="t" r="r" b="b"/>
              <a:pathLst>
                <a:path w="9739" h="10370" extrusionOk="0">
                  <a:moveTo>
                    <a:pt x="7420" y="0"/>
                  </a:moveTo>
                  <a:lnTo>
                    <a:pt x="1570" y="178"/>
                  </a:lnTo>
                  <a:lnTo>
                    <a:pt x="448" y="875"/>
                  </a:lnTo>
                  <a:cubicBezTo>
                    <a:pt x="1" y="3603"/>
                    <a:pt x="305" y="6047"/>
                    <a:pt x="662" y="7688"/>
                  </a:cubicBezTo>
                  <a:cubicBezTo>
                    <a:pt x="985" y="9241"/>
                    <a:pt x="2356" y="10370"/>
                    <a:pt x="3927" y="10370"/>
                  </a:cubicBezTo>
                  <a:cubicBezTo>
                    <a:pt x="3997" y="10370"/>
                    <a:pt x="4068" y="10368"/>
                    <a:pt x="4139" y="10363"/>
                  </a:cubicBezTo>
                  <a:cubicBezTo>
                    <a:pt x="4157" y="10363"/>
                    <a:pt x="4193" y="10363"/>
                    <a:pt x="4210" y="10344"/>
                  </a:cubicBezTo>
                  <a:cubicBezTo>
                    <a:pt x="5727" y="10237"/>
                    <a:pt x="6957" y="9096"/>
                    <a:pt x="7261" y="7616"/>
                  </a:cubicBezTo>
                  <a:lnTo>
                    <a:pt x="7634" y="5672"/>
                  </a:lnTo>
                  <a:cubicBezTo>
                    <a:pt x="8152" y="5636"/>
                    <a:pt x="8652" y="5512"/>
                    <a:pt x="9061" y="5191"/>
                  </a:cubicBezTo>
                  <a:cubicBezTo>
                    <a:pt x="9472" y="4887"/>
                    <a:pt x="9739" y="4370"/>
                    <a:pt x="9668" y="3871"/>
                  </a:cubicBezTo>
                  <a:cubicBezTo>
                    <a:pt x="9585" y="3407"/>
                    <a:pt x="9163" y="2989"/>
                    <a:pt x="8704" y="2989"/>
                  </a:cubicBezTo>
                  <a:cubicBezTo>
                    <a:pt x="8668" y="2989"/>
                    <a:pt x="8633" y="2991"/>
                    <a:pt x="8597" y="2996"/>
                  </a:cubicBezTo>
                  <a:lnTo>
                    <a:pt x="7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40"/>
            <p:cNvSpPr/>
            <p:nvPr/>
          </p:nvSpPr>
          <p:spPr>
            <a:xfrm>
              <a:off x="7159392" y="1510200"/>
              <a:ext cx="279042" cy="217505"/>
            </a:xfrm>
            <a:custGeom>
              <a:avLst/>
              <a:gdLst/>
              <a:ahLst/>
              <a:cxnLst/>
              <a:rect l="l" t="t" r="r" b="b"/>
              <a:pathLst>
                <a:path w="10452" h="8147" extrusionOk="0">
                  <a:moveTo>
                    <a:pt x="5580" y="1"/>
                  </a:moveTo>
                  <a:cubicBezTo>
                    <a:pt x="5063" y="1"/>
                    <a:pt x="4543" y="53"/>
                    <a:pt x="4031" y="140"/>
                  </a:cubicBezTo>
                  <a:cubicBezTo>
                    <a:pt x="3121" y="282"/>
                    <a:pt x="2193" y="568"/>
                    <a:pt x="1444" y="1103"/>
                  </a:cubicBezTo>
                  <a:cubicBezTo>
                    <a:pt x="695" y="1638"/>
                    <a:pt x="107" y="2458"/>
                    <a:pt x="36" y="3386"/>
                  </a:cubicBezTo>
                  <a:cubicBezTo>
                    <a:pt x="0" y="3759"/>
                    <a:pt x="71" y="4135"/>
                    <a:pt x="267" y="4437"/>
                  </a:cubicBezTo>
                  <a:cubicBezTo>
                    <a:pt x="456" y="4746"/>
                    <a:pt x="777" y="4973"/>
                    <a:pt x="1135" y="4973"/>
                  </a:cubicBezTo>
                  <a:cubicBezTo>
                    <a:pt x="1149" y="4973"/>
                    <a:pt x="1163" y="4973"/>
                    <a:pt x="1177" y="4972"/>
                  </a:cubicBezTo>
                  <a:cubicBezTo>
                    <a:pt x="1534" y="4972"/>
                    <a:pt x="1729" y="4687"/>
                    <a:pt x="1765" y="4313"/>
                  </a:cubicBezTo>
                  <a:cubicBezTo>
                    <a:pt x="1998" y="4491"/>
                    <a:pt x="2212" y="4651"/>
                    <a:pt x="2479" y="4758"/>
                  </a:cubicBezTo>
                  <a:cubicBezTo>
                    <a:pt x="2633" y="4824"/>
                    <a:pt x="2809" y="4871"/>
                    <a:pt x="2979" y="4871"/>
                  </a:cubicBezTo>
                  <a:cubicBezTo>
                    <a:pt x="3084" y="4871"/>
                    <a:pt x="3187" y="4853"/>
                    <a:pt x="3282" y="4812"/>
                  </a:cubicBezTo>
                  <a:cubicBezTo>
                    <a:pt x="3549" y="4723"/>
                    <a:pt x="3763" y="4491"/>
                    <a:pt x="3746" y="4223"/>
                  </a:cubicBezTo>
                  <a:lnTo>
                    <a:pt x="3746" y="4223"/>
                  </a:lnTo>
                  <a:cubicBezTo>
                    <a:pt x="3941" y="4384"/>
                    <a:pt x="4119" y="4544"/>
                    <a:pt x="4333" y="4670"/>
                  </a:cubicBezTo>
                  <a:cubicBezTo>
                    <a:pt x="4484" y="4739"/>
                    <a:pt x="4642" y="4786"/>
                    <a:pt x="4798" y="4786"/>
                  </a:cubicBezTo>
                  <a:cubicBezTo>
                    <a:pt x="4882" y="4786"/>
                    <a:pt x="4966" y="4772"/>
                    <a:pt x="5047" y="4741"/>
                  </a:cubicBezTo>
                  <a:cubicBezTo>
                    <a:pt x="5279" y="4670"/>
                    <a:pt x="5458" y="4437"/>
                    <a:pt x="5439" y="4206"/>
                  </a:cubicBezTo>
                  <a:lnTo>
                    <a:pt x="5439" y="4206"/>
                  </a:lnTo>
                  <a:cubicBezTo>
                    <a:pt x="5546" y="4420"/>
                    <a:pt x="5724" y="4598"/>
                    <a:pt x="5957" y="4705"/>
                  </a:cubicBezTo>
                  <a:cubicBezTo>
                    <a:pt x="6061" y="4745"/>
                    <a:pt x="6180" y="4764"/>
                    <a:pt x="6300" y="4764"/>
                  </a:cubicBezTo>
                  <a:cubicBezTo>
                    <a:pt x="6447" y="4764"/>
                    <a:pt x="6596" y="4736"/>
                    <a:pt x="6723" y="4687"/>
                  </a:cubicBezTo>
                  <a:lnTo>
                    <a:pt x="6723" y="4687"/>
                  </a:lnTo>
                  <a:cubicBezTo>
                    <a:pt x="6616" y="5115"/>
                    <a:pt x="6652" y="5579"/>
                    <a:pt x="6849" y="5990"/>
                  </a:cubicBezTo>
                  <a:cubicBezTo>
                    <a:pt x="7027" y="6382"/>
                    <a:pt x="7365" y="6684"/>
                    <a:pt x="7758" y="6881"/>
                  </a:cubicBezTo>
                  <a:cubicBezTo>
                    <a:pt x="7793" y="7362"/>
                    <a:pt x="8043" y="7844"/>
                    <a:pt x="8418" y="8147"/>
                  </a:cubicBezTo>
                  <a:cubicBezTo>
                    <a:pt x="8347" y="7773"/>
                    <a:pt x="8507" y="7381"/>
                    <a:pt x="8811" y="7131"/>
                  </a:cubicBezTo>
                  <a:cubicBezTo>
                    <a:pt x="8994" y="6958"/>
                    <a:pt x="9229" y="6867"/>
                    <a:pt x="9469" y="6867"/>
                  </a:cubicBezTo>
                  <a:cubicBezTo>
                    <a:pt x="9601" y="6867"/>
                    <a:pt x="9735" y="6895"/>
                    <a:pt x="9862" y="6953"/>
                  </a:cubicBezTo>
                  <a:cubicBezTo>
                    <a:pt x="10095" y="6221"/>
                    <a:pt x="10290" y="5490"/>
                    <a:pt x="10380" y="4741"/>
                  </a:cubicBezTo>
                  <a:cubicBezTo>
                    <a:pt x="10452" y="3973"/>
                    <a:pt x="10397" y="3207"/>
                    <a:pt x="10095" y="2511"/>
                  </a:cubicBezTo>
                  <a:cubicBezTo>
                    <a:pt x="9631" y="1424"/>
                    <a:pt x="8614" y="656"/>
                    <a:pt x="7508" y="282"/>
                  </a:cubicBezTo>
                  <a:cubicBezTo>
                    <a:pt x="6882" y="83"/>
                    <a:pt x="6232" y="1"/>
                    <a:pt x="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40"/>
            <p:cNvSpPr/>
            <p:nvPr/>
          </p:nvSpPr>
          <p:spPr>
            <a:xfrm>
              <a:off x="7337917" y="2300521"/>
              <a:ext cx="231948" cy="449960"/>
            </a:xfrm>
            <a:custGeom>
              <a:avLst/>
              <a:gdLst/>
              <a:ahLst/>
              <a:cxnLst/>
              <a:rect l="l" t="t" r="r" b="b"/>
              <a:pathLst>
                <a:path w="8688" h="16854" extrusionOk="0">
                  <a:moveTo>
                    <a:pt x="4193" y="0"/>
                  </a:moveTo>
                  <a:cubicBezTo>
                    <a:pt x="3051" y="214"/>
                    <a:pt x="1891" y="428"/>
                    <a:pt x="733" y="642"/>
                  </a:cubicBezTo>
                  <a:cubicBezTo>
                    <a:pt x="1" y="6331"/>
                    <a:pt x="1410" y="12235"/>
                    <a:pt x="4763" y="16854"/>
                  </a:cubicBezTo>
                  <a:cubicBezTo>
                    <a:pt x="6226" y="16568"/>
                    <a:pt x="7563" y="16123"/>
                    <a:pt x="8687" y="15641"/>
                  </a:cubicBezTo>
                  <a:cubicBezTo>
                    <a:pt x="7260" y="13626"/>
                    <a:pt x="6279" y="11289"/>
                    <a:pt x="5601" y="8899"/>
                  </a:cubicBezTo>
                  <a:cubicBezTo>
                    <a:pt x="4780" y="5974"/>
                    <a:pt x="4602" y="2996"/>
                    <a:pt x="4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40"/>
            <p:cNvSpPr/>
            <p:nvPr/>
          </p:nvSpPr>
          <p:spPr>
            <a:xfrm>
              <a:off x="7831712" y="2527636"/>
              <a:ext cx="74299" cy="103346"/>
            </a:xfrm>
            <a:custGeom>
              <a:avLst/>
              <a:gdLst/>
              <a:ahLst/>
              <a:cxnLst/>
              <a:rect l="l" t="t" r="r" b="b"/>
              <a:pathLst>
                <a:path w="2783" h="3871" extrusionOk="0">
                  <a:moveTo>
                    <a:pt x="1891" y="1"/>
                  </a:moveTo>
                  <a:cubicBezTo>
                    <a:pt x="1794" y="1"/>
                    <a:pt x="1698" y="12"/>
                    <a:pt x="1605" y="35"/>
                  </a:cubicBezTo>
                  <a:cubicBezTo>
                    <a:pt x="1177" y="142"/>
                    <a:pt x="821" y="464"/>
                    <a:pt x="588" y="839"/>
                  </a:cubicBezTo>
                  <a:cubicBezTo>
                    <a:pt x="0" y="1731"/>
                    <a:pt x="0" y="2979"/>
                    <a:pt x="624" y="3871"/>
                  </a:cubicBezTo>
                  <a:lnTo>
                    <a:pt x="2783" y="446"/>
                  </a:lnTo>
                  <a:cubicBezTo>
                    <a:pt x="2600" y="152"/>
                    <a:pt x="2243" y="1"/>
                    <a:pt x="1891" y="1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40"/>
            <p:cNvSpPr/>
            <p:nvPr/>
          </p:nvSpPr>
          <p:spPr>
            <a:xfrm>
              <a:off x="7820552" y="2523257"/>
              <a:ext cx="241799" cy="218653"/>
            </a:xfrm>
            <a:custGeom>
              <a:avLst/>
              <a:gdLst/>
              <a:ahLst/>
              <a:cxnLst/>
              <a:rect l="l" t="t" r="r" b="b"/>
              <a:pathLst>
                <a:path w="9057" h="8190" extrusionOk="0">
                  <a:moveTo>
                    <a:pt x="3592" y="0"/>
                  </a:moveTo>
                  <a:cubicBezTo>
                    <a:pt x="2482" y="0"/>
                    <a:pt x="1" y="4397"/>
                    <a:pt x="739" y="5015"/>
                  </a:cubicBezTo>
                  <a:cubicBezTo>
                    <a:pt x="902" y="5151"/>
                    <a:pt x="1064" y="5205"/>
                    <a:pt x="1219" y="5205"/>
                  </a:cubicBezTo>
                  <a:cubicBezTo>
                    <a:pt x="1796" y="5205"/>
                    <a:pt x="2273" y="4463"/>
                    <a:pt x="2273" y="4463"/>
                  </a:cubicBezTo>
                  <a:lnTo>
                    <a:pt x="2273" y="4463"/>
                  </a:lnTo>
                  <a:cubicBezTo>
                    <a:pt x="2273" y="4463"/>
                    <a:pt x="1667" y="5711"/>
                    <a:pt x="2309" y="6068"/>
                  </a:cubicBezTo>
                  <a:cubicBezTo>
                    <a:pt x="2414" y="6126"/>
                    <a:pt x="2523" y="6151"/>
                    <a:pt x="2630" y="6151"/>
                  </a:cubicBezTo>
                  <a:cubicBezTo>
                    <a:pt x="3181" y="6151"/>
                    <a:pt x="3717" y="5514"/>
                    <a:pt x="3717" y="5514"/>
                  </a:cubicBezTo>
                  <a:lnTo>
                    <a:pt x="3717" y="5514"/>
                  </a:lnTo>
                  <a:cubicBezTo>
                    <a:pt x="3717" y="5514"/>
                    <a:pt x="3146" y="6513"/>
                    <a:pt x="3717" y="6977"/>
                  </a:cubicBezTo>
                  <a:cubicBezTo>
                    <a:pt x="3835" y="7072"/>
                    <a:pt x="3971" y="7110"/>
                    <a:pt x="4113" y="7110"/>
                  </a:cubicBezTo>
                  <a:cubicBezTo>
                    <a:pt x="4657" y="7110"/>
                    <a:pt x="5286" y="6549"/>
                    <a:pt x="5287" y="6549"/>
                  </a:cubicBezTo>
                  <a:lnTo>
                    <a:pt x="5287" y="6549"/>
                  </a:lnTo>
                  <a:cubicBezTo>
                    <a:pt x="4699" y="7191"/>
                    <a:pt x="4806" y="7762"/>
                    <a:pt x="5287" y="8118"/>
                  </a:cubicBezTo>
                  <a:cubicBezTo>
                    <a:pt x="5366" y="8167"/>
                    <a:pt x="5460" y="8190"/>
                    <a:pt x="5564" y="8190"/>
                  </a:cubicBezTo>
                  <a:cubicBezTo>
                    <a:pt x="6684" y="8190"/>
                    <a:pt x="9056" y="5605"/>
                    <a:pt x="8354" y="4855"/>
                  </a:cubicBezTo>
                  <a:cubicBezTo>
                    <a:pt x="8030" y="4500"/>
                    <a:pt x="7756" y="4397"/>
                    <a:pt x="7548" y="4397"/>
                  </a:cubicBezTo>
                  <a:cubicBezTo>
                    <a:pt x="7266" y="4397"/>
                    <a:pt x="7106" y="4587"/>
                    <a:pt x="7106" y="4587"/>
                  </a:cubicBezTo>
                  <a:cubicBezTo>
                    <a:pt x="7106" y="4587"/>
                    <a:pt x="7909" y="3250"/>
                    <a:pt x="7267" y="2644"/>
                  </a:cubicBezTo>
                  <a:cubicBezTo>
                    <a:pt x="7085" y="2472"/>
                    <a:pt x="6903" y="2410"/>
                    <a:pt x="6736" y="2410"/>
                  </a:cubicBezTo>
                  <a:cubicBezTo>
                    <a:pt x="6312" y="2410"/>
                    <a:pt x="5983" y="2803"/>
                    <a:pt x="5983" y="2803"/>
                  </a:cubicBezTo>
                  <a:cubicBezTo>
                    <a:pt x="5983" y="2803"/>
                    <a:pt x="6625" y="1680"/>
                    <a:pt x="5983" y="1324"/>
                  </a:cubicBezTo>
                  <a:cubicBezTo>
                    <a:pt x="5673" y="1188"/>
                    <a:pt x="5409" y="1134"/>
                    <a:pt x="5185" y="1134"/>
                  </a:cubicBezTo>
                  <a:cubicBezTo>
                    <a:pt x="4457" y="1134"/>
                    <a:pt x="4154" y="1699"/>
                    <a:pt x="4088" y="1843"/>
                  </a:cubicBezTo>
                  <a:lnTo>
                    <a:pt x="4088" y="1843"/>
                  </a:lnTo>
                  <a:cubicBezTo>
                    <a:pt x="4178" y="1624"/>
                    <a:pt x="4644" y="379"/>
                    <a:pt x="3717" y="21"/>
                  </a:cubicBezTo>
                  <a:cubicBezTo>
                    <a:pt x="3678" y="7"/>
                    <a:pt x="3636" y="0"/>
                    <a:pt x="35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40"/>
            <p:cNvSpPr/>
            <p:nvPr/>
          </p:nvSpPr>
          <p:spPr>
            <a:xfrm>
              <a:off x="7816468" y="2518212"/>
              <a:ext cx="132393" cy="147691"/>
            </a:xfrm>
            <a:custGeom>
              <a:avLst/>
              <a:gdLst/>
              <a:ahLst/>
              <a:cxnLst/>
              <a:rect l="l" t="t" r="r" b="b"/>
              <a:pathLst>
                <a:path w="4959" h="5532" extrusionOk="0">
                  <a:moveTo>
                    <a:pt x="3746" y="0"/>
                  </a:moveTo>
                  <a:cubicBezTo>
                    <a:pt x="2958" y="0"/>
                    <a:pt x="2203" y="1288"/>
                    <a:pt x="1855" y="1762"/>
                  </a:cubicBezTo>
                  <a:cubicBezTo>
                    <a:pt x="1213" y="2619"/>
                    <a:pt x="1" y="4402"/>
                    <a:pt x="945" y="5275"/>
                  </a:cubicBezTo>
                  <a:cubicBezTo>
                    <a:pt x="1149" y="5457"/>
                    <a:pt x="1348" y="5531"/>
                    <a:pt x="1535" y="5531"/>
                  </a:cubicBezTo>
                  <a:cubicBezTo>
                    <a:pt x="2100" y="5531"/>
                    <a:pt x="2560" y="4857"/>
                    <a:pt x="2747" y="4455"/>
                  </a:cubicBezTo>
                  <a:cubicBezTo>
                    <a:pt x="2821" y="4306"/>
                    <a:pt x="2690" y="4167"/>
                    <a:pt x="2566" y="4167"/>
                  </a:cubicBezTo>
                  <a:cubicBezTo>
                    <a:pt x="2512" y="4167"/>
                    <a:pt x="2459" y="4194"/>
                    <a:pt x="2426" y="4259"/>
                  </a:cubicBezTo>
                  <a:cubicBezTo>
                    <a:pt x="2326" y="4604"/>
                    <a:pt x="1773" y="5033"/>
                    <a:pt x="1403" y="5033"/>
                  </a:cubicBezTo>
                  <a:cubicBezTo>
                    <a:pt x="1180" y="5033"/>
                    <a:pt x="1024" y="4877"/>
                    <a:pt x="1071" y="4455"/>
                  </a:cubicBezTo>
                  <a:cubicBezTo>
                    <a:pt x="1106" y="4152"/>
                    <a:pt x="1159" y="3848"/>
                    <a:pt x="1266" y="3563"/>
                  </a:cubicBezTo>
                  <a:cubicBezTo>
                    <a:pt x="1427" y="3082"/>
                    <a:pt x="1713" y="2636"/>
                    <a:pt x="1998" y="2226"/>
                  </a:cubicBezTo>
                  <a:cubicBezTo>
                    <a:pt x="2283" y="1798"/>
                    <a:pt x="2622" y="1406"/>
                    <a:pt x="2943" y="995"/>
                  </a:cubicBezTo>
                  <a:cubicBezTo>
                    <a:pt x="3050" y="871"/>
                    <a:pt x="3140" y="764"/>
                    <a:pt x="3264" y="657"/>
                  </a:cubicBezTo>
                  <a:cubicBezTo>
                    <a:pt x="3370" y="556"/>
                    <a:pt x="3522" y="508"/>
                    <a:pt x="3677" y="508"/>
                  </a:cubicBezTo>
                  <a:cubicBezTo>
                    <a:pt x="3989" y="508"/>
                    <a:pt x="4317" y="703"/>
                    <a:pt x="4317" y="1049"/>
                  </a:cubicBezTo>
                  <a:cubicBezTo>
                    <a:pt x="4298" y="1387"/>
                    <a:pt x="4210" y="1691"/>
                    <a:pt x="4048" y="1977"/>
                  </a:cubicBezTo>
                  <a:cubicBezTo>
                    <a:pt x="3988" y="2134"/>
                    <a:pt x="4119" y="2276"/>
                    <a:pt x="4242" y="2276"/>
                  </a:cubicBezTo>
                  <a:cubicBezTo>
                    <a:pt x="4299" y="2276"/>
                    <a:pt x="4354" y="2246"/>
                    <a:pt x="4388" y="2172"/>
                  </a:cubicBezTo>
                  <a:cubicBezTo>
                    <a:pt x="4709" y="1441"/>
                    <a:pt x="4959" y="460"/>
                    <a:pt x="4048" y="67"/>
                  </a:cubicBezTo>
                  <a:cubicBezTo>
                    <a:pt x="3947" y="21"/>
                    <a:pt x="3846" y="0"/>
                    <a:pt x="3746" y="0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40"/>
            <p:cNvSpPr/>
            <p:nvPr/>
          </p:nvSpPr>
          <p:spPr>
            <a:xfrm>
              <a:off x="7855019" y="2547739"/>
              <a:ext cx="131939" cy="148144"/>
            </a:xfrm>
            <a:custGeom>
              <a:avLst/>
              <a:gdLst/>
              <a:ahLst/>
              <a:cxnLst/>
              <a:rect l="l" t="t" r="r" b="b"/>
              <a:pathLst>
                <a:path w="4942" h="5549" extrusionOk="0">
                  <a:moveTo>
                    <a:pt x="3745" y="0"/>
                  </a:moveTo>
                  <a:cubicBezTo>
                    <a:pt x="2946" y="0"/>
                    <a:pt x="2202" y="1304"/>
                    <a:pt x="1838" y="1779"/>
                  </a:cubicBezTo>
                  <a:cubicBezTo>
                    <a:pt x="1213" y="2635"/>
                    <a:pt x="1" y="4419"/>
                    <a:pt x="947" y="5294"/>
                  </a:cubicBezTo>
                  <a:cubicBezTo>
                    <a:pt x="1146" y="5475"/>
                    <a:pt x="1342" y="5549"/>
                    <a:pt x="1528" y="5549"/>
                  </a:cubicBezTo>
                  <a:cubicBezTo>
                    <a:pt x="2090" y="5549"/>
                    <a:pt x="2560" y="4875"/>
                    <a:pt x="2747" y="4473"/>
                  </a:cubicBezTo>
                  <a:cubicBezTo>
                    <a:pt x="2822" y="4324"/>
                    <a:pt x="2689" y="4184"/>
                    <a:pt x="2560" y="4184"/>
                  </a:cubicBezTo>
                  <a:cubicBezTo>
                    <a:pt x="2503" y="4184"/>
                    <a:pt x="2447" y="4211"/>
                    <a:pt x="2409" y="4276"/>
                  </a:cubicBezTo>
                  <a:cubicBezTo>
                    <a:pt x="2308" y="4622"/>
                    <a:pt x="1756" y="5050"/>
                    <a:pt x="1390" y="5050"/>
                  </a:cubicBezTo>
                  <a:cubicBezTo>
                    <a:pt x="1170" y="5050"/>
                    <a:pt x="1017" y="4895"/>
                    <a:pt x="1071" y="4473"/>
                  </a:cubicBezTo>
                  <a:cubicBezTo>
                    <a:pt x="1089" y="4169"/>
                    <a:pt x="1161" y="3867"/>
                    <a:pt x="1268" y="3581"/>
                  </a:cubicBezTo>
                  <a:cubicBezTo>
                    <a:pt x="1427" y="3099"/>
                    <a:pt x="1713" y="2654"/>
                    <a:pt x="1981" y="2243"/>
                  </a:cubicBezTo>
                  <a:cubicBezTo>
                    <a:pt x="2266" y="1798"/>
                    <a:pt x="2604" y="1406"/>
                    <a:pt x="2944" y="1013"/>
                  </a:cubicBezTo>
                  <a:cubicBezTo>
                    <a:pt x="3033" y="888"/>
                    <a:pt x="3140" y="781"/>
                    <a:pt x="3247" y="674"/>
                  </a:cubicBezTo>
                  <a:cubicBezTo>
                    <a:pt x="3353" y="574"/>
                    <a:pt x="3506" y="526"/>
                    <a:pt x="3663" y="526"/>
                  </a:cubicBezTo>
                  <a:cubicBezTo>
                    <a:pt x="3981" y="526"/>
                    <a:pt x="4317" y="720"/>
                    <a:pt x="4317" y="1066"/>
                  </a:cubicBezTo>
                  <a:cubicBezTo>
                    <a:pt x="4281" y="1387"/>
                    <a:pt x="4192" y="1708"/>
                    <a:pt x="4050" y="1993"/>
                  </a:cubicBezTo>
                  <a:cubicBezTo>
                    <a:pt x="3977" y="2153"/>
                    <a:pt x="4112" y="2286"/>
                    <a:pt x="4233" y="2286"/>
                  </a:cubicBezTo>
                  <a:cubicBezTo>
                    <a:pt x="4289" y="2286"/>
                    <a:pt x="4342" y="2258"/>
                    <a:pt x="4371" y="2190"/>
                  </a:cubicBezTo>
                  <a:cubicBezTo>
                    <a:pt x="4692" y="1458"/>
                    <a:pt x="4942" y="478"/>
                    <a:pt x="4050" y="67"/>
                  </a:cubicBezTo>
                  <a:cubicBezTo>
                    <a:pt x="3948" y="21"/>
                    <a:pt x="3846" y="0"/>
                    <a:pt x="3745" y="0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40"/>
            <p:cNvSpPr/>
            <p:nvPr/>
          </p:nvSpPr>
          <p:spPr>
            <a:xfrm>
              <a:off x="7895011" y="2573448"/>
              <a:ext cx="132393" cy="147958"/>
            </a:xfrm>
            <a:custGeom>
              <a:avLst/>
              <a:gdLst/>
              <a:ahLst/>
              <a:cxnLst/>
              <a:rect l="l" t="t" r="r" b="b"/>
              <a:pathLst>
                <a:path w="4959" h="5542" extrusionOk="0">
                  <a:moveTo>
                    <a:pt x="3745" y="1"/>
                  </a:moveTo>
                  <a:cubicBezTo>
                    <a:pt x="2946" y="1"/>
                    <a:pt x="2204" y="1304"/>
                    <a:pt x="1856" y="1779"/>
                  </a:cubicBezTo>
                  <a:cubicBezTo>
                    <a:pt x="1213" y="2618"/>
                    <a:pt x="1" y="4419"/>
                    <a:pt x="947" y="5275"/>
                  </a:cubicBezTo>
                  <a:cubicBezTo>
                    <a:pt x="1154" y="5465"/>
                    <a:pt x="1356" y="5541"/>
                    <a:pt x="1546" y="5541"/>
                  </a:cubicBezTo>
                  <a:cubicBezTo>
                    <a:pt x="2106" y="5541"/>
                    <a:pt x="2561" y="4873"/>
                    <a:pt x="2747" y="4473"/>
                  </a:cubicBezTo>
                  <a:cubicBezTo>
                    <a:pt x="2820" y="4314"/>
                    <a:pt x="2694" y="4173"/>
                    <a:pt x="2572" y="4173"/>
                  </a:cubicBezTo>
                  <a:cubicBezTo>
                    <a:pt x="2516" y="4173"/>
                    <a:pt x="2460" y="4203"/>
                    <a:pt x="2426" y="4276"/>
                  </a:cubicBezTo>
                  <a:cubicBezTo>
                    <a:pt x="2316" y="4620"/>
                    <a:pt x="1772" y="5046"/>
                    <a:pt x="1405" y="5046"/>
                  </a:cubicBezTo>
                  <a:cubicBezTo>
                    <a:pt x="1181" y="5046"/>
                    <a:pt x="1024" y="4887"/>
                    <a:pt x="1071" y="4455"/>
                  </a:cubicBezTo>
                  <a:cubicBezTo>
                    <a:pt x="1106" y="4152"/>
                    <a:pt x="1161" y="3867"/>
                    <a:pt x="1268" y="3582"/>
                  </a:cubicBezTo>
                  <a:cubicBezTo>
                    <a:pt x="1427" y="3099"/>
                    <a:pt x="1713" y="2654"/>
                    <a:pt x="1998" y="2226"/>
                  </a:cubicBezTo>
                  <a:cubicBezTo>
                    <a:pt x="2284" y="1798"/>
                    <a:pt x="2623" y="1406"/>
                    <a:pt x="2944" y="1013"/>
                  </a:cubicBezTo>
                  <a:cubicBezTo>
                    <a:pt x="3033" y="888"/>
                    <a:pt x="3140" y="764"/>
                    <a:pt x="3247" y="657"/>
                  </a:cubicBezTo>
                  <a:cubicBezTo>
                    <a:pt x="3356" y="565"/>
                    <a:pt x="3506" y="521"/>
                    <a:pt x="3658" y="521"/>
                  </a:cubicBezTo>
                  <a:cubicBezTo>
                    <a:pt x="3981" y="521"/>
                    <a:pt x="4317" y="716"/>
                    <a:pt x="4317" y="1066"/>
                  </a:cubicBezTo>
                  <a:cubicBezTo>
                    <a:pt x="4300" y="1387"/>
                    <a:pt x="4210" y="1708"/>
                    <a:pt x="4050" y="1994"/>
                  </a:cubicBezTo>
                  <a:cubicBezTo>
                    <a:pt x="3976" y="2142"/>
                    <a:pt x="4116" y="2283"/>
                    <a:pt x="4245" y="2283"/>
                  </a:cubicBezTo>
                  <a:cubicBezTo>
                    <a:pt x="4301" y="2283"/>
                    <a:pt x="4355" y="2256"/>
                    <a:pt x="4388" y="2190"/>
                  </a:cubicBezTo>
                  <a:cubicBezTo>
                    <a:pt x="4709" y="1458"/>
                    <a:pt x="4959" y="478"/>
                    <a:pt x="4050" y="67"/>
                  </a:cubicBezTo>
                  <a:cubicBezTo>
                    <a:pt x="3948" y="21"/>
                    <a:pt x="3846" y="1"/>
                    <a:pt x="3745" y="1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40"/>
            <p:cNvSpPr/>
            <p:nvPr/>
          </p:nvSpPr>
          <p:spPr>
            <a:xfrm>
              <a:off x="7933616" y="2602014"/>
              <a:ext cx="131886" cy="147691"/>
            </a:xfrm>
            <a:custGeom>
              <a:avLst/>
              <a:gdLst/>
              <a:ahLst/>
              <a:cxnLst/>
              <a:rect l="l" t="t" r="r" b="b"/>
              <a:pathLst>
                <a:path w="4940" h="5532" extrusionOk="0">
                  <a:moveTo>
                    <a:pt x="3741" y="0"/>
                  </a:moveTo>
                  <a:cubicBezTo>
                    <a:pt x="2943" y="0"/>
                    <a:pt x="2201" y="1288"/>
                    <a:pt x="1836" y="1762"/>
                  </a:cubicBezTo>
                  <a:cubicBezTo>
                    <a:pt x="1213" y="2619"/>
                    <a:pt x="0" y="4402"/>
                    <a:pt x="945" y="5275"/>
                  </a:cubicBezTo>
                  <a:cubicBezTo>
                    <a:pt x="1144" y="5457"/>
                    <a:pt x="1341" y="5531"/>
                    <a:pt x="1527" y="5531"/>
                  </a:cubicBezTo>
                  <a:cubicBezTo>
                    <a:pt x="2090" y="5531"/>
                    <a:pt x="2559" y="4857"/>
                    <a:pt x="2747" y="4455"/>
                  </a:cubicBezTo>
                  <a:cubicBezTo>
                    <a:pt x="2821" y="4306"/>
                    <a:pt x="2689" y="4167"/>
                    <a:pt x="2566" y="4167"/>
                  </a:cubicBezTo>
                  <a:cubicBezTo>
                    <a:pt x="2511" y="4167"/>
                    <a:pt x="2458" y="4194"/>
                    <a:pt x="2426" y="4259"/>
                  </a:cubicBezTo>
                  <a:cubicBezTo>
                    <a:pt x="2314" y="4604"/>
                    <a:pt x="1758" y="5033"/>
                    <a:pt x="1391" y="5033"/>
                  </a:cubicBezTo>
                  <a:cubicBezTo>
                    <a:pt x="1169" y="5033"/>
                    <a:pt x="1017" y="4877"/>
                    <a:pt x="1070" y="4455"/>
                  </a:cubicBezTo>
                  <a:cubicBezTo>
                    <a:pt x="1087" y="4152"/>
                    <a:pt x="1159" y="3848"/>
                    <a:pt x="1266" y="3563"/>
                  </a:cubicBezTo>
                  <a:cubicBezTo>
                    <a:pt x="1427" y="3082"/>
                    <a:pt x="1712" y="2636"/>
                    <a:pt x="1979" y="2226"/>
                  </a:cubicBezTo>
                  <a:cubicBezTo>
                    <a:pt x="2264" y="1798"/>
                    <a:pt x="2604" y="1387"/>
                    <a:pt x="2942" y="995"/>
                  </a:cubicBezTo>
                  <a:cubicBezTo>
                    <a:pt x="3032" y="871"/>
                    <a:pt x="3139" y="764"/>
                    <a:pt x="3246" y="657"/>
                  </a:cubicBezTo>
                  <a:cubicBezTo>
                    <a:pt x="3352" y="556"/>
                    <a:pt x="3506" y="508"/>
                    <a:pt x="3663" y="508"/>
                  </a:cubicBezTo>
                  <a:cubicBezTo>
                    <a:pt x="3981" y="508"/>
                    <a:pt x="4316" y="703"/>
                    <a:pt x="4316" y="1049"/>
                  </a:cubicBezTo>
                  <a:cubicBezTo>
                    <a:pt x="4280" y="1387"/>
                    <a:pt x="4191" y="1691"/>
                    <a:pt x="4048" y="1976"/>
                  </a:cubicBezTo>
                  <a:cubicBezTo>
                    <a:pt x="3975" y="2134"/>
                    <a:pt x="4110" y="2276"/>
                    <a:pt x="4231" y="2276"/>
                  </a:cubicBezTo>
                  <a:cubicBezTo>
                    <a:pt x="4288" y="2276"/>
                    <a:pt x="4341" y="2246"/>
                    <a:pt x="4369" y="2172"/>
                  </a:cubicBezTo>
                  <a:cubicBezTo>
                    <a:pt x="4690" y="1441"/>
                    <a:pt x="4940" y="460"/>
                    <a:pt x="4048" y="67"/>
                  </a:cubicBezTo>
                  <a:cubicBezTo>
                    <a:pt x="3945" y="21"/>
                    <a:pt x="3842" y="0"/>
                    <a:pt x="3741" y="0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40"/>
            <p:cNvSpPr/>
            <p:nvPr/>
          </p:nvSpPr>
          <p:spPr>
            <a:xfrm>
              <a:off x="7273657" y="1674682"/>
              <a:ext cx="48509" cy="19596"/>
            </a:xfrm>
            <a:custGeom>
              <a:avLst/>
              <a:gdLst/>
              <a:ahLst/>
              <a:cxnLst/>
              <a:rect l="l" t="t" r="r" b="b"/>
              <a:pathLst>
                <a:path w="1817" h="734" extrusionOk="0">
                  <a:moveTo>
                    <a:pt x="459" y="0"/>
                  </a:moveTo>
                  <a:cubicBezTo>
                    <a:pt x="402" y="0"/>
                    <a:pt x="344" y="2"/>
                    <a:pt x="286" y="7"/>
                  </a:cubicBezTo>
                  <a:cubicBezTo>
                    <a:pt x="6" y="24"/>
                    <a:pt x="1" y="453"/>
                    <a:pt x="269" y="453"/>
                  </a:cubicBezTo>
                  <a:cubicBezTo>
                    <a:pt x="274" y="453"/>
                    <a:pt x="280" y="452"/>
                    <a:pt x="286" y="452"/>
                  </a:cubicBezTo>
                  <a:cubicBezTo>
                    <a:pt x="342" y="447"/>
                    <a:pt x="398" y="444"/>
                    <a:pt x="453" y="444"/>
                  </a:cubicBezTo>
                  <a:cubicBezTo>
                    <a:pt x="780" y="444"/>
                    <a:pt x="1084" y="534"/>
                    <a:pt x="1373" y="702"/>
                  </a:cubicBezTo>
                  <a:cubicBezTo>
                    <a:pt x="1412" y="724"/>
                    <a:pt x="1450" y="734"/>
                    <a:pt x="1487" y="734"/>
                  </a:cubicBezTo>
                  <a:cubicBezTo>
                    <a:pt x="1684" y="734"/>
                    <a:pt x="1817" y="448"/>
                    <a:pt x="1606" y="328"/>
                  </a:cubicBezTo>
                  <a:cubicBezTo>
                    <a:pt x="1246" y="109"/>
                    <a:pt x="860" y="0"/>
                    <a:pt x="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40"/>
            <p:cNvSpPr/>
            <p:nvPr/>
          </p:nvSpPr>
          <p:spPr>
            <a:xfrm>
              <a:off x="7181417" y="1678286"/>
              <a:ext cx="47014" cy="19489"/>
            </a:xfrm>
            <a:custGeom>
              <a:avLst/>
              <a:gdLst/>
              <a:ahLst/>
              <a:cxnLst/>
              <a:rect l="l" t="t" r="r" b="b"/>
              <a:pathLst>
                <a:path w="1761" h="730" extrusionOk="0">
                  <a:moveTo>
                    <a:pt x="1247" y="1"/>
                  </a:moveTo>
                  <a:cubicBezTo>
                    <a:pt x="879" y="1"/>
                    <a:pt x="519" y="107"/>
                    <a:pt x="210" y="300"/>
                  </a:cubicBezTo>
                  <a:cubicBezTo>
                    <a:pt x="1" y="434"/>
                    <a:pt x="128" y="730"/>
                    <a:pt x="312" y="730"/>
                  </a:cubicBezTo>
                  <a:cubicBezTo>
                    <a:pt x="347" y="730"/>
                    <a:pt x="386" y="718"/>
                    <a:pt x="424" y="692"/>
                  </a:cubicBezTo>
                  <a:cubicBezTo>
                    <a:pt x="677" y="523"/>
                    <a:pt x="954" y="443"/>
                    <a:pt x="1243" y="443"/>
                  </a:cubicBezTo>
                  <a:cubicBezTo>
                    <a:pt x="1319" y="443"/>
                    <a:pt x="1397" y="449"/>
                    <a:pt x="1475" y="460"/>
                  </a:cubicBezTo>
                  <a:cubicBezTo>
                    <a:pt x="1481" y="460"/>
                    <a:pt x="1487" y="460"/>
                    <a:pt x="1492" y="460"/>
                  </a:cubicBezTo>
                  <a:cubicBezTo>
                    <a:pt x="1760" y="460"/>
                    <a:pt x="1755" y="31"/>
                    <a:pt x="1475" y="15"/>
                  </a:cubicBezTo>
                  <a:cubicBezTo>
                    <a:pt x="1399" y="5"/>
                    <a:pt x="1323" y="1"/>
                    <a:pt x="12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40"/>
            <p:cNvSpPr/>
            <p:nvPr/>
          </p:nvSpPr>
          <p:spPr>
            <a:xfrm>
              <a:off x="7283641" y="1697695"/>
              <a:ext cx="22880" cy="22906"/>
            </a:xfrm>
            <a:custGeom>
              <a:avLst/>
              <a:gdLst/>
              <a:ahLst/>
              <a:cxnLst/>
              <a:rect l="l" t="t" r="r" b="b"/>
              <a:pathLst>
                <a:path w="857" h="858" extrusionOk="0">
                  <a:moveTo>
                    <a:pt x="428" y="1"/>
                  </a:moveTo>
                  <a:cubicBezTo>
                    <a:pt x="179" y="1"/>
                    <a:pt x="0" y="196"/>
                    <a:pt x="0" y="429"/>
                  </a:cubicBezTo>
                  <a:cubicBezTo>
                    <a:pt x="0" y="660"/>
                    <a:pt x="179" y="857"/>
                    <a:pt x="428" y="857"/>
                  </a:cubicBezTo>
                  <a:cubicBezTo>
                    <a:pt x="661" y="857"/>
                    <a:pt x="856" y="660"/>
                    <a:pt x="856" y="429"/>
                  </a:cubicBezTo>
                  <a:cubicBezTo>
                    <a:pt x="856" y="196"/>
                    <a:pt x="661" y="1"/>
                    <a:pt x="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40"/>
            <p:cNvSpPr/>
            <p:nvPr/>
          </p:nvSpPr>
          <p:spPr>
            <a:xfrm>
              <a:off x="7192710" y="1701967"/>
              <a:ext cx="22880" cy="22880"/>
            </a:xfrm>
            <a:custGeom>
              <a:avLst/>
              <a:gdLst/>
              <a:ahLst/>
              <a:cxnLst/>
              <a:rect l="l" t="t" r="r" b="b"/>
              <a:pathLst>
                <a:path w="857" h="857" extrusionOk="0">
                  <a:moveTo>
                    <a:pt x="429" y="1"/>
                  </a:moveTo>
                  <a:cubicBezTo>
                    <a:pt x="196" y="1"/>
                    <a:pt x="1" y="198"/>
                    <a:pt x="1" y="429"/>
                  </a:cubicBezTo>
                  <a:cubicBezTo>
                    <a:pt x="1" y="678"/>
                    <a:pt x="196" y="857"/>
                    <a:pt x="429" y="857"/>
                  </a:cubicBezTo>
                  <a:cubicBezTo>
                    <a:pt x="660" y="857"/>
                    <a:pt x="857" y="678"/>
                    <a:pt x="857" y="429"/>
                  </a:cubicBezTo>
                  <a:cubicBezTo>
                    <a:pt x="857" y="198"/>
                    <a:pt x="660" y="1"/>
                    <a:pt x="4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40"/>
            <p:cNvSpPr/>
            <p:nvPr/>
          </p:nvSpPr>
          <p:spPr>
            <a:xfrm>
              <a:off x="7220796" y="1713393"/>
              <a:ext cx="35748" cy="61858"/>
            </a:xfrm>
            <a:custGeom>
              <a:avLst/>
              <a:gdLst/>
              <a:ahLst/>
              <a:cxnLst/>
              <a:rect l="l" t="t" r="r" b="b"/>
              <a:pathLst>
                <a:path w="1339" h="2317" extrusionOk="0">
                  <a:moveTo>
                    <a:pt x="928" y="1"/>
                  </a:moveTo>
                  <a:cubicBezTo>
                    <a:pt x="928" y="1"/>
                    <a:pt x="749" y="1696"/>
                    <a:pt x="0" y="1891"/>
                  </a:cubicBezTo>
                  <a:cubicBezTo>
                    <a:pt x="0" y="1891"/>
                    <a:pt x="403" y="2316"/>
                    <a:pt x="827" y="2316"/>
                  </a:cubicBezTo>
                  <a:cubicBezTo>
                    <a:pt x="939" y="2316"/>
                    <a:pt x="1052" y="2287"/>
                    <a:pt x="1160" y="2212"/>
                  </a:cubicBezTo>
                  <a:cubicBezTo>
                    <a:pt x="1160" y="2212"/>
                    <a:pt x="1338" y="1107"/>
                    <a:pt x="928" y="1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40"/>
            <p:cNvSpPr/>
            <p:nvPr/>
          </p:nvSpPr>
          <p:spPr>
            <a:xfrm>
              <a:off x="7245544" y="1780057"/>
              <a:ext cx="48136" cy="28086"/>
            </a:xfrm>
            <a:custGeom>
              <a:avLst/>
              <a:gdLst/>
              <a:ahLst/>
              <a:cxnLst/>
              <a:rect l="l" t="t" r="r" b="b"/>
              <a:pathLst>
                <a:path w="1803" h="1052" extrusionOk="0">
                  <a:moveTo>
                    <a:pt x="1784" y="1"/>
                  </a:moveTo>
                  <a:lnTo>
                    <a:pt x="1" y="536"/>
                  </a:lnTo>
                  <a:cubicBezTo>
                    <a:pt x="1" y="536"/>
                    <a:pt x="369" y="1052"/>
                    <a:pt x="945" y="1052"/>
                  </a:cubicBezTo>
                  <a:cubicBezTo>
                    <a:pt x="1003" y="1052"/>
                    <a:pt x="1063" y="1047"/>
                    <a:pt x="1125" y="1035"/>
                  </a:cubicBezTo>
                  <a:cubicBezTo>
                    <a:pt x="1803" y="911"/>
                    <a:pt x="1784" y="1"/>
                    <a:pt x="1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40"/>
            <p:cNvSpPr/>
            <p:nvPr/>
          </p:nvSpPr>
          <p:spPr>
            <a:xfrm>
              <a:off x="7556489" y="2933302"/>
              <a:ext cx="302856" cy="285263"/>
            </a:xfrm>
            <a:custGeom>
              <a:avLst/>
              <a:gdLst/>
              <a:ahLst/>
              <a:cxnLst/>
              <a:rect l="l" t="t" r="r" b="b"/>
              <a:pathLst>
                <a:path w="11344" h="10685" extrusionOk="0">
                  <a:moveTo>
                    <a:pt x="10309" y="0"/>
                  </a:moveTo>
                  <a:cubicBezTo>
                    <a:pt x="8614" y="6136"/>
                    <a:pt x="2515" y="8294"/>
                    <a:pt x="1" y="8936"/>
                  </a:cubicBezTo>
                  <a:cubicBezTo>
                    <a:pt x="1124" y="10006"/>
                    <a:pt x="1873" y="10684"/>
                    <a:pt x="1873" y="10684"/>
                  </a:cubicBezTo>
                  <a:cubicBezTo>
                    <a:pt x="1873" y="10684"/>
                    <a:pt x="11130" y="7902"/>
                    <a:pt x="11344" y="1981"/>
                  </a:cubicBezTo>
                  <a:cubicBezTo>
                    <a:pt x="11344" y="1981"/>
                    <a:pt x="10951" y="1196"/>
                    <a:pt x="10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40"/>
            <p:cNvSpPr/>
            <p:nvPr/>
          </p:nvSpPr>
          <p:spPr>
            <a:xfrm>
              <a:off x="6942262" y="2861406"/>
              <a:ext cx="315698" cy="306674"/>
            </a:xfrm>
            <a:custGeom>
              <a:avLst/>
              <a:gdLst/>
              <a:ahLst/>
              <a:cxnLst/>
              <a:rect l="l" t="t" r="r" b="b"/>
              <a:pathLst>
                <a:path w="11825" h="11487" extrusionOk="0">
                  <a:moveTo>
                    <a:pt x="1677" y="1"/>
                  </a:moveTo>
                  <a:cubicBezTo>
                    <a:pt x="1088" y="696"/>
                    <a:pt x="535" y="1428"/>
                    <a:pt x="0" y="2194"/>
                  </a:cubicBezTo>
                  <a:cubicBezTo>
                    <a:pt x="1463" y="6653"/>
                    <a:pt x="5297" y="10255"/>
                    <a:pt x="9827" y="11487"/>
                  </a:cubicBezTo>
                  <a:cubicBezTo>
                    <a:pt x="10397" y="11218"/>
                    <a:pt x="11075" y="10862"/>
                    <a:pt x="11824" y="10469"/>
                  </a:cubicBezTo>
                  <a:cubicBezTo>
                    <a:pt x="3781" y="7473"/>
                    <a:pt x="2034" y="1944"/>
                    <a:pt x="16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044" name="Google Shape;2044;p40"/>
          <p:cNvGrpSpPr/>
          <p:nvPr/>
        </p:nvGrpSpPr>
        <p:grpSpPr>
          <a:xfrm>
            <a:off x="8139347" y="2150239"/>
            <a:ext cx="1905437" cy="2270047"/>
            <a:chOff x="268004" y="1213250"/>
            <a:chExt cx="2722054" cy="3242924"/>
          </a:xfrm>
        </p:grpSpPr>
        <p:sp>
          <p:nvSpPr>
            <p:cNvPr id="2045" name="Google Shape;2045;p40"/>
            <p:cNvSpPr/>
            <p:nvPr/>
          </p:nvSpPr>
          <p:spPr>
            <a:xfrm>
              <a:off x="2175709" y="3976402"/>
              <a:ext cx="425583" cy="425583"/>
            </a:xfrm>
            <a:custGeom>
              <a:avLst/>
              <a:gdLst/>
              <a:ahLst/>
              <a:cxnLst/>
              <a:rect l="l" t="t" r="r" b="b"/>
              <a:pathLst>
                <a:path w="12183" h="12183" extrusionOk="0">
                  <a:moveTo>
                    <a:pt x="6083" y="0"/>
                  </a:moveTo>
                  <a:cubicBezTo>
                    <a:pt x="5280" y="0"/>
                    <a:pt x="4531" y="161"/>
                    <a:pt x="3817" y="447"/>
                  </a:cubicBezTo>
                  <a:cubicBezTo>
                    <a:pt x="2997" y="768"/>
                    <a:pt x="2248" y="1284"/>
                    <a:pt x="1660" y="1926"/>
                  </a:cubicBezTo>
                  <a:cubicBezTo>
                    <a:pt x="625" y="3015"/>
                    <a:pt x="0" y="4478"/>
                    <a:pt x="0" y="6100"/>
                  </a:cubicBezTo>
                  <a:cubicBezTo>
                    <a:pt x="0" y="6190"/>
                    <a:pt x="0" y="6297"/>
                    <a:pt x="19" y="6404"/>
                  </a:cubicBezTo>
                  <a:cubicBezTo>
                    <a:pt x="55" y="7331"/>
                    <a:pt x="322" y="8204"/>
                    <a:pt x="732" y="8972"/>
                  </a:cubicBezTo>
                  <a:cubicBezTo>
                    <a:pt x="1499" y="10416"/>
                    <a:pt x="2837" y="11505"/>
                    <a:pt x="4442" y="11950"/>
                  </a:cubicBezTo>
                  <a:cubicBezTo>
                    <a:pt x="4959" y="12092"/>
                    <a:pt x="5512" y="12182"/>
                    <a:pt x="6083" y="12182"/>
                  </a:cubicBezTo>
                  <a:cubicBezTo>
                    <a:pt x="6492" y="12182"/>
                    <a:pt x="6885" y="12128"/>
                    <a:pt x="7277" y="12057"/>
                  </a:cubicBezTo>
                  <a:cubicBezTo>
                    <a:pt x="8901" y="11736"/>
                    <a:pt x="10292" y="10773"/>
                    <a:pt x="11184" y="9436"/>
                  </a:cubicBezTo>
                  <a:cubicBezTo>
                    <a:pt x="11700" y="8632"/>
                    <a:pt x="12040" y="7724"/>
                    <a:pt x="12147" y="6725"/>
                  </a:cubicBezTo>
                  <a:cubicBezTo>
                    <a:pt x="12164" y="6528"/>
                    <a:pt x="12183" y="6314"/>
                    <a:pt x="12183" y="6100"/>
                  </a:cubicBezTo>
                  <a:cubicBezTo>
                    <a:pt x="12183" y="4620"/>
                    <a:pt x="11648" y="3265"/>
                    <a:pt x="10773" y="2212"/>
                  </a:cubicBezTo>
                  <a:cubicBezTo>
                    <a:pt x="10185" y="1498"/>
                    <a:pt x="9453" y="928"/>
                    <a:pt x="8616" y="554"/>
                  </a:cubicBezTo>
                  <a:cubicBezTo>
                    <a:pt x="7848" y="197"/>
                    <a:pt x="6992" y="0"/>
                    <a:pt x="60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40"/>
            <p:cNvSpPr/>
            <p:nvPr/>
          </p:nvSpPr>
          <p:spPr>
            <a:xfrm>
              <a:off x="2201280" y="4006304"/>
              <a:ext cx="335806" cy="335212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797" y="0"/>
                  </a:moveTo>
                  <a:cubicBezTo>
                    <a:pt x="4174" y="0"/>
                    <a:pt x="3567" y="107"/>
                    <a:pt x="3014" y="340"/>
                  </a:cubicBezTo>
                  <a:cubicBezTo>
                    <a:pt x="2355" y="590"/>
                    <a:pt x="1765" y="999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70"/>
                    <a:pt x="0" y="4958"/>
                    <a:pt x="18" y="5048"/>
                  </a:cubicBezTo>
                  <a:cubicBezTo>
                    <a:pt x="53" y="5779"/>
                    <a:pt x="250" y="6457"/>
                    <a:pt x="571" y="7063"/>
                  </a:cubicBezTo>
                  <a:cubicBezTo>
                    <a:pt x="1178" y="8204"/>
                    <a:pt x="2248" y="9061"/>
                    <a:pt x="3496" y="9417"/>
                  </a:cubicBezTo>
                  <a:cubicBezTo>
                    <a:pt x="3924" y="9543"/>
                    <a:pt x="4352" y="9596"/>
                    <a:pt x="4797" y="9596"/>
                  </a:cubicBezTo>
                  <a:cubicBezTo>
                    <a:pt x="5118" y="9596"/>
                    <a:pt x="5439" y="9560"/>
                    <a:pt x="5743" y="9507"/>
                  </a:cubicBezTo>
                  <a:cubicBezTo>
                    <a:pt x="7027" y="9257"/>
                    <a:pt x="8133" y="8490"/>
                    <a:pt x="8811" y="7438"/>
                  </a:cubicBezTo>
                  <a:cubicBezTo>
                    <a:pt x="9239" y="6813"/>
                    <a:pt x="9506" y="6083"/>
                    <a:pt x="9577" y="5298"/>
                  </a:cubicBezTo>
                  <a:cubicBezTo>
                    <a:pt x="9596" y="5137"/>
                    <a:pt x="9613" y="4958"/>
                    <a:pt x="9613" y="4799"/>
                  </a:cubicBezTo>
                  <a:cubicBezTo>
                    <a:pt x="9613" y="3622"/>
                    <a:pt x="9203" y="2551"/>
                    <a:pt x="8507" y="1731"/>
                  </a:cubicBezTo>
                  <a:cubicBezTo>
                    <a:pt x="8043" y="1177"/>
                    <a:pt x="7456" y="714"/>
                    <a:pt x="6795" y="428"/>
                  </a:cubicBezTo>
                  <a:cubicBezTo>
                    <a:pt x="6188" y="143"/>
                    <a:pt x="5511" y="0"/>
                    <a:pt x="47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40"/>
            <p:cNvSpPr/>
            <p:nvPr/>
          </p:nvSpPr>
          <p:spPr>
            <a:xfrm>
              <a:off x="2427403" y="4234104"/>
              <a:ext cx="48626" cy="91872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4" y="0"/>
                  </a:moveTo>
                  <a:cubicBezTo>
                    <a:pt x="74" y="0"/>
                    <a:pt x="65" y="2"/>
                    <a:pt x="55" y="7"/>
                  </a:cubicBezTo>
                  <a:cubicBezTo>
                    <a:pt x="19" y="25"/>
                    <a:pt x="1" y="78"/>
                    <a:pt x="19" y="114"/>
                  </a:cubicBezTo>
                  <a:lnTo>
                    <a:pt x="305" y="613"/>
                  </a:lnTo>
                  <a:lnTo>
                    <a:pt x="821" y="1790"/>
                  </a:lnTo>
                  <a:lnTo>
                    <a:pt x="1232" y="2575"/>
                  </a:lnTo>
                  <a:cubicBezTo>
                    <a:pt x="1249" y="2611"/>
                    <a:pt x="1285" y="2629"/>
                    <a:pt x="1304" y="2629"/>
                  </a:cubicBezTo>
                  <a:cubicBezTo>
                    <a:pt x="1321" y="2629"/>
                    <a:pt x="1321" y="2629"/>
                    <a:pt x="1339" y="2611"/>
                  </a:cubicBezTo>
                  <a:cubicBezTo>
                    <a:pt x="1375" y="2594"/>
                    <a:pt x="1392" y="2540"/>
                    <a:pt x="1375" y="2504"/>
                  </a:cubicBezTo>
                  <a:lnTo>
                    <a:pt x="947" y="1738"/>
                  </a:lnTo>
                  <a:lnTo>
                    <a:pt x="447" y="542"/>
                  </a:lnTo>
                  <a:lnTo>
                    <a:pt x="162" y="43"/>
                  </a:lnTo>
                  <a:cubicBezTo>
                    <a:pt x="136" y="16"/>
                    <a:pt x="11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40"/>
            <p:cNvSpPr/>
            <p:nvPr/>
          </p:nvSpPr>
          <p:spPr>
            <a:xfrm>
              <a:off x="2441132" y="4150229"/>
              <a:ext cx="102212" cy="7510"/>
            </a:xfrm>
            <a:custGeom>
              <a:avLst/>
              <a:gdLst/>
              <a:ahLst/>
              <a:cxnLst/>
              <a:rect l="l" t="t" r="r" b="b"/>
              <a:pathLst>
                <a:path w="2926" h="215" extrusionOk="0">
                  <a:moveTo>
                    <a:pt x="2837" y="1"/>
                  </a:moveTo>
                  <a:lnTo>
                    <a:pt x="90" y="72"/>
                  </a:lnTo>
                  <a:cubicBezTo>
                    <a:pt x="36" y="72"/>
                    <a:pt x="0" y="108"/>
                    <a:pt x="19" y="144"/>
                  </a:cubicBezTo>
                  <a:cubicBezTo>
                    <a:pt x="19" y="179"/>
                    <a:pt x="36" y="215"/>
                    <a:pt x="90" y="215"/>
                  </a:cubicBezTo>
                  <a:lnTo>
                    <a:pt x="2837" y="144"/>
                  </a:lnTo>
                  <a:cubicBezTo>
                    <a:pt x="2890" y="144"/>
                    <a:pt x="2925" y="108"/>
                    <a:pt x="2925" y="72"/>
                  </a:cubicBezTo>
                  <a:cubicBezTo>
                    <a:pt x="2925" y="37"/>
                    <a:pt x="2890" y="1"/>
                    <a:pt x="2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40"/>
            <p:cNvSpPr/>
            <p:nvPr/>
          </p:nvSpPr>
          <p:spPr>
            <a:xfrm>
              <a:off x="2385693" y="4035613"/>
              <a:ext cx="9362" cy="80380"/>
            </a:xfrm>
            <a:custGeom>
              <a:avLst/>
              <a:gdLst/>
              <a:ahLst/>
              <a:cxnLst/>
              <a:rect l="l" t="t" r="r" b="b"/>
              <a:pathLst>
                <a:path w="268" h="2301" extrusionOk="0">
                  <a:moveTo>
                    <a:pt x="196" y="0"/>
                  </a:moveTo>
                  <a:cubicBezTo>
                    <a:pt x="143" y="0"/>
                    <a:pt x="108" y="36"/>
                    <a:pt x="108" y="72"/>
                  </a:cubicBezTo>
                  <a:lnTo>
                    <a:pt x="1" y="2229"/>
                  </a:lnTo>
                  <a:cubicBezTo>
                    <a:pt x="1" y="2265"/>
                    <a:pt x="36" y="2300"/>
                    <a:pt x="72" y="2300"/>
                  </a:cubicBezTo>
                  <a:cubicBezTo>
                    <a:pt x="125" y="2300"/>
                    <a:pt x="160" y="2283"/>
                    <a:pt x="160" y="2229"/>
                  </a:cubicBezTo>
                  <a:lnTo>
                    <a:pt x="267" y="89"/>
                  </a:lnTo>
                  <a:cubicBezTo>
                    <a:pt x="267" y="36"/>
                    <a:pt x="232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40"/>
            <p:cNvSpPr/>
            <p:nvPr/>
          </p:nvSpPr>
          <p:spPr>
            <a:xfrm>
              <a:off x="2249243" y="4134649"/>
              <a:ext cx="71053" cy="28086"/>
            </a:xfrm>
            <a:custGeom>
              <a:avLst/>
              <a:gdLst/>
              <a:ahLst/>
              <a:cxnLst/>
              <a:rect l="l" t="t" r="r" b="b"/>
              <a:pathLst>
                <a:path w="2034" h="804" extrusionOk="0">
                  <a:moveTo>
                    <a:pt x="107" y="0"/>
                  </a:moveTo>
                  <a:cubicBezTo>
                    <a:pt x="71" y="0"/>
                    <a:pt x="19" y="19"/>
                    <a:pt x="19" y="55"/>
                  </a:cubicBezTo>
                  <a:cubicBezTo>
                    <a:pt x="0" y="90"/>
                    <a:pt x="19" y="143"/>
                    <a:pt x="54" y="143"/>
                  </a:cubicBezTo>
                  <a:lnTo>
                    <a:pt x="1926" y="804"/>
                  </a:lnTo>
                  <a:lnTo>
                    <a:pt x="1945" y="804"/>
                  </a:lnTo>
                  <a:cubicBezTo>
                    <a:pt x="1980" y="804"/>
                    <a:pt x="1998" y="785"/>
                    <a:pt x="2016" y="749"/>
                  </a:cubicBezTo>
                  <a:cubicBezTo>
                    <a:pt x="2033" y="714"/>
                    <a:pt x="2016" y="661"/>
                    <a:pt x="1962" y="661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40"/>
            <p:cNvSpPr/>
            <p:nvPr/>
          </p:nvSpPr>
          <p:spPr>
            <a:xfrm>
              <a:off x="2293504" y="4233930"/>
              <a:ext cx="54844" cy="75210"/>
            </a:xfrm>
            <a:custGeom>
              <a:avLst/>
              <a:gdLst/>
              <a:ahLst/>
              <a:cxnLst/>
              <a:rect l="l" t="t" r="r" b="b"/>
              <a:pathLst>
                <a:path w="1570" h="2153" extrusionOk="0">
                  <a:moveTo>
                    <a:pt x="1485" y="1"/>
                  </a:moveTo>
                  <a:cubicBezTo>
                    <a:pt x="1460" y="1"/>
                    <a:pt x="1437" y="9"/>
                    <a:pt x="1427" y="30"/>
                  </a:cubicBezTo>
                  <a:lnTo>
                    <a:pt x="36" y="2045"/>
                  </a:lnTo>
                  <a:cubicBezTo>
                    <a:pt x="0" y="2081"/>
                    <a:pt x="17" y="2116"/>
                    <a:pt x="53" y="2152"/>
                  </a:cubicBezTo>
                  <a:lnTo>
                    <a:pt x="88" y="2152"/>
                  </a:lnTo>
                  <a:cubicBezTo>
                    <a:pt x="124" y="2152"/>
                    <a:pt x="143" y="2152"/>
                    <a:pt x="160" y="2135"/>
                  </a:cubicBezTo>
                  <a:lnTo>
                    <a:pt x="1551" y="119"/>
                  </a:lnTo>
                  <a:cubicBezTo>
                    <a:pt x="1570" y="83"/>
                    <a:pt x="1570" y="48"/>
                    <a:pt x="1534" y="12"/>
                  </a:cubicBezTo>
                  <a:cubicBezTo>
                    <a:pt x="1519" y="5"/>
                    <a:pt x="1502" y="1"/>
                    <a:pt x="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40"/>
            <p:cNvSpPr/>
            <p:nvPr/>
          </p:nvSpPr>
          <p:spPr>
            <a:xfrm>
              <a:off x="2304054" y="4093533"/>
              <a:ext cx="168899" cy="160759"/>
            </a:xfrm>
            <a:custGeom>
              <a:avLst/>
              <a:gdLst/>
              <a:ahLst/>
              <a:cxnLst/>
              <a:rect l="l" t="t" r="r" b="b"/>
              <a:pathLst>
                <a:path w="4835" h="4602" extrusionOk="0">
                  <a:moveTo>
                    <a:pt x="2409" y="0"/>
                  </a:moveTo>
                  <a:lnTo>
                    <a:pt x="1" y="1767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5" y="1767"/>
                  </a:lnTo>
                  <a:lnTo>
                    <a:pt x="24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40"/>
            <p:cNvSpPr/>
            <p:nvPr/>
          </p:nvSpPr>
          <p:spPr>
            <a:xfrm>
              <a:off x="2307792" y="3976402"/>
              <a:ext cx="168899" cy="81672"/>
            </a:xfrm>
            <a:custGeom>
              <a:avLst/>
              <a:gdLst/>
              <a:ahLst/>
              <a:cxnLst/>
              <a:rect l="l" t="t" r="r" b="b"/>
              <a:pathLst>
                <a:path w="4835" h="2338" extrusionOk="0">
                  <a:moveTo>
                    <a:pt x="2302" y="0"/>
                  </a:moveTo>
                  <a:cubicBezTo>
                    <a:pt x="1499" y="0"/>
                    <a:pt x="750" y="161"/>
                    <a:pt x="36" y="447"/>
                  </a:cubicBezTo>
                  <a:lnTo>
                    <a:pt x="1" y="589"/>
                  </a:lnTo>
                  <a:lnTo>
                    <a:pt x="2426" y="2337"/>
                  </a:lnTo>
                  <a:lnTo>
                    <a:pt x="4835" y="589"/>
                  </a:lnTo>
                  <a:lnTo>
                    <a:pt x="4835" y="554"/>
                  </a:lnTo>
                  <a:cubicBezTo>
                    <a:pt x="4067" y="197"/>
                    <a:pt x="3211" y="0"/>
                    <a:pt x="2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40"/>
            <p:cNvSpPr/>
            <p:nvPr/>
          </p:nvSpPr>
          <p:spPr>
            <a:xfrm>
              <a:off x="2175709" y="4043683"/>
              <a:ext cx="89742" cy="160166"/>
            </a:xfrm>
            <a:custGeom>
              <a:avLst/>
              <a:gdLst/>
              <a:ahLst/>
              <a:cxnLst/>
              <a:rect l="l" t="t" r="r" b="b"/>
              <a:pathLst>
                <a:path w="2569" h="4585" extrusionOk="0">
                  <a:moveTo>
                    <a:pt x="1660" y="0"/>
                  </a:moveTo>
                  <a:cubicBezTo>
                    <a:pt x="625" y="1089"/>
                    <a:pt x="0" y="2552"/>
                    <a:pt x="0" y="4174"/>
                  </a:cubicBezTo>
                  <a:cubicBezTo>
                    <a:pt x="0" y="4264"/>
                    <a:pt x="0" y="4371"/>
                    <a:pt x="19" y="4478"/>
                  </a:cubicBezTo>
                  <a:lnTo>
                    <a:pt x="143" y="4585"/>
                  </a:lnTo>
                  <a:lnTo>
                    <a:pt x="2569" y="2818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40"/>
            <p:cNvSpPr/>
            <p:nvPr/>
          </p:nvSpPr>
          <p:spPr>
            <a:xfrm>
              <a:off x="2201280" y="4289159"/>
              <a:ext cx="137110" cy="104693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0"/>
                  </a:moveTo>
                  <a:lnTo>
                    <a:pt x="0" y="19"/>
                  </a:lnTo>
                  <a:cubicBezTo>
                    <a:pt x="767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40"/>
            <p:cNvSpPr/>
            <p:nvPr/>
          </p:nvSpPr>
          <p:spPr>
            <a:xfrm>
              <a:off x="2426181" y="4295377"/>
              <a:ext cx="140219" cy="102212"/>
            </a:xfrm>
            <a:custGeom>
              <a:avLst/>
              <a:gdLst/>
              <a:ahLst/>
              <a:cxnLst/>
              <a:rect l="l" t="t" r="r" b="b"/>
              <a:pathLst>
                <a:path w="4014" h="2926" extrusionOk="0">
                  <a:moveTo>
                    <a:pt x="910" y="1"/>
                  </a:moveTo>
                  <a:lnTo>
                    <a:pt x="0" y="2854"/>
                  </a:lnTo>
                  <a:lnTo>
                    <a:pt x="107" y="2926"/>
                  </a:lnTo>
                  <a:cubicBezTo>
                    <a:pt x="1731" y="2605"/>
                    <a:pt x="3122" y="1642"/>
                    <a:pt x="4014" y="305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40"/>
            <p:cNvSpPr/>
            <p:nvPr/>
          </p:nvSpPr>
          <p:spPr>
            <a:xfrm>
              <a:off x="2511558" y="4053639"/>
              <a:ext cx="89742" cy="160794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37"/>
                  </a:lnTo>
                  <a:lnTo>
                    <a:pt x="2426" y="4602"/>
                  </a:lnTo>
                  <a:lnTo>
                    <a:pt x="2533" y="4514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4" y="1054"/>
                    <a:pt x="1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40"/>
            <p:cNvSpPr/>
            <p:nvPr/>
          </p:nvSpPr>
          <p:spPr>
            <a:xfrm>
              <a:off x="1786935" y="4145269"/>
              <a:ext cx="363892" cy="249243"/>
            </a:xfrm>
            <a:custGeom>
              <a:avLst/>
              <a:gdLst/>
              <a:ahLst/>
              <a:cxnLst/>
              <a:rect l="l" t="t" r="r" b="b"/>
              <a:pathLst>
                <a:path w="10417" h="7135" extrusionOk="0">
                  <a:moveTo>
                    <a:pt x="1356" y="0"/>
                  </a:moveTo>
                  <a:lnTo>
                    <a:pt x="785" y="2015"/>
                  </a:lnTo>
                  <a:lnTo>
                    <a:pt x="0" y="4780"/>
                  </a:lnTo>
                  <a:lnTo>
                    <a:pt x="10416" y="7134"/>
                  </a:lnTo>
                  <a:cubicBezTo>
                    <a:pt x="10399" y="6350"/>
                    <a:pt x="10185" y="5600"/>
                    <a:pt x="9828" y="4923"/>
                  </a:cubicBezTo>
                  <a:cubicBezTo>
                    <a:pt x="9703" y="4690"/>
                    <a:pt x="9560" y="4476"/>
                    <a:pt x="9400" y="4262"/>
                  </a:cubicBezTo>
                  <a:cubicBezTo>
                    <a:pt x="9186" y="4012"/>
                    <a:pt x="8954" y="3763"/>
                    <a:pt x="8704" y="3549"/>
                  </a:cubicBezTo>
                  <a:cubicBezTo>
                    <a:pt x="8526" y="3406"/>
                    <a:pt x="8347" y="3263"/>
                    <a:pt x="8152" y="3139"/>
                  </a:cubicBezTo>
                  <a:cubicBezTo>
                    <a:pt x="7919" y="2997"/>
                    <a:pt x="7688" y="2871"/>
                    <a:pt x="7455" y="2747"/>
                  </a:cubicBezTo>
                  <a:lnTo>
                    <a:pt x="7189" y="2640"/>
                  </a:lnTo>
                  <a:cubicBezTo>
                    <a:pt x="6706" y="2443"/>
                    <a:pt x="6278" y="2158"/>
                    <a:pt x="5922" y="1801"/>
                  </a:cubicBezTo>
                  <a:cubicBezTo>
                    <a:pt x="5743" y="1623"/>
                    <a:pt x="5601" y="1427"/>
                    <a:pt x="5458" y="1213"/>
                  </a:cubicBezTo>
                  <a:lnTo>
                    <a:pt x="5244" y="873"/>
                  </a:lnTo>
                  <a:lnTo>
                    <a:pt x="13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40"/>
            <p:cNvSpPr/>
            <p:nvPr/>
          </p:nvSpPr>
          <p:spPr>
            <a:xfrm>
              <a:off x="1786935" y="4215625"/>
              <a:ext cx="122788" cy="122823"/>
            </a:xfrm>
            <a:custGeom>
              <a:avLst/>
              <a:gdLst/>
              <a:ahLst/>
              <a:cxnLst/>
              <a:rect l="l" t="t" r="r" b="b"/>
              <a:pathLst>
                <a:path w="3515" h="3516" extrusionOk="0">
                  <a:moveTo>
                    <a:pt x="785" y="1"/>
                  </a:moveTo>
                  <a:lnTo>
                    <a:pt x="0" y="2766"/>
                  </a:lnTo>
                  <a:lnTo>
                    <a:pt x="3353" y="3515"/>
                  </a:lnTo>
                  <a:cubicBezTo>
                    <a:pt x="3515" y="1910"/>
                    <a:pt x="2444" y="376"/>
                    <a:pt x="821" y="19"/>
                  </a:cubicBezTo>
                  <a:lnTo>
                    <a:pt x="7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40"/>
            <p:cNvSpPr/>
            <p:nvPr/>
          </p:nvSpPr>
          <p:spPr>
            <a:xfrm>
              <a:off x="1957655" y="4208149"/>
              <a:ext cx="89742" cy="64450"/>
            </a:xfrm>
            <a:custGeom>
              <a:avLst/>
              <a:gdLst/>
              <a:ahLst/>
              <a:cxnLst/>
              <a:rect l="l" t="t" r="r" b="b"/>
              <a:pathLst>
                <a:path w="2569" h="1845" extrusionOk="0">
                  <a:moveTo>
                    <a:pt x="1035" y="1"/>
                  </a:moveTo>
                  <a:lnTo>
                    <a:pt x="500" y="340"/>
                  </a:lnTo>
                  <a:cubicBezTo>
                    <a:pt x="107" y="590"/>
                    <a:pt x="0" y="1090"/>
                    <a:pt x="250" y="1463"/>
                  </a:cubicBezTo>
                  <a:cubicBezTo>
                    <a:pt x="357" y="1642"/>
                    <a:pt x="554" y="1767"/>
                    <a:pt x="749" y="1820"/>
                  </a:cubicBezTo>
                  <a:cubicBezTo>
                    <a:pt x="814" y="1836"/>
                    <a:pt x="878" y="1845"/>
                    <a:pt x="942" y="1845"/>
                  </a:cubicBezTo>
                  <a:cubicBezTo>
                    <a:pt x="1091" y="1845"/>
                    <a:pt x="1237" y="1801"/>
                    <a:pt x="1374" y="1713"/>
                  </a:cubicBezTo>
                  <a:lnTo>
                    <a:pt x="2568" y="947"/>
                  </a:lnTo>
                  <a:lnTo>
                    <a:pt x="2302" y="840"/>
                  </a:lnTo>
                  <a:cubicBezTo>
                    <a:pt x="1819" y="643"/>
                    <a:pt x="1391" y="358"/>
                    <a:pt x="10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40"/>
            <p:cNvSpPr/>
            <p:nvPr/>
          </p:nvSpPr>
          <p:spPr>
            <a:xfrm>
              <a:off x="2001251" y="4254924"/>
              <a:ext cx="114090" cy="85934"/>
            </a:xfrm>
            <a:custGeom>
              <a:avLst/>
              <a:gdLst/>
              <a:ahLst/>
              <a:cxnLst/>
              <a:rect l="l" t="t" r="r" b="b"/>
              <a:pathLst>
                <a:path w="3266" h="2460" extrusionOk="0">
                  <a:moveTo>
                    <a:pt x="2017" y="0"/>
                  </a:moveTo>
                  <a:lnTo>
                    <a:pt x="483" y="963"/>
                  </a:lnTo>
                  <a:cubicBezTo>
                    <a:pt x="108" y="1194"/>
                    <a:pt x="1" y="1694"/>
                    <a:pt x="233" y="2086"/>
                  </a:cubicBezTo>
                  <a:cubicBezTo>
                    <a:pt x="357" y="2265"/>
                    <a:pt x="536" y="2390"/>
                    <a:pt x="750" y="2443"/>
                  </a:cubicBezTo>
                  <a:cubicBezTo>
                    <a:pt x="807" y="2453"/>
                    <a:pt x="868" y="2459"/>
                    <a:pt x="929" y="2459"/>
                  </a:cubicBezTo>
                  <a:cubicBezTo>
                    <a:pt x="1077" y="2459"/>
                    <a:pt x="1230" y="2425"/>
                    <a:pt x="1356" y="2336"/>
                  </a:cubicBezTo>
                  <a:lnTo>
                    <a:pt x="3265" y="1123"/>
                  </a:lnTo>
                  <a:cubicBezTo>
                    <a:pt x="3051" y="873"/>
                    <a:pt x="2819" y="624"/>
                    <a:pt x="2569" y="410"/>
                  </a:cubicBezTo>
                  <a:cubicBezTo>
                    <a:pt x="2391" y="267"/>
                    <a:pt x="2212" y="124"/>
                    <a:pt x="2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40"/>
            <p:cNvSpPr/>
            <p:nvPr/>
          </p:nvSpPr>
          <p:spPr>
            <a:xfrm>
              <a:off x="1778202" y="4312250"/>
              <a:ext cx="372625" cy="120238"/>
            </a:xfrm>
            <a:custGeom>
              <a:avLst/>
              <a:gdLst/>
              <a:ahLst/>
              <a:cxnLst/>
              <a:rect l="l" t="t" r="r" b="b"/>
              <a:pathLst>
                <a:path w="10667" h="3442" extrusionOk="0">
                  <a:moveTo>
                    <a:pt x="250" y="0"/>
                  </a:moveTo>
                  <a:lnTo>
                    <a:pt x="1" y="1087"/>
                  </a:lnTo>
                  <a:lnTo>
                    <a:pt x="10435" y="3441"/>
                  </a:lnTo>
                  <a:lnTo>
                    <a:pt x="10666" y="2354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40"/>
            <p:cNvSpPr/>
            <p:nvPr/>
          </p:nvSpPr>
          <p:spPr>
            <a:xfrm>
              <a:off x="2079747" y="4418133"/>
              <a:ext cx="62983" cy="38041"/>
            </a:xfrm>
            <a:custGeom>
              <a:avLst/>
              <a:gdLst/>
              <a:ahLst/>
              <a:cxnLst/>
              <a:rect l="l" t="t" r="r" b="b"/>
              <a:pathLst>
                <a:path w="1803" h="1089" extrusionOk="0">
                  <a:moveTo>
                    <a:pt x="1" y="1"/>
                  </a:moveTo>
                  <a:lnTo>
                    <a:pt x="215" y="857"/>
                  </a:lnTo>
                  <a:lnTo>
                    <a:pt x="1232" y="1088"/>
                  </a:lnTo>
                  <a:lnTo>
                    <a:pt x="1803" y="4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40"/>
            <p:cNvSpPr/>
            <p:nvPr/>
          </p:nvSpPr>
          <p:spPr>
            <a:xfrm>
              <a:off x="1940188" y="4387007"/>
              <a:ext cx="62983" cy="38007"/>
            </a:xfrm>
            <a:custGeom>
              <a:avLst/>
              <a:gdLst/>
              <a:ahLst/>
              <a:cxnLst/>
              <a:rect l="l" t="t" r="r" b="b"/>
              <a:pathLst>
                <a:path w="1803" h="1088" extrusionOk="0">
                  <a:moveTo>
                    <a:pt x="1" y="0"/>
                  </a:moveTo>
                  <a:lnTo>
                    <a:pt x="215" y="856"/>
                  </a:lnTo>
                  <a:lnTo>
                    <a:pt x="1249" y="1087"/>
                  </a:lnTo>
                  <a:lnTo>
                    <a:pt x="1803" y="39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40"/>
            <p:cNvSpPr/>
            <p:nvPr/>
          </p:nvSpPr>
          <p:spPr>
            <a:xfrm>
              <a:off x="1801293" y="4355183"/>
              <a:ext cx="62320" cy="38670"/>
            </a:xfrm>
            <a:custGeom>
              <a:avLst/>
              <a:gdLst/>
              <a:ahLst/>
              <a:cxnLst/>
              <a:rect l="l" t="t" r="r" b="b"/>
              <a:pathLst>
                <a:path w="1784" h="1107" extrusionOk="0">
                  <a:moveTo>
                    <a:pt x="0" y="1"/>
                  </a:moveTo>
                  <a:lnTo>
                    <a:pt x="196" y="876"/>
                  </a:lnTo>
                  <a:lnTo>
                    <a:pt x="1230" y="1107"/>
                  </a:lnTo>
                  <a:lnTo>
                    <a:pt x="1784" y="4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40"/>
            <p:cNvSpPr/>
            <p:nvPr/>
          </p:nvSpPr>
          <p:spPr>
            <a:xfrm>
              <a:off x="1819318" y="2978288"/>
              <a:ext cx="563915" cy="1211180"/>
            </a:xfrm>
            <a:custGeom>
              <a:avLst/>
              <a:gdLst/>
              <a:ahLst/>
              <a:cxnLst/>
              <a:rect l="l" t="t" r="r" b="b"/>
              <a:pathLst>
                <a:path w="16143" h="34672" extrusionOk="0">
                  <a:moveTo>
                    <a:pt x="8490" y="0"/>
                  </a:moveTo>
                  <a:lnTo>
                    <a:pt x="1946" y="3907"/>
                  </a:lnTo>
                  <a:lnTo>
                    <a:pt x="1268" y="6064"/>
                  </a:lnTo>
                  <a:lnTo>
                    <a:pt x="5173" y="13288"/>
                  </a:lnTo>
                  <a:cubicBezTo>
                    <a:pt x="4852" y="13484"/>
                    <a:pt x="4549" y="13681"/>
                    <a:pt x="4281" y="13876"/>
                  </a:cubicBezTo>
                  <a:cubicBezTo>
                    <a:pt x="1" y="17034"/>
                    <a:pt x="1142" y="21759"/>
                    <a:pt x="1142" y="25433"/>
                  </a:cubicBezTo>
                  <a:cubicBezTo>
                    <a:pt x="1142" y="29321"/>
                    <a:pt x="376" y="33637"/>
                    <a:pt x="376" y="33637"/>
                  </a:cubicBezTo>
                  <a:cubicBezTo>
                    <a:pt x="2783" y="34636"/>
                    <a:pt x="4549" y="34672"/>
                    <a:pt x="4549" y="34672"/>
                  </a:cubicBezTo>
                  <a:cubicBezTo>
                    <a:pt x="4549" y="34672"/>
                    <a:pt x="10452" y="23043"/>
                    <a:pt x="13591" y="15802"/>
                  </a:cubicBezTo>
                  <a:cubicBezTo>
                    <a:pt x="14608" y="13484"/>
                    <a:pt x="15339" y="11612"/>
                    <a:pt x="15482" y="10701"/>
                  </a:cubicBezTo>
                  <a:cubicBezTo>
                    <a:pt x="16142" y="7010"/>
                    <a:pt x="13948" y="1285"/>
                    <a:pt x="13948" y="1285"/>
                  </a:cubicBezTo>
                  <a:lnTo>
                    <a:pt x="8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40"/>
            <p:cNvSpPr/>
            <p:nvPr/>
          </p:nvSpPr>
          <p:spPr>
            <a:xfrm>
              <a:off x="1819318" y="3454149"/>
              <a:ext cx="474803" cy="737530"/>
            </a:xfrm>
            <a:custGeom>
              <a:avLst/>
              <a:gdLst/>
              <a:ahLst/>
              <a:cxnLst/>
              <a:rect l="l" t="t" r="r" b="b"/>
              <a:pathLst>
                <a:path w="13592" h="21113" extrusionOk="0">
                  <a:moveTo>
                    <a:pt x="6431" y="0"/>
                  </a:moveTo>
                  <a:cubicBezTo>
                    <a:pt x="5089" y="0"/>
                    <a:pt x="4300" y="254"/>
                    <a:pt x="4300" y="254"/>
                  </a:cubicBezTo>
                  <a:lnTo>
                    <a:pt x="4281" y="254"/>
                  </a:lnTo>
                  <a:cubicBezTo>
                    <a:pt x="1" y="3412"/>
                    <a:pt x="1142" y="8137"/>
                    <a:pt x="1142" y="11811"/>
                  </a:cubicBezTo>
                  <a:cubicBezTo>
                    <a:pt x="1142" y="15699"/>
                    <a:pt x="376" y="20015"/>
                    <a:pt x="376" y="20015"/>
                  </a:cubicBezTo>
                  <a:cubicBezTo>
                    <a:pt x="1667" y="20939"/>
                    <a:pt x="2971" y="21113"/>
                    <a:pt x="3770" y="21113"/>
                  </a:cubicBezTo>
                  <a:cubicBezTo>
                    <a:pt x="4252" y="21113"/>
                    <a:pt x="4549" y="21050"/>
                    <a:pt x="4549" y="21050"/>
                  </a:cubicBezTo>
                  <a:cubicBezTo>
                    <a:pt x="4549" y="21050"/>
                    <a:pt x="10452" y="9421"/>
                    <a:pt x="13591" y="2180"/>
                  </a:cubicBezTo>
                  <a:cubicBezTo>
                    <a:pt x="10649" y="397"/>
                    <a:pt x="8108" y="0"/>
                    <a:pt x="64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40"/>
            <p:cNvSpPr/>
            <p:nvPr/>
          </p:nvSpPr>
          <p:spPr>
            <a:xfrm>
              <a:off x="1909691" y="3454149"/>
              <a:ext cx="384432" cy="150943"/>
            </a:xfrm>
            <a:custGeom>
              <a:avLst/>
              <a:gdLst/>
              <a:ahLst/>
              <a:cxnLst/>
              <a:rect l="l" t="t" r="r" b="b"/>
              <a:pathLst>
                <a:path w="11005" h="4321" extrusionOk="0">
                  <a:moveTo>
                    <a:pt x="3844" y="0"/>
                  </a:moveTo>
                  <a:cubicBezTo>
                    <a:pt x="2502" y="0"/>
                    <a:pt x="1713" y="254"/>
                    <a:pt x="1713" y="254"/>
                  </a:cubicBezTo>
                  <a:lnTo>
                    <a:pt x="1694" y="254"/>
                  </a:lnTo>
                  <a:cubicBezTo>
                    <a:pt x="981" y="772"/>
                    <a:pt x="429" y="1324"/>
                    <a:pt x="1" y="1931"/>
                  </a:cubicBezTo>
                  <a:cubicBezTo>
                    <a:pt x="412" y="1853"/>
                    <a:pt x="1035" y="1773"/>
                    <a:pt x="1829" y="1773"/>
                  </a:cubicBezTo>
                  <a:cubicBezTo>
                    <a:pt x="3751" y="1773"/>
                    <a:pt x="6678" y="2239"/>
                    <a:pt x="10060" y="4320"/>
                  </a:cubicBezTo>
                  <a:cubicBezTo>
                    <a:pt x="10398" y="3590"/>
                    <a:pt x="10719" y="2858"/>
                    <a:pt x="11004" y="2180"/>
                  </a:cubicBezTo>
                  <a:cubicBezTo>
                    <a:pt x="8062" y="397"/>
                    <a:pt x="5521" y="0"/>
                    <a:pt x="3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40"/>
            <p:cNvSpPr/>
            <p:nvPr/>
          </p:nvSpPr>
          <p:spPr>
            <a:xfrm>
              <a:off x="1649263" y="2514130"/>
              <a:ext cx="657290" cy="694179"/>
            </a:xfrm>
            <a:custGeom>
              <a:avLst/>
              <a:gdLst/>
              <a:ahLst/>
              <a:cxnLst/>
              <a:rect l="l" t="t" r="r" b="b"/>
              <a:pathLst>
                <a:path w="18816" h="19872" extrusionOk="0">
                  <a:moveTo>
                    <a:pt x="5975" y="1"/>
                  </a:moveTo>
                  <a:lnTo>
                    <a:pt x="1" y="9756"/>
                  </a:lnTo>
                  <a:lnTo>
                    <a:pt x="5440" y="18264"/>
                  </a:lnTo>
                  <a:lnTo>
                    <a:pt x="6136" y="19351"/>
                  </a:lnTo>
                  <a:cubicBezTo>
                    <a:pt x="7096" y="19714"/>
                    <a:pt x="8095" y="19871"/>
                    <a:pt x="9093" y="19871"/>
                  </a:cubicBezTo>
                  <a:cubicBezTo>
                    <a:pt x="13878" y="19871"/>
                    <a:pt x="18625" y="16269"/>
                    <a:pt x="18816" y="14572"/>
                  </a:cubicBezTo>
                  <a:lnTo>
                    <a:pt x="18281" y="13287"/>
                  </a:lnTo>
                  <a:lnTo>
                    <a:pt x="13591" y="1980"/>
                  </a:lnTo>
                  <a:lnTo>
                    <a:pt x="59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40"/>
            <p:cNvSpPr/>
            <p:nvPr/>
          </p:nvSpPr>
          <p:spPr>
            <a:xfrm>
              <a:off x="1839265" y="2978288"/>
              <a:ext cx="467292" cy="230031"/>
            </a:xfrm>
            <a:custGeom>
              <a:avLst/>
              <a:gdLst/>
              <a:ahLst/>
              <a:cxnLst/>
              <a:rect l="l" t="t" r="r" b="b"/>
              <a:pathLst>
                <a:path w="13377" h="6585" extrusionOk="0">
                  <a:moveTo>
                    <a:pt x="12842" y="0"/>
                  </a:moveTo>
                  <a:cubicBezTo>
                    <a:pt x="8026" y="4192"/>
                    <a:pt x="2587" y="4906"/>
                    <a:pt x="1" y="4977"/>
                  </a:cubicBezTo>
                  <a:lnTo>
                    <a:pt x="697" y="6064"/>
                  </a:lnTo>
                  <a:cubicBezTo>
                    <a:pt x="1657" y="6427"/>
                    <a:pt x="2656" y="6584"/>
                    <a:pt x="3654" y="6584"/>
                  </a:cubicBezTo>
                  <a:cubicBezTo>
                    <a:pt x="8439" y="6584"/>
                    <a:pt x="13186" y="2982"/>
                    <a:pt x="13377" y="1285"/>
                  </a:cubicBezTo>
                  <a:lnTo>
                    <a:pt x="128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40"/>
            <p:cNvSpPr/>
            <p:nvPr/>
          </p:nvSpPr>
          <p:spPr>
            <a:xfrm>
              <a:off x="2310936" y="2018217"/>
              <a:ext cx="679123" cy="862938"/>
            </a:xfrm>
            <a:custGeom>
              <a:avLst/>
              <a:gdLst/>
              <a:ahLst/>
              <a:cxnLst/>
              <a:rect l="l" t="t" r="r" b="b"/>
              <a:pathLst>
                <a:path w="19441" h="24703" extrusionOk="0">
                  <a:moveTo>
                    <a:pt x="3371" y="0"/>
                  </a:moveTo>
                  <a:lnTo>
                    <a:pt x="410" y="1623"/>
                  </a:lnTo>
                  <a:cubicBezTo>
                    <a:pt x="410" y="1623"/>
                    <a:pt x="0" y="3817"/>
                    <a:pt x="143" y="6723"/>
                  </a:cubicBezTo>
                  <a:cubicBezTo>
                    <a:pt x="481" y="13287"/>
                    <a:pt x="4298" y="18423"/>
                    <a:pt x="10666" y="20118"/>
                  </a:cubicBezTo>
                  <a:cubicBezTo>
                    <a:pt x="10701" y="20118"/>
                    <a:pt x="10754" y="20135"/>
                    <a:pt x="10790" y="20154"/>
                  </a:cubicBezTo>
                  <a:cubicBezTo>
                    <a:pt x="10790" y="20154"/>
                    <a:pt x="11539" y="21545"/>
                    <a:pt x="12716" y="22187"/>
                  </a:cubicBezTo>
                  <a:cubicBezTo>
                    <a:pt x="12716" y="22187"/>
                    <a:pt x="14144" y="24702"/>
                    <a:pt x="14895" y="24702"/>
                  </a:cubicBezTo>
                  <a:cubicBezTo>
                    <a:pt x="14932" y="24702"/>
                    <a:pt x="14966" y="24696"/>
                    <a:pt x="14999" y="24684"/>
                  </a:cubicBezTo>
                  <a:cubicBezTo>
                    <a:pt x="15731" y="24434"/>
                    <a:pt x="14643" y="22420"/>
                    <a:pt x="14642" y="22418"/>
                  </a:cubicBezTo>
                  <a:lnTo>
                    <a:pt x="14642" y="22418"/>
                  </a:lnTo>
                  <a:cubicBezTo>
                    <a:pt x="14643" y="22420"/>
                    <a:pt x="15720" y="24338"/>
                    <a:pt x="16297" y="24338"/>
                  </a:cubicBezTo>
                  <a:cubicBezTo>
                    <a:pt x="16336" y="24338"/>
                    <a:pt x="16374" y="24328"/>
                    <a:pt x="16409" y="24309"/>
                  </a:cubicBezTo>
                  <a:cubicBezTo>
                    <a:pt x="16944" y="24023"/>
                    <a:pt x="15998" y="21689"/>
                    <a:pt x="15998" y="21688"/>
                  </a:cubicBezTo>
                  <a:lnTo>
                    <a:pt x="15998" y="21688"/>
                  </a:lnTo>
                  <a:cubicBezTo>
                    <a:pt x="15998" y="21689"/>
                    <a:pt x="17035" y="23865"/>
                    <a:pt x="17714" y="23865"/>
                  </a:cubicBezTo>
                  <a:cubicBezTo>
                    <a:pt x="17724" y="23865"/>
                    <a:pt x="17735" y="23865"/>
                    <a:pt x="17746" y="23864"/>
                  </a:cubicBezTo>
                  <a:cubicBezTo>
                    <a:pt x="18442" y="23809"/>
                    <a:pt x="17460" y="21312"/>
                    <a:pt x="17175" y="20849"/>
                  </a:cubicBezTo>
                  <a:lnTo>
                    <a:pt x="17175" y="20849"/>
                  </a:lnTo>
                  <a:cubicBezTo>
                    <a:pt x="17176" y="20850"/>
                    <a:pt x="18291" y="22554"/>
                    <a:pt x="18847" y="22554"/>
                  </a:cubicBezTo>
                  <a:cubicBezTo>
                    <a:pt x="18887" y="22554"/>
                    <a:pt x="18925" y="22545"/>
                    <a:pt x="18958" y="22525"/>
                  </a:cubicBezTo>
                  <a:cubicBezTo>
                    <a:pt x="19441" y="22223"/>
                    <a:pt x="17460" y="19493"/>
                    <a:pt x="15945" y="18173"/>
                  </a:cubicBezTo>
                  <a:lnTo>
                    <a:pt x="13091" y="15945"/>
                  </a:lnTo>
                  <a:lnTo>
                    <a:pt x="10131" y="13322"/>
                  </a:lnTo>
                  <a:cubicBezTo>
                    <a:pt x="8614" y="11860"/>
                    <a:pt x="7829" y="9810"/>
                    <a:pt x="7936" y="7686"/>
                  </a:cubicBezTo>
                  <a:lnTo>
                    <a:pt x="8205" y="2676"/>
                  </a:lnTo>
                  <a:lnTo>
                    <a:pt x="33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40"/>
            <p:cNvSpPr/>
            <p:nvPr/>
          </p:nvSpPr>
          <p:spPr>
            <a:xfrm>
              <a:off x="2224965" y="1747834"/>
              <a:ext cx="424290" cy="498976"/>
            </a:xfrm>
            <a:custGeom>
              <a:avLst/>
              <a:gdLst/>
              <a:ahLst/>
              <a:cxnLst/>
              <a:rect l="l" t="t" r="r" b="b"/>
              <a:pathLst>
                <a:path w="12146" h="14284" extrusionOk="0">
                  <a:moveTo>
                    <a:pt x="5903" y="0"/>
                  </a:moveTo>
                  <a:cubicBezTo>
                    <a:pt x="5317" y="0"/>
                    <a:pt x="4730" y="180"/>
                    <a:pt x="4226" y="552"/>
                  </a:cubicBezTo>
                  <a:cubicBezTo>
                    <a:pt x="0" y="3638"/>
                    <a:pt x="2157" y="13322"/>
                    <a:pt x="2157" y="13322"/>
                  </a:cubicBezTo>
                  <a:cubicBezTo>
                    <a:pt x="3719" y="14022"/>
                    <a:pt x="5127" y="14284"/>
                    <a:pt x="6360" y="14284"/>
                  </a:cubicBezTo>
                  <a:cubicBezTo>
                    <a:pt x="10027" y="14284"/>
                    <a:pt x="12145" y="11966"/>
                    <a:pt x="12145" y="11966"/>
                  </a:cubicBezTo>
                  <a:cubicBezTo>
                    <a:pt x="11360" y="6295"/>
                    <a:pt x="9292" y="2247"/>
                    <a:pt x="7990" y="892"/>
                  </a:cubicBezTo>
                  <a:cubicBezTo>
                    <a:pt x="7425" y="306"/>
                    <a:pt x="6666" y="0"/>
                    <a:pt x="59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40"/>
            <p:cNvSpPr/>
            <p:nvPr/>
          </p:nvSpPr>
          <p:spPr>
            <a:xfrm>
              <a:off x="2290360" y="2104782"/>
              <a:ext cx="358897" cy="142036"/>
            </a:xfrm>
            <a:custGeom>
              <a:avLst/>
              <a:gdLst/>
              <a:ahLst/>
              <a:cxnLst/>
              <a:rect l="l" t="t" r="r" b="b"/>
              <a:pathLst>
                <a:path w="10274" h="4066" extrusionOk="0">
                  <a:moveTo>
                    <a:pt x="9988" y="1"/>
                  </a:moveTo>
                  <a:cubicBezTo>
                    <a:pt x="9402" y="548"/>
                    <a:pt x="7301" y="2277"/>
                    <a:pt x="4047" y="2277"/>
                  </a:cubicBezTo>
                  <a:cubicBezTo>
                    <a:pt x="2849" y="2277"/>
                    <a:pt x="1494" y="2042"/>
                    <a:pt x="0" y="1427"/>
                  </a:cubicBezTo>
                  <a:lnTo>
                    <a:pt x="0" y="1427"/>
                  </a:lnTo>
                  <a:cubicBezTo>
                    <a:pt x="143" y="2445"/>
                    <a:pt x="285" y="3104"/>
                    <a:pt x="285" y="3104"/>
                  </a:cubicBezTo>
                  <a:cubicBezTo>
                    <a:pt x="1847" y="3804"/>
                    <a:pt x="3255" y="4066"/>
                    <a:pt x="4488" y="4066"/>
                  </a:cubicBezTo>
                  <a:cubicBezTo>
                    <a:pt x="8155" y="4066"/>
                    <a:pt x="10273" y="1748"/>
                    <a:pt x="10273" y="1748"/>
                  </a:cubicBezTo>
                  <a:cubicBezTo>
                    <a:pt x="10185" y="1125"/>
                    <a:pt x="10095" y="554"/>
                    <a:pt x="99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40"/>
            <p:cNvSpPr/>
            <p:nvPr/>
          </p:nvSpPr>
          <p:spPr>
            <a:xfrm>
              <a:off x="1459854" y="1601149"/>
              <a:ext cx="1097824" cy="1081755"/>
            </a:xfrm>
            <a:custGeom>
              <a:avLst/>
              <a:gdLst/>
              <a:ahLst/>
              <a:cxnLst/>
              <a:rect l="l" t="t" r="r" b="b"/>
              <a:pathLst>
                <a:path w="31427" h="30967" extrusionOk="0">
                  <a:moveTo>
                    <a:pt x="22889" y="0"/>
                  </a:moveTo>
                  <a:cubicBezTo>
                    <a:pt x="20137" y="0"/>
                    <a:pt x="17419" y="1193"/>
                    <a:pt x="15160" y="2646"/>
                  </a:cubicBezTo>
                  <a:cubicBezTo>
                    <a:pt x="12592" y="4270"/>
                    <a:pt x="10077" y="5999"/>
                    <a:pt x="7884" y="8104"/>
                  </a:cubicBezTo>
                  <a:cubicBezTo>
                    <a:pt x="5530" y="10370"/>
                    <a:pt x="3496" y="12974"/>
                    <a:pt x="1908" y="15827"/>
                  </a:cubicBezTo>
                  <a:cubicBezTo>
                    <a:pt x="1659" y="16291"/>
                    <a:pt x="1" y="18769"/>
                    <a:pt x="267" y="19323"/>
                  </a:cubicBezTo>
                  <a:cubicBezTo>
                    <a:pt x="3603" y="26314"/>
                    <a:pt x="10167" y="29292"/>
                    <a:pt x="14732" y="30523"/>
                  </a:cubicBezTo>
                  <a:cubicBezTo>
                    <a:pt x="15213" y="30666"/>
                    <a:pt x="15696" y="30790"/>
                    <a:pt x="16124" y="30880"/>
                  </a:cubicBezTo>
                  <a:cubicBezTo>
                    <a:pt x="16385" y="30938"/>
                    <a:pt x="16646" y="30966"/>
                    <a:pt x="16904" y="30966"/>
                  </a:cubicBezTo>
                  <a:cubicBezTo>
                    <a:pt x="18390" y="30966"/>
                    <a:pt x="19756" y="30038"/>
                    <a:pt x="20243" y="28579"/>
                  </a:cubicBezTo>
                  <a:cubicBezTo>
                    <a:pt x="20725" y="27188"/>
                    <a:pt x="21384" y="25903"/>
                    <a:pt x="22062" y="24619"/>
                  </a:cubicBezTo>
                  <a:cubicBezTo>
                    <a:pt x="23132" y="22657"/>
                    <a:pt x="24559" y="20945"/>
                    <a:pt x="26218" y="19447"/>
                  </a:cubicBezTo>
                  <a:cubicBezTo>
                    <a:pt x="26913" y="18841"/>
                    <a:pt x="27520" y="18199"/>
                    <a:pt x="28019" y="17575"/>
                  </a:cubicBezTo>
                  <a:cubicBezTo>
                    <a:pt x="30730" y="14329"/>
                    <a:pt x="31426" y="9852"/>
                    <a:pt x="29821" y="6035"/>
                  </a:cubicBezTo>
                  <a:cubicBezTo>
                    <a:pt x="29660" y="5643"/>
                    <a:pt x="29464" y="5269"/>
                    <a:pt x="29267" y="4894"/>
                  </a:cubicBezTo>
                  <a:cubicBezTo>
                    <a:pt x="28982" y="4394"/>
                    <a:pt x="28768" y="4127"/>
                    <a:pt x="28768" y="4127"/>
                  </a:cubicBezTo>
                  <a:cubicBezTo>
                    <a:pt x="27662" y="2772"/>
                    <a:pt x="26646" y="1255"/>
                    <a:pt x="25148" y="506"/>
                  </a:cubicBezTo>
                  <a:cubicBezTo>
                    <a:pt x="24684" y="275"/>
                    <a:pt x="24185" y="114"/>
                    <a:pt x="23631" y="43"/>
                  </a:cubicBezTo>
                  <a:cubicBezTo>
                    <a:pt x="23507" y="25"/>
                    <a:pt x="23365" y="7"/>
                    <a:pt x="23239" y="7"/>
                  </a:cubicBezTo>
                  <a:cubicBezTo>
                    <a:pt x="23122" y="3"/>
                    <a:pt x="23006" y="0"/>
                    <a:pt x="228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40"/>
            <p:cNvSpPr/>
            <p:nvPr/>
          </p:nvSpPr>
          <p:spPr>
            <a:xfrm>
              <a:off x="2743620" y="2554618"/>
              <a:ext cx="130333" cy="184548"/>
            </a:xfrm>
            <a:custGeom>
              <a:avLst/>
              <a:gdLst/>
              <a:ahLst/>
              <a:cxnLst/>
              <a:rect l="l" t="t" r="r" b="b"/>
              <a:pathLst>
                <a:path w="3731" h="5283" extrusionOk="0">
                  <a:moveTo>
                    <a:pt x="45" y="1"/>
                  </a:moveTo>
                  <a:cubicBezTo>
                    <a:pt x="0" y="3069"/>
                    <a:pt x="1667" y="3309"/>
                    <a:pt x="2191" y="3309"/>
                  </a:cubicBezTo>
                  <a:cubicBezTo>
                    <a:pt x="2288" y="3309"/>
                    <a:pt x="2346" y="3301"/>
                    <a:pt x="2346" y="3301"/>
                  </a:cubicBezTo>
                  <a:cubicBezTo>
                    <a:pt x="2346" y="3301"/>
                    <a:pt x="2453" y="5173"/>
                    <a:pt x="3095" y="5280"/>
                  </a:cubicBezTo>
                  <a:cubicBezTo>
                    <a:pt x="3108" y="5282"/>
                    <a:pt x="3121" y="5283"/>
                    <a:pt x="3134" y="5283"/>
                  </a:cubicBezTo>
                  <a:cubicBezTo>
                    <a:pt x="3730" y="5283"/>
                    <a:pt x="3559" y="2818"/>
                    <a:pt x="3559" y="2818"/>
                  </a:cubicBezTo>
                  <a:cubicBezTo>
                    <a:pt x="2934" y="1106"/>
                    <a:pt x="4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40"/>
            <p:cNvSpPr/>
            <p:nvPr/>
          </p:nvSpPr>
          <p:spPr>
            <a:xfrm>
              <a:off x="309079" y="3760828"/>
              <a:ext cx="257383" cy="396903"/>
            </a:xfrm>
            <a:custGeom>
              <a:avLst/>
              <a:gdLst/>
              <a:ahLst/>
              <a:cxnLst/>
              <a:rect l="l" t="t" r="r" b="b"/>
              <a:pathLst>
                <a:path w="7368" h="11362" extrusionOk="0">
                  <a:moveTo>
                    <a:pt x="4210" y="0"/>
                  </a:moveTo>
                  <a:lnTo>
                    <a:pt x="2426" y="1125"/>
                  </a:lnTo>
                  <a:lnTo>
                    <a:pt x="0" y="2658"/>
                  </a:lnTo>
                  <a:lnTo>
                    <a:pt x="6190" y="11362"/>
                  </a:lnTo>
                  <a:cubicBezTo>
                    <a:pt x="6689" y="10756"/>
                    <a:pt x="7046" y="10059"/>
                    <a:pt x="7224" y="9310"/>
                  </a:cubicBezTo>
                  <a:cubicBezTo>
                    <a:pt x="7277" y="9060"/>
                    <a:pt x="7313" y="8811"/>
                    <a:pt x="7331" y="8544"/>
                  </a:cubicBezTo>
                  <a:cubicBezTo>
                    <a:pt x="7367" y="8204"/>
                    <a:pt x="7349" y="7883"/>
                    <a:pt x="7313" y="7545"/>
                  </a:cubicBezTo>
                  <a:cubicBezTo>
                    <a:pt x="7277" y="7331"/>
                    <a:pt x="7224" y="7099"/>
                    <a:pt x="7170" y="6867"/>
                  </a:cubicBezTo>
                  <a:cubicBezTo>
                    <a:pt x="7099" y="6618"/>
                    <a:pt x="7010" y="6368"/>
                    <a:pt x="6903" y="6118"/>
                  </a:cubicBezTo>
                  <a:cubicBezTo>
                    <a:pt x="6868" y="6029"/>
                    <a:pt x="6832" y="5940"/>
                    <a:pt x="6778" y="5850"/>
                  </a:cubicBezTo>
                  <a:cubicBezTo>
                    <a:pt x="6547" y="5386"/>
                    <a:pt x="6421" y="4887"/>
                    <a:pt x="6404" y="4388"/>
                  </a:cubicBezTo>
                  <a:cubicBezTo>
                    <a:pt x="6385" y="4138"/>
                    <a:pt x="6404" y="3888"/>
                    <a:pt x="6457" y="3639"/>
                  </a:cubicBezTo>
                  <a:lnTo>
                    <a:pt x="6511" y="3246"/>
                  </a:lnTo>
                  <a:lnTo>
                    <a:pt x="42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40"/>
            <p:cNvSpPr/>
            <p:nvPr/>
          </p:nvSpPr>
          <p:spPr>
            <a:xfrm>
              <a:off x="309079" y="3800093"/>
              <a:ext cx="119050" cy="151397"/>
            </a:xfrm>
            <a:custGeom>
              <a:avLst/>
              <a:gdLst/>
              <a:ahLst/>
              <a:cxnLst/>
              <a:rect l="l" t="t" r="r" b="b"/>
              <a:pathLst>
                <a:path w="3408" h="4334" extrusionOk="0">
                  <a:moveTo>
                    <a:pt x="2426" y="1"/>
                  </a:moveTo>
                  <a:lnTo>
                    <a:pt x="0" y="1534"/>
                  </a:lnTo>
                  <a:lnTo>
                    <a:pt x="1998" y="4334"/>
                  </a:lnTo>
                  <a:cubicBezTo>
                    <a:pt x="3194" y="3228"/>
                    <a:pt x="3408" y="1392"/>
                    <a:pt x="2445" y="36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40"/>
            <p:cNvSpPr/>
            <p:nvPr/>
          </p:nvSpPr>
          <p:spPr>
            <a:xfrm>
              <a:off x="476690" y="3909993"/>
              <a:ext cx="73568" cy="64590"/>
            </a:xfrm>
            <a:custGeom>
              <a:avLst/>
              <a:gdLst/>
              <a:ahLst/>
              <a:cxnLst/>
              <a:rect l="l" t="t" r="r" b="b"/>
              <a:pathLst>
                <a:path w="2106" h="1849" extrusionOk="0">
                  <a:moveTo>
                    <a:pt x="851" y="0"/>
                  </a:moveTo>
                  <a:cubicBezTo>
                    <a:pt x="455" y="0"/>
                    <a:pt x="101" y="287"/>
                    <a:pt x="36" y="688"/>
                  </a:cubicBezTo>
                  <a:cubicBezTo>
                    <a:pt x="1" y="902"/>
                    <a:pt x="54" y="1116"/>
                    <a:pt x="179" y="1278"/>
                  </a:cubicBezTo>
                  <a:cubicBezTo>
                    <a:pt x="303" y="1456"/>
                    <a:pt x="482" y="1580"/>
                    <a:pt x="696" y="1616"/>
                  </a:cubicBezTo>
                  <a:lnTo>
                    <a:pt x="2105" y="1848"/>
                  </a:lnTo>
                  <a:cubicBezTo>
                    <a:pt x="2070" y="1759"/>
                    <a:pt x="2034" y="1670"/>
                    <a:pt x="1980" y="1580"/>
                  </a:cubicBezTo>
                  <a:cubicBezTo>
                    <a:pt x="1749" y="1116"/>
                    <a:pt x="1623" y="617"/>
                    <a:pt x="1606" y="118"/>
                  </a:cubicBezTo>
                  <a:lnTo>
                    <a:pt x="981" y="11"/>
                  </a:lnTo>
                  <a:cubicBezTo>
                    <a:pt x="937" y="4"/>
                    <a:pt x="894" y="0"/>
                    <a:pt x="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40"/>
            <p:cNvSpPr/>
            <p:nvPr/>
          </p:nvSpPr>
          <p:spPr>
            <a:xfrm>
              <a:off x="463590" y="3989746"/>
              <a:ext cx="102876" cy="69551"/>
            </a:xfrm>
            <a:custGeom>
              <a:avLst/>
              <a:gdLst/>
              <a:ahLst/>
              <a:cxnLst/>
              <a:rect l="l" t="t" r="r" b="b"/>
              <a:pathLst>
                <a:path w="2945" h="1991" extrusionOk="0">
                  <a:moveTo>
                    <a:pt x="834" y="0"/>
                  </a:moveTo>
                  <a:cubicBezTo>
                    <a:pt x="441" y="0"/>
                    <a:pt x="99" y="287"/>
                    <a:pt x="19" y="688"/>
                  </a:cubicBezTo>
                  <a:cubicBezTo>
                    <a:pt x="1" y="902"/>
                    <a:pt x="55" y="1116"/>
                    <a:pt x="162" y="1295"/>
                  </a:cubicBezTo>
                  <a:cubicBezTo>
                    <a:pt x="286" y="1456"/>
                    <a:pt x="483" y="1580"/>
                    <a:pt x="697" y="1616"/>
                  </a:cubicBezTo>
                  <a:lnTo>
                    <a:pt x="2908" y="1991"/>
                  </a:lnTo>
                  <a:cubicBezTo>
                    <a:pt x="2944" y="1651"/>
                    <a:pt x="2926" y="1330"/>
                    <a:pt x="2890" y="992"/>
                  </a:cubicBezTo>
                  <a:cubicBezTo>
                    <a:pt x="2854" y="778"/>
                    <a:pt x="2801" y="546"/>
                    <a:pt x="2747" y="314"/>
                  </a:cubicBezTo>
                  <a:lnTo>
                    <a:pt x="964" y="11"/>
                  </a:lnTo>
                  <a:cubicBezTo>
                    <a:pt x="920" y="4"/>
                    <a:pt x="877" y="0"/>
                    <a:pt x="8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40"/>
            <p:cNvSpPr/>
            <p:nvPr/>
          </p:nvSpPr>
          <p:spPr>
            <a:xfrm>
              <a:off x="277325" y="3853681"/>
              <a:ext cx="247986" cy="326479"/>
            </a:xfrm>
            <a:custGeom>
              <a:avLst/>
              <a:gdLst/>
              <a:ahLst/>
              <a:cxnLst/>
              <a:rect l="l" t="t" r="r" b="b"/>
              <a:pathLst>
                <a:path w="7099" h="9346" extrusionOk="0">
                  <a:moveTo>
                    <a:pt x="909" y="0"/>
                  </a:moveTo>
                  <a:lnTo>
                    <a:pt x="1" y="642"/>
                  </a:lnTo>
                  <a:lnTo>
                    <a:pt x="6207" y="9346"/>
                  </a:lnTo>
                  <a:lnTo>
                    <a:pt x="7099" y="870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40"/>
            <p:cNvSpPr/>
            <p:nvPr/>
          </p:nvSpPr>
          <p:spPr>
            <a:xfrm>
              <a:off x="441826" y="4127802"/>
              <a:ext cx="52364" cy="57359"/>
            </a:xfrm>
            <a:custGeom>
              <a:avLst/>
              <a:gdLst/>
              <a:ahLst/>
              <a:cxnLst/>
              <a:rect l="l" t="t" r="r" b="b"/>
              <a:pathLst>
                <a:path w="1499" h="1642" extrusionOk="0">
                  <a:moveTo>
                    <a:pt x="428" y="1"/>
                  </a:moveTo>
                  <a:lnTo>
                    <a:pt x="0" y="786"/>
                  </a:lnTo>
                  <a:lnTo>
                    <a:pt x="606" y="1642"/>
                  </a:lnTo>
                  <a:lnTo>
                    <a:pt x="1498" y="1499"/>
                  </a:lnTo>
                  <a:lnTo>
                    <a:pt x="4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40"/>
            <p:cNvSpPr/>
            <p:nvPr/>
          </p:nvSpPr>
          <p:spPr>
            <a:xfrm>
              <a:off x="358929" y="4011265"/>
              <a:ext cx="51770" cy="57359"/>
            </a:xfrm>
            <a:custGeom>
              <a:avLst/>
              <a:gdLst/>
              <a:ahLst/>
              <a:cxnLst/>
              <a:rect l="l" t="t" r="r" b="b"/>
              <a:pathLst>
                <a:path w="1482" h="1642" extrusionOk="0">
                  <a:moveTo>
                    <a:pt x="428" y="1"/>
                  </a:moveTo>
                  <a:lnTo>
                    <a:pt x="0" y="786"/>
                  </a:lnTo>
                  <a:lnTo>
                    <a:pt x="607" y="1642"/>
                  </a:lnTo>
                  <a:lnTo>
                    <a:pt x="1481" y="1499"/>
                  </a:lnTo>
                  <a:lnTo>
                    <a:pt x="4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40"/>
            <p:cNvSpPr/>
            <p:nvPr/>
          </p:nvSpPr>
          <p:spPr>
            <a:xfrm>
              <a:off x="447381" y="2790138"/>
              <a:ext cx="1118399" cy="1084095"/>
            </a:xfrm>
            <a:custGeom>
              <a:avLst/>
              <a:gdLst/>
              <a:ahLst/>
              <a:cxnLst/>
              <a:rect l="l" t="t" r="r" b="b"/>
              <a:pathLst>
                <a:path w="32016" h="31034" extrusionOk="0">
                  <a:moveTo>
                    <a:pt x="21296" y="0"/>
                  </a:moveTo>
                  <a:lnTo>
                    <a:pt x="15767" y="13270"/>
                  </a:lnTo>
                  <a:cubicBezTo>
                    <a:pt x="15426" y="13180"/>
                    <a:pt x="15072" y="13141"/>
                    <a:pt x="14705" y="13141"/>
                  </a:cubicBezTo>
                  <a:cubicBezTo>
                    <a:pt x="14631" y="13141"/>
                    <a:pt x="14557" y="13142"/>
                    <a:pt x="14483" y="13145"/>
                  </a:cubicBezTo>
                  <a:cubicBezTo>
                    <a:pt x="11327" y="13234"/>
                    <a:pt x="7082" y="16035"/>
                    <a:pt x="5120" y="19495"/>
                  </a:cubicBezTo>
                  <a:cubicBezTo>
                    <a:pt x="2873" y="23471"/>
                    <a:pt x="1" y="27966"/>
                    <a:pt x="1" y="27966"/>
                  </a:cubicBezTo>
                  <a:cubicBezTo>
                    <a:pt x="1304" y="30160"/>
                    <a:pt x="2552" y="31033"/>
                    <a:pt x="2552" y="31033"/>
                  </a:cubicBezTo>
                  <a:cubicBezTo>
                    <a:pt x="2552" y="31033"/>
                    <a:pt x="13396" y="24524"/>
                    <a:pt x="19781" y="20458"/>
                  </a:cubicBezTo>
                  <a:cubicBezTo>
                    <a:pt x="20583" y="19940"/>
                    <a:pt x="21296" y="19495"/>
                    <a:pt x="21902" y="19102"/>
                  </a:cubicBezTo>
                  <a:cubicBezTo>
                    <a:pt x="27324" y="15731"/>
                    <a:pt x="32016" y="7848"/>
                    <a:pt x="32016" y="7848"/>
                  </a:cubicBezTo>
                  <a:lnTo>
                    <a:pt x="31124" y="6885"/>
                  </a:lnTo>
                  <a:lnTo>
                    <a:pt x="24061" y="1712"/>
                  </a:lnTo>
                  <a:lnTo>
                    <a:pt x="21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40"/>
            <p:cNvSpPr/>
            <p:nvPr/>
          </p:nvSpPr>
          <p:spPr>
            <a:xfrm>
              <a:off x="447381" y="3249335"/>
              <a:ext cx="691000" cy="624907"/>
            </a:xfrm>
            <a:custGeom>
              <a:avLst/>
              <a:gdLst/>
              <a:ahLst/>
              <a:cxnLst/>
              <a:rect l="l" t="t" r="r" b="b"/>
              <a:pathLst>
                <a:path w="19781" h="17889" extrusionOk="0">
                  <a:moveTo>
                    <a:pt x="14483" y="0"/>
                  </a:moveTo>
                  <a:cubicBezTo>
                    <a:pt x="11327" y="89"/>
                    <a:pt x="7082" y="2890"/>
                    <a:pt x="5120" y="6350"/>
                  </a:cubicBezTo>
                  <a:cubicBezTo>
                    <a:pt x="2873" y="10326"/>
                    <a:pt x="1" y="14821"/>
                    <a:pt x="1" y="14821"/>
                  </a:cubicBezTo>
                  <a:cubicBezTo>
                    <a:pt x="875" y="17353"/>
                    <a:pt x="2552" y="17888"/>
                    <a:pt x="2552" y="17888"/>
                  </a:cubicBezTo>
                  <a:cubicBezTo>
                    <a:pt x="2552" y="17888"/>
                    <a:pt x="13396" y="11379"/>
                    <a:pt x="19781" y="7313"/>
                  </a:cubicBezTo>
                  <a:cubicBezTo>
                    <a:pt x="19013" y="3496"/>
                    <a:pt x="16088" y="1070"/>
                    <a:pt x="14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40"/>
            <p:cNvSpPr/>
            <p:nvPr/>
          </p:nvSpPr>
          <p:spPr>
            <a:xfrm>
              <a:off x="864834" y="3249335"/>
              <a:ext cx="273556" cy="294097"/>
            </a:xfrm>
            <a:custGeom>
              <a:avLst/>
              <a:gdLst/>
              <a:ahLst/>
              <a:cxnLst/>
              <a:rect l="l" t="t" r="r" b="b"/>
              <a:pathLst>
                <a:path w="7831" h="8419" extrusionOk="0">
                  <a:moveTo>
                    <a:pt x="2533" y="0"/>
                  </a:moveTo>
                  <a:cubicBezTo>
                    <a:pt x="1731" y="17"/>
                    <a:pt x="875" y="214"/>
                    <a:pt x="0" y="553"/>
                  </a:cubicBezTo>
                  <a:cubicBezTo>
                    <a:pt x="1106" y="1177"/>
                    <a:pt x="5191" y="3781"/>
                    <a:pt x="6100" y="8419"/>
                  </a:cubicBezTo>
                  <a:cubicBezTo>
                    <a:pt x="6706" y="8026"/>
                    <a:pt x="7277" y="7651"/>
                    <a:pt x="7831" y="7313"/>
                  </a:cubicBezTo>
                  <a:cubicBezTo>
                    <a:pt x="7063" y="3496"/>
                    <a:pt x="4138" y="1070"/>
                    <a:pt x="25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40"/>
            <p:cNvSpPr/>
            <p:nvPr/>
          </p:nvSpPr>
          <p:spPr>
            <a:xfrm>
              <a:off x="1191286" y="2259292"/>
              <a:ext cx="748918" cy="804985"/>
            </a:xfrm>
            <a:custGeom>
              <a:avLst/>
              <a:gdLst/>
              <a:ahLst/>
              <a:cxnLst/>
              <a:rect l="l" t="t" r="r" b="b"/>
              <a:pathLst>
                <a:path w="21439" h="23044" extrusionOk="0">
                  <a:moveTo>
                    <a:pt x="8152" y="1"/>
                  </a:moveTo>
                  <a:cubicBezTo>
                    <a:pt x="4353" y="2338"/>
                    <a:pt x="1839" y="9008"/>
                    <a:pt x="697" y="12682"/>
                  </a:cubicBezTo>
                  <a:cubicBezTo>
                    <a:pt x="234" y="14180"/>
                    <a:pt x="1" y="15196"/>
                    <a:pt x="1" y="15196"/>
                  </a:cubicBezTo>
                  <a:cubicBezTo>
                    <a:pt x="4300" y="22384"/>
                    <a:pt x="10721" y="23044"/>
                    <a:pt x="10721" y="23044"/>
                  </a:cubicBezTo>
                  <a:lnTo>
                    <a:pt x="12450" y="20993"/>
                  </a:lnTo>
                  <a:lnTo>
                    <a:pt x="21439" y="10309"/>
                  </a:lnTo>
                  <a:lnTo>
                    <a:pt x="19834" y="7332"/>
                  </a:lnTo>
                  <a:lnTo>
                    <a:pt x="13306" y="2569"/>
                  </a:lnTo>
                  <a:lnTo>
                    <a:pt x="8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40"/>
            <p:cNvSpPr/>
            <p:nvPr/>
          </p:nvSpPr>
          <p:spPr>
            <a:xfrm>
              <a:off x="1191286" y="2702315"/>
              <a:ext cx="434910" cy="361971"/>
            </a:xfrm>
            <a:custGeom>
              <a:avLst/>
              <a:gdLst/>
              <a:ahLst/>
              <a:cxnLst/>
              <a:rect l="l" t="t" r="r" b="b"/>
              <a:pathLst>
                <a:path w="12450" h="10362" extrusionOk="0">
                  <a:moveTo>
                    <a:pt x="697" y="0"/>
                  </a:moveTo>
                  <a:cubicBezTo>
                    <a:pt x="234" y="1498"/>
                    <a:pt x="1" y="2514"/>
                    <a:pt x="1" y="2514"/>
                  </a:cubicBezTo>
                  <a:cubicBezTo>
                    <a:pt x="4300" y="9702"/>
                    <a:pt x="10721" y="10362"/>
                    <a:pt x="10721" y="10362"/>
                  </a:cubicBezTo>
                  <a:lnTo>
                    <a:pt x="12450" y="8311"/>
                  </a:lnTo>
                  <a:cubicBezTo>
                    <a:pt x="6029" y="7027"/>
                    <a:pt x="2177" y="2229"/>
                    <a:pt x="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40"/>
            <p:cNvSpPr/>
            <p:nvPr/>
          </p:nvSpPr>
          <p:spPr>
            <a:xfrm>
              <a:off x="1466701" y="1601149"/>
              <a:ext cx="986284" cy="1066280"/>
            </a:xfrm>
            <a:custGeom>
              <a:avLst/>
              <a:gdLst/>
              <a:ahLst/>
              <a:cxnLst/>
              <a:rect l="l" t="t" r="r" b="b"/>
              <a:pathLst>
                <a:path w="28234" h="30524" extrusionOk="0">
                  <a:moveTo>
                    <a:pt x="22693" y="0"/>
                  </a:moveTo>
                  <a:cubicBezTo>
                    <a:pt x="19941" y="0"/>
                    <a:pt x="17223" y="1193"/>
                    <a:pt x="14964" y="2646"/>
                  </a:cubicBezTo>
                  <a:cubicBezTo>
                    <a:pt x="12396" y="4270"/>
                    <a:pt x="9881" y="5999"/>
                    <a:pt x="7688" y="8104"/>
                  </a:cubicBezTo>
                  <a:cubicBezTo>
                    <a:pt x="5334" y="10370"/>
                    <a:pt x="3300" y="12974"/>
                    <a:pt x="1712" y="15827"/>
                  </a:cubicBezTo>
                  <a:cubicBezTo>
                    <a:pt x="1534" y="16148"/>
                    <a:pt x="625" y="17521"/>
                    <a:pt x="233" y="18467"/>
                  </a:cubicBezTo>
                  <a:cubicBezTo>
                    <a:pt x="71" y="18859"/>
                    <a:pt x="0" y="19162"/>
                    <a:pt x="71" y="19323"/>
                  </a:cubicBezTo>
                  <a:cubicBezTo>
                    <a:pt x="3407" y="26314"/>
                    <a:pt x="9971" y="29292"/>
                    <a:pt x="14536" y="30523"/>
                  </a:cubicBezTo>
                  <a:cubicBezTo>
                    <a:pt x="16391" y="29382"/>
                    <a:pt x="17568" y="26635"/>
                    <a:pt x="18263" y="24281"/>
                  </a:cubicBezTo>
                  <a:cubicBezTo>
                    <a:pt x="19102" y="21445"/>
                    <a:pt x="21830" y="19875"/>
                    <a:pt x="24256" y="17164"/>
                  </a:cubicBezTo>
                  <a:cubicBezTo>
                    <a:pt x="24720" y="16648"/>
                    <a:pt x="25166" y="16094"/>
                    <a:pt x="25576" y="15488"/>
                  </a:cubicBezTo>
                  <a:cubicBezTo>
                    <a:pt x="28234" y="11635"/>
                    <a:pt x="27128" y="5376"/>
                    <a:pt x="27128" y="5376"/>
                  </a:cubicBezTo>
                  <a:lnTo>
                    <a:pt x="24952" y="506"/>
                  </a:lnTo>
                  <a:cubicBezTo>
                    <a:pt x="24488" y="275"/>
                    <a:pt x="23989" y="114"/>
                    <a:pt x="23435" y="43"/>
                  </a:cubicBezTo>
                  <a:cubicBezTo>
                    <a:pt x="23311" y="25"/>
                    <a:pt x="23169" y="7"/>
                    <a:pt x="23043" y="7"/>
                  </a:cubicBezTo>
                  <a:cubicBezTo>
                    <a:pt x="22926" y="3"/>
                    <a:pt x="22810" y="0"/>
                    <a:pt x="22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40"/>
            <p:cNvSpPr/>
            <p:nvPr/>
          </p:nvSpPr>
          <p:spPr>
            <a:xfrm>
              <a:off x="2224965" y="1213250"/>
              <a:ext cx="168235" cy="230555"/>
            </a:xfrm>
            <a:custGeom>
              <a:avLst/>
              <a:gdLst/>
              <a:ahLst/>
              <a:cxnLst/>
              <a:rect l="l" t="t" r="r" b="b"/>
              <a:pathLst>
                <a:path w="4816" h="6600" extrusionOk="0">
                  <a:moveTo>
                    <a:pt x="3639" y="0"/>
                  </a:moveTo>
                  <a:cubicBezTo>
                    <a:pt x="3639" y="0"/>
                    <a:pt x="2782" y="17"/>
                    <a:pt x="2640" y="802"/>
                  </a:cubicBezTo>
                  <a:lnTo>
                    <a:pt x="3584" y="2871"/>
                  </a:lnTo>
                  <a:lnTo>
                    <a:pt x="1622" y="1230"/>
                  </a:lnTo>
                  <a:cubicBezTo>
                    <a:pt x="1622" y="1230"/>
                    <a:pt x="838" y="1391"/>
                    <a:pt x="873" y="2426"/>
                  </a:cubicBezTo>
                  <a:lnTo>
                    <a:pt x="3068" y="3639"/>
                  </a:lnTo>
                  <a:lnTo>
                    <a:pt x="714" y="3299"/>
                  </a:lnTo>
                  <a:cubicBezTo>
                    <a:pt x="714" y="3299"/>
                    <a:pt x="0" y="3977"/>
                    <a:pt x="393" y="4851"/>
                  </a:cubicBezTo>
                  <a:lnTo>
                    <a:pt x="2871" y="4655"/>
                  </a:lnTo>
                  <a:lnTo>
                    <a:pt x="1016" y="5601"/>
                  </a:lnTo>
                  <a:cubicBezTo>
                    <a:pt x="1016" y="5601"/>
                    <a:pt x="766" y="6243"/>
                    <a:pt x="1463" y="6599"/>
                  </a:cubicBezTo>
                  <a:lnTo>
                    <a:pt x="4048" y="5172"/>
                  </a:lnTo>
                  <a:lnTo>
                    <a:pt x="4816" y="4067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40"/>
            <p:cNvSpPr/>
            <p:nvPr/>
          </p:nvSpPr>
          <p:spPr>
            <a:xfrm>
              <a:off x="2342690" y="1347813"/>
              <a:ext cx="122788" cy="122753"/>
            </a:xfrm>
            <a:custGeom>
              <a:avLst/>
              <a:gdLst/>
              <a:ahLst/>
              <a:cxnLst/>
              <a:rect l="l" t="t" r="r" b="b"/>
              <a:pathLst>
                <a:path w="3515" h="3514" extrusionOk="0">
                  <a:moveTo>
                    <a:pt x="1748" y="1"/>
                  </a:moveTo>
                  <a:cubicBezTo>
                    <a:pt x="785" y="1"/>
                    <a:pt x="0" y="785"/>
                    <a:pt x="0" y="1749"/>
                  </a:cubicBezTo>
                  <a:cubicBezTo>
                    <a:pt x="0" y="2729"/>
                    <a:pt x="785" y="3513"/>
                    <a:pt x="1748" y="3513"/>
                  </a:cubicBezTo>
                  <a:cubicBezTo>
                    <a:pt x="2730" y="3513"/>
                    <a:pt x="3515" y="2729"/>
                    <a:pt x="3515" y="1749"/>
                  </a:cubicBezTo>
                  <a:cubicBezTo>
                    <a:pt x="3515" y="785"/>
                    <a:pt x="2730" y="1"/>
                    <a:pt x="17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40"/>
            <p:cNvSpPr/>
            <p:nvPr/>
          </p:nvSpPr>
          <p:spPr>
            <a:xfrm>
              <a:off x="2327145" y="1313474"/>
              <a:ext cx="382546" cy="324698"/>
            </a:xfrm>
            <a:custGeom>
              <a:avLst/>
              <a:gdLst/>
              <a:ahLst/>
              <a:cxnLst/>
              <a:rect l="l" t="t" r="r" b="b"/>
              <a:pathLst>
                <a:path w="10951" h="9295" extrusionOk="0">
                  <a:moveTo>
                    <a:pt x="5551" y="0"/>
                  </a:moveTo>
                  <a:cubicBezTo>
                    <a:pt x="5508" y="0"/>
                    <a:pt x="5465" y="1"/>
                    <a:pt x="5422" y="2"/>
                  </a:cubicBezTo>
                  <a:cubicBezTo>
                    <a:pt x="4602" y="21"/>
                    <a:pt x="3781" y="235"/>
                    <a:pt x="3049" y="627"/>
                  </a:cubicBezTo>
                  <a:cubicBezTo>
                    <a:pt x="2371" y="984"/>
                    <a:pt x="1765" y="1483"/>
                    <a:pt x="1301" y="2089"/>
                  </a:cubicBezTo>
                  <a:cubicBezTo>
                    <a:pt x="428" y="3177"/>
                    <a:pt x="0" y="4622"/>
                    <a:pt x="196" y="5995"/>
                  </a:cubicBezTo>
                  <a:cubicBezTo>
                    <a:pt x="392" y="7369"/>
                    <a:pt x="1249" y="8653"/>
                    <a:pt x="2478" y="9295"/>
                  </a:cubicBezTo>
                  <a:lnTo>
                    <a:pt x="9613" y="8171"/>
                  </a:lnTo>
                  <a:cubicBezTo>
                    <a:pt x="10773" y="6655"/>
                    <a:pt x="10951" y="4461"/>
                    <a:pt x="10076" y="2767"/>
                  </a:cubicBezTo>
                  <a:cubicBezTo>
                    <a:pt x="9239" y="1110"/>
                    <a:pt x="7414" y="0"/>
                    <a:pt x="55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40"/>
            <p:cNvSpPr/>
            <p:nvPr/>
          </p:nvSpPr>
          <p:spPr>
            <a:xfrm>
              <a:off x="2487754" y="1310430"/>
              <a:ext cx="68630" cy="147663"/>
            </a:xfrm>
            <a:custGeom>
              <a:avLst/>
              <a:gdLst/>
              <a:ahLst/>
              <a:cxnLst/>
              <a:rect l="l" t="t" r="r" b="b"/>
              <a:pathLst>
                <a:path w="2067" h="4447" extrusionOk="0">
                  <a:moveTo>
                    <a:pt x="358" y="1"/>
                  </a:moveTo>
                  <a:cubicBezTo>
                    <a:pt x="175" y="1"/>
                    <a:pt x="1" y="181"/>
                    <a:pt x="16" y="361"/>
                  </a:cubicBezTo>
                  <a:cubicBezTo>
                    <a:pt x="52" y="877"/>
                    <a:pt x="319" y="1376"/>
                    <a:pt x="480" y="1859"/>
                  </a:cubicBezTo>
                  <a:cubicBezTo>
                    <a:pt x="675" y="2518"/>
                    <a:pt x="658" y="3160"/>
                    <a:pt x="587" y="3838"/>
                  </a:cubicBezTo>
                  <a:cubicBezTo>
                    <a:pt x="537" y="4226"/>
                    <a:pt x="880" y="4447"/>
                    <a:pt x="1218" y="4447"/>
                  </a:cubicBezTo>
                  <a:cubicBezTo>
                    <a:pt x="1487" y="4447"/>
                    <a:pt x="1754" y="4307"/>
                    <a:pt x="1817" y="3999"/>
                  </a:cubicBezTo>
                  <a:cubicBezTo>
                    <a:pt x="2067" y="2750"/>
                    <a:pt x="1835" y="556"/>
                    <a:pt x="461" y="21"/>
                  </a:cubicBezTo>
                  <a:cubicBezTo>
                    <a:pt x="427" y="7"/>
                    <a:pt x="393" y="1"/>
                    <a:pt x="358" y="1"/>
                  </a:cubicBez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40"/>
            <p:cNvSpPr/>
            <p:nvPr/>
          </p:nvSpPr>
          <p:spPr>
            <a:xfrm>
              <a:off x="2571261" y="1339419"/>
              <a:ext cx="61557" cy="134945"/>
            </a:xfrm>
            <a:custGeom>
              <a:avLst/>
              <a:gdLst/>
              <a:ahLst/>
              <a:cxnLst/>
              <a:rect l="l" t="t" r="r" b="b"/>
              <a:pathLst>
                <a:path w="1854" h="4064" extrusionOk="0">
                  <a:moveTo>
                    <a:pt x="791" y="1"/>
                  </a:moveTo>
                  <a:cubicBezTo>
                    <a:pt x="682" y="1"/>
                    <a:pt x="580" y="57"/>
                    <a:pt x="533" y="182"/>
                  </a:cubicBezTo>
                  <a:cubicBezTo>
                    <a:pt x="408" y="610"/>
                    <a:pt x="640" y="1074"/>
                    <a:pt x="693" y="1502"/>
                  </a:cubicBezTo>
                  <a:cubicBezTo>
                    <a:pt x="764" y="2144"/>
                    <a:pt x="569" y="2698"/>
                    <a:pt x="248" y="3250"/>
                  </a:cubicBezTo>
                  <a:cubicBezTo>
                    <a:pt x="1" y="3695"/>
                    <a:pt x="361" y="4063"/>
                    <a:pt x="748" y="4063"/>
                  </a:cubicBezTo>
                  <a:cubicBezTo>
                    <a:pt x="920" y="4063"/>
                    <a:pt x="1097" y="3991"/>
                    <a:pt x="1228" y="3821"/>
                  </a:cubicBezTo>
                  <a:cubicBezTo>
                    <a:pt x="1675" y="3233"/>
                    <a:pt x="1853" y="2430"/>
                    <a:pt x="1799" y="1699"/>
                  </a:cubicBezTo>
                  <a:cubicBezTo>
                    <a:pt x="1763" y="1110"/>
                    <a:pt x="1532" y="111"/>
                    <a:pt x="836" y="4"/>
                  </a:cubicBezTo>
                  <a:cubicBezTo>
                    <a:pt x="821" y="2"/>
                    <a:pt x="806" y="1"/>
                    <a:pt x="791" y="1"/>
                  </a:cubicBez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40"/>
            <p:cNvSpPr/>
            <p:nvPr/>
          </p:nvSpPr>
          <p:spPr>
            <a:xfrm>
              <a:off x="2628605" y="1423928"/>
              <a:ext cx="58669" cy="110838"/>
            </a:xfrm>
            <a:custGeom>
              <a:avLst/>
              <a:gdLst/>
              <a:ahLst/>
              <a:cxnLst/>
              <a:rect l="l" t="t" r="r" b="b"/>
              <a:pathLst>
                <a:path w="1767" h="3338" extrusionOk="0">
                  <a:moveTo>
                    <a:pt x="1115" y="1"/>
                  </a:moveTo>
                  <a:cubicBezTo>
                    <a:pt x="1048" y="1"/>
                    <a:pt x="982" y="48"/>
                    <a:pt x="982" y="134"/>
                  </a:cubicBezTo>
                  <a:cubicBezTo>
                    <a:pt x="1018" y="1009"/>
                    <a:pt x="643" y="1794"/>
                    <a:pt x="215" y="2543"/>
                  </a:cubicBezTo>
                  <a:cubicBezTo>
                    <a:pt x="1" y="2930"/>
                    <a:pt x="348" y="3338"/>
                    <a:pt x="708" y="3338"/>
                  </a:cubicBezTo>
                  <a:cubicBezTo>
                    <a:pt x="829" y="3338"/>
                    <a:pt x="950" y="3292"/>
                    <a:pt x="1053" y="3185"/>
                  </a:cubicBezTo>
                  <a:cubicBezTo>
                    <a:pt x="1463" y="2774"/>
                    <a:pt x="1677" y="2168"/>
                    <a:pt x="1731" y="1597"/>
                  </a:cubicBezTo>
                  <a:cubicBezTo>
                    <a:pt x="1767" y="990"/>
                    <a:pt x="1570" y="545"/>
                    <a:pt x="1232" y="63"/>
                  </a:cubicBezTo>
                  <a:cubicBezTo>
                    <a:pt x="1204" y="21"/>
                    <a:pt x="1159" y="1"/>
                    <a:pt x="1115" y="1"/>
                  </a:cubicBez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40"/>
            <p:cNvSpPr/>
            <p:nvPr/>
          </p:nvSpPr>
          <p:spPr>
            <a:xfrm>
              <a:off x="2385817" y="1346891"/>
              <a:ext cx="81745" cy="147995"/>
            </a:xfrm>
            <a:custGeom>
              <a:avLst/>
              <a:gdLst/>
              <a:ahLst/>
              <a:cxnLst/>
              <a:rect l="l" t="t" r="r" b="b"/>
              <a:pathLst>
                <a:path w="2462" h="4457" extrusionOk="0">
                  <a:moveTo>
                    <a:pt x="960" y="0"/>
                  </a:moveTo>
                  <a:cubicBezTo>
                    <a:pt x="938" y="0"/>
                    <a:pt x="915" y="4"/>
                    <a:pt x="892" y="12"/>
                  </a:cubicBezTo>
                  <a:cubicBezTo>
                    <a:pt x="0" y="385"/>
                    <a:pt x="54" y="1634"/>
                    <a:pt x="214" y="2437"/>
                  </a:cubicBezTo>
                  <a:cubicBezTo>
                    <a:pt x="370" y="3162"/>
                    <a:pt x="1027" y="4456"/>
                    <a:pt x="1877" y="4456"/>
                  </a:cubicBezTo>
                  <a:cubicBezTo>
                    <a:pt x="1905" y="4456"/>
                    <a:pt x="1934" y="4455"/>
                    <a:pt x="1962" y="4452"/>
                  </a:cubicBezTo>
                  <a:cubicBezTo>
                    <a:pt x="2212" y="4416"/>
                    <a:pt x="2461" y="4256"/>
                    <a:pt x="2444" y="3971"/>
                  </a:cubicBezTo>
                  <a:cubicBezTo>
                    <a:pt x="2409" y="3310"/>
                    <a:pt x="1784" y="2918"/>
                    <a:pt x="1552" y="2312"/>
                  </a:cubicBezTo>
                  <a:cubicBezTo>
                    <a:pt x="1267" y="1617"/>
                    <a:pt x="1534" y="761"/>
                    <a:pt x="1160" y="119"/>
                  </a:cubicBezTo>
                  <a:cubicBezTo>
                    <a:pt x="1118" y="48"/>
                    <a:pt x="1042" y="0"/>
                    <a:pt x="960" y="0"/>
                  </a:cubicBez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40"/>
            <p:cNvSpPr/>
            <p:nvPr/>
          </p:nvSpPr>
          <p:spPr>
            <a:xfrm>
              <a:off x="2328375" y="1423364"/>
              <a:ext cx="122584" cy="128835"/>
            </a:xfrm>
            <a:custGeom>
              <a:avLst/>
              <a:gdLst/>
              <a:ahLst/>
              <a:cxnLst/>
              <a:rect l="l" t="t" r="r" b="b"/>
              <a:pathLst>
                <a:path w="3692" h="3880" extrusionOk="0">
                  <a:moveTo>
                    <a:pt x="711" y="0"/>
                  </a:moveTo>
                  <a:cubicBezTo>
                    <a:pt x="656" y="0"/>
                    <a:pt x="606" y="28"/>
                    <a:pt x="572" y="63"/>
                  </a:cubicBezTo>
                  <a:cubicBezTo>
                    <a:pt x="1" y="491"/>
                    <a:pt x="357" y="1542"/>
                    <a:pt x="589" y="2060"/>
                  </a:cubicBezTo>
                  <a:cubicBezTo>
                    <a:pt x="945" y="2881"/>
                    <a:pt x="1659" y="3523"/>
                    <a:pt x="2462" y="3844"/>
                  </a:cubicBezTo>
                  <a:cubicBezTo>
                    <a:pt x="2516" y="3868"/>
                    <a:pt x="2573" y="3879"/>
                    <a:pt x="2630" y="3879"/>
                  </a:cubicBezTo>
                  <a:cubicBezTo>
                    <a:pt x="2779" y="3879"/>
                    <a:pt x="2930" y="3804"/>
                    <a:pt x="3033" y="3701"/>
                  </a:cubicBezTo>
                  <a:cubicBezTo>
                    <a:pt x="3692" y="3076"/>
                    <a:pt x="2391" y="2453"/>
                    <a:pt x="2034" y="2096"/>
                  </a:cubicBezTo>
                  <a:cubicBezTo>
                    <a:pt x="1713" y="1775"/>
                    <a:pt x="1535" y="1400"/>
                    <a:pt x="1338" y="1007"/>
                  </a:cubicBezTo>
                  <a:cubicBezTo>
                    <a:pt x="1159" y="651"/>
                    <a:pt x="1124" y="258"/>
                    <a:pt x="803" y="27"/>
                  </a:cubicBezTo>
                  <a:cubicBezTo>
                    <a:pt x="772" y="8"/>
                    <a:pt x="741" y="0"/>
                    <a:pt x="711" y="0"/>
                  </a:cubicBez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40"/>
            <p:cNvSpPr/>
            <p:nvPr/>
          </p:nvSpPr>
          <p:spPr>
            <a:xfrm>
              <a:off x="2259828" y="1602616"/>
              <a:ext cx="241768" cy="241628"/>
            </a:xfrm>
            <a:custGeom>
              <a:avLst/>
              <a:gdLst/>
              <a:ahLst/>
              <a:cxnLst/>
              <a:rect l="l" t="t" r="r" b="b"/>
              <a:pathLst>
                <a:path w="6921" h="6917" extrusionOk="0">
                  <a:moveTo>
                    <a:pt x="731" y="1"/>
                  </a:moveTo>
                  <a:lnTo>
                    <a:pt x="731" y="1"/>
                  </a:lnTo>
                  <a:cubicBezTo>
                    <a:pt x="1" y="2105"/>
                    <a:pt x="714" y="4673"/>
                    <a:pt x="2498" y="6029"/>
                  </a:cubicBezTo>
                  <a:cubicBezTo>
                    <a:pt x="3173" y="6560"/>
                    <a:pt x="4023" y="6916"/>
                    <a:pt x="4889" y="6916"/>
                  </a:cubicBezTo>
                  <a:cubicBezTo>
                    <a:pt x="4984" y="6916"/>
                    <a:pt x="5078" y="6912"/>
                    <a:pt x="5173" y="6903"/>
                  </a:cubicBezTo>
                  <a:cubicBezTo>
                    <a:pt x="5851" y="6832"/>
                    <a:pt x="6493" y="6511"/>
                    <a:pt x="6921" y="5993"/>
                  </a:cubicBezTo>
                  <a:cubicBezTo>
                    <a:pt x="6760" y="5601"/>
                    <a:pt x="6564" y="5227"/>
                    <a:pt x="6367" y="4852"/>
                  </a:cubicBezTo>
                  <a:cubicBezTo>
                    <a:pt x="6082" y="4352"/>
                    <a:pt x="5868" y="4085"/>
                    <a:pt x="5868" y="4085"/>
                  </a:cubicBezTo>
                  <a:cubicBezTo>
                    <a:pt x="4424" y="2319"/>
                    <a:pt x="3121" y="286"/>
                    <a:pt x="7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40"/>
            <p:cNvSpPr/>
            <p:nvPr/>
          </p:nvSpPr>
          <p:spPr>
            <a:xfrm>
              <a:off x="2302202" y="1568975"/>
              <a:ext cx="162611" cy="220040"/>
            </a:xfrm>
            <a:custGeom>
              <a:avLst/>
              <a:gdLst/>
              <a:ahLst/>
              <a:cxnLst/>
              <a:rect l="l" t="t" r="r" b="b"/>
              <a:pathLst>
                <a:path w="4655" h="6299" extrusionOk="0">
                  <a:moveTo>
                    <a:pt x="2319" y="0"/>
                  </a:moveTo>
                  <a:lnTo>
                    <a:pt x="536" y="1588"/>
                  </a:lnTo>
                  <a:cubicBezTo>
                    <a:pt x="536" y="1588"/>
                    <a:pt x="1" y="3674"/>
                    <a:pt x="999" y="5013"/>
                  </a:cubicBezTo>
                  <a:cubicBezTo>
                    <a:pt x="1606" y="5798"/>
                    <a:pt x="2284" y="6100"/>
                    <a:pt x="2712" y="6226"/>
                  </a:cubicBezTo>
                  <a:cubicBezTo>
                    <a:pt x="2930" y="6289"/>
                    <a:pt x="3093" y="6298"/>
                    <a:pt x="3167" y="6298"/>
                  </a:cubicBezTo>
                  <a:cubicBezTo>
                    <a:pt x="3196" y="6298"/>
                    <a:pt x="3211" y="6297"/>
                    <a:pt x="3211" y="6297"/>
                  </a:cubicBezTo>
                  <a:lnTo>
                    <a:pt x="4655" y="5048"/>
                  </a:lnTo>
                  <a:cubicBezTo>
                    <a:pt x="4655" y="5048"/>
                    <a:pt x="4245" y="2552"/>
                    <a:pt x="3389" y="1053"/>
                  </a:cubicBezTo>
                  <a:cubicBezTo>
                    <a:pt x="3085" y="518"/>
                    <a:pt x="2729" y="107"/>
                    <a:pt x="2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40"/>
            <p:cNvSpPr/>
            <p:nvPr/>
          </p:nvSpPr>
          <p:spPr>
            <a:xfrm>
              <a:off x="2376331" y="1605271"/>
              <a:ext cx="88484" cy="183745"/>
            </a:xfrm>
            <a:custGeom>
              <a:avLst/>
              <a:gdLst/>
              <a:ahLst/>
              <a:cxnLst/>
              <a:rect l="l" t="t" r="r" b="b"/>
              <a:pathLst>
                <a:path w="2533" h="5260" extrusionOk="0">
                  <a:moveTo>
                    <a:pt x="944" y="1"/>
                  </a:moveTo>
                  <a:cubicBezTo>
                    <a:pt x="835" y="1"/>
                    <a:pt x="723" y="5"/>
                    <a:pt x="607" y="14"/>
                  </a:cubicBezTo>
                  <a:cubicBezTo>
                    <a:pt x="321" y="978"/>
                    <a:pt x="19" y="1958"/>
                    <a:pt x="19" y="2975"/>
                  </a:cubicBezTo>
                  <a:cubicBezTo>
                    <a:pt x="0" y="3741"/>
                    <a:pt x="179" y="4545"/>
                    <a:pt x="590" y="5187"/>
                  </a:cubicBezTo>
                  <a:cubicBezTo>
                    <a:pt x="808" y="5250"/>
                    <a:pt x="971" y="5259"/>
                    <a:pt x="1045" y="5259"/>
                  </a:cubicBezTo>
                  <a:cubicBezTo>
                    <a:pt x="1074" y="5259"/>
                    <a:pt x="1089" y="5258"/>
                    <a:pt x="1089" y="5258"/>
                  </a:cubicBezTo>
                  <a:lnTo>
                    <a:pt x="2533" y="4009"/>
                  </a:lnTo>
                  <a:cubicBezTo>
                    <a:pt x="2533" y="4009"/>
                    <a:pt x="2123" y="1513"/>
                    <a:pt x="1267" y="14"/>
                  </a:cubicBezTo>
                  <a:cubicBezTo>
                    <a:pt x="1160" y="5"/>
                    <a:pt x="1053" y="1"/>
                    <a:pt x="944" y="1"/>
                  </a:cubicBezTo>
                  <a:close/>
                </a:path>
              </a:pathLst>
            </a:custGeom>
            <a:solidFill>
              <a:srgbClr val="E6894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40"/>
            <p:cNvSpPr/>
            <p:nvPr/>
          </p:nvSpPr>
          <p:spPr>
            <a:xfrm>
              <a:off x="2358270" y="1427531"/>
              <a:ext cx="333990" cy="372520"/>
            </a:xfrm>
            <a:custGeom>
              <a:avLst/>
              <a:gdLst/>
              <a:ahLst/>
              <a:cxnLst/>
              <a:rect l="l" t="t" r="r" b="b"/>
              <a:pathLst>
                <a:path w="9561" h="10664" extrusionOk="0">
                  <a:moveTo>
                    <a:pt x="5428" y="0"/>
                  </a:moveTo>
                  <a:cubicBezTo>
                    <a:pt x="3505" y="0"/>
                    <a:pt x="1838" y="751"/>
                    <a:pt x="1891" y="3747"/>
                  </a:cubicBezTo>
                  <a:cubicBezTo>
                    <a:pt x="1894" y="3802"/>
                    <a:pt x="1884" y="3826"/>
                    <a:pt x="1863" y="3826"/>
                  </a:cubicBezTo>
                  <a:cubicBezTo>
                    <a:pt x="1755" y="3826"/>
                    <a:pt x="1372" y="3217"/>
                    <a:pt x="1088" y="3158"/>
                  </a:cubicBezTo>
                  <a:cubicBezTo>
                    <a:pt x="1039" y="3148"/>
                    <a:pt x="989" y="3143"/>
                    <a:pt x="940" y="3143"/>
                  </a:cubicBezTo>
                  <a:cubicBezTo>
                    <a:pt x="632" y="3143"/>
                    <a:pt x="333" y="3328"/>
                    <a:pt x="179" y="3604"/>
                  </a:cubicBezTo>
                  <a:cubicBezTo>
                    <a:pt x="1" y="3925"/>
                    <a:pt x="37" y="4335"/>
                    <a:pt x="232" y="4639"/>
                  </a:cubicBezTo>
                  <a:cubicBezTo>
                    <a:pt x="410" y="4960"/>
                    <a:pt x="750" y="5155"/>
                    <a:pt x="1107" y="5227"/>
                  </a:cubicBezTo>
                  <a:cubicBezTo>
                    <a:pt x="1107" y="5227"/>
                    <a:pt x="1249" y="6529"/>
                    <a:pt x="1480" y="8044"/>
                  </a:cubicBezTo>
                  <a:cubicBezTo>
                    <a:pt x="1659" y="9293"/>
                    <a:pt x="2586" y="10327"/>
                    <a:pt x="3835" y="10596"/>
                  </a:cubicBezTo>
                  <a:cubicBezTo>
                    <a:pt x="3870" y="10596"/>
                    <a:pt x="3906" y="10596"/>
                    <a:pt x="3925" y="10613"/>
                  </a:cubicBezTo>
                  <a:cubicBezTo>
                    <a:pt x="4109" y="10647"/>
                    <a:pt x="4293" y="10663"/>
                    <a:pt x="4476" y="10663"/>
                  </a:cubicBezTo>
                  <a:cubicBezTo>
                    <a:pt x="5547" y="10663"/>
                    <a:pt x="6556" y="10098"/>
                    <a:pt x="7135" y="9169"/>
                  </a:cubicBezTo>
                  <a:cubicBezTo>
                    <a:pt x="7901" y="7885"/>
                    <a:pt x="8864" y="6315"/>
                    <a:pt x="9239" y="4175"/>
                  </a:cubicBezTo>
                  <a:cubicBezTo>
                    <a:pt x="9560" y="2427"/>
                    <a:pt x="8543" y="696"/>
                    <a:pt x="6850" y="197"/>
                  </a:cubicBezTo>
                  <a:cubicBezTo>
                    <a:pt x="6831" y="180"/>
                    <a:pt x="6795" y="180"/>
                    <a:pt x="6760" y="161"/>
                  </a:cubicBezTo>
                  <a:cubicBezTo>
                    <a:pt x="6367" y="54"/>
                    <a:pt x="5958" y="2"/>
                    <a:pt x="5565" y="2"/>
                  </a:cubicBezTo>
                  <a:cubicBezTo>
                    <a:pt x="5519" y="1"/>
                    <a:pt x="5474" y="0"/>
                    <a:pt x="54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40"/>
            <p:cNvSpPr/>
            <p:nvPr/>
          </p:nvSpPr>
          <p:spPr>
            <a:xfrm>
              <a:off x="2543312" y="2809456"/>
              <a:ext cx="120901" cy="90370"/>
            </a:xfrm>
            <a:custGeom>
              <a:avLst/>
              <a:gdLst/>
              <a:ahLst/>
              <a:cxnLst/>
              <a:rect l="l" t="t" r="r" b="b"/>
              <a:pathLst>
                <a:path w="3461" h="2587" extrusionOk="0">
                  <a:moveTo>
                    <a:pt x="0" y="1"/>
                  </a:moveTo>
                  <a:lnTo>
                    <a:pt x="3336" y="2586"/>
                  </a:lnTo>
                  <a:cubicBezTo>
                    <a:pt x="3460" y="2070"/>
                    <a:pt x="3265" y="1516"/>
                    <a:pt x="2925" y="1107"/>
                  </a:cubicBezTo>
                  <a:cubicBezTo>
                    <a:pt x="2568" y="714"/>
                    <a:pt x="2088" y="446"/>
                    <a:pt x="1570" y="286"/>
                  </a:cubicBezTo>
                  <a:cubicBezTo>
                    <a:pt x="1070" y="125"/>
                    <a:pt x="535" y="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40"/>
            <p:cNvSpPr/>
            <p:nvPr/>
          </p:nvSpPr>
          <p:spPr>
            <a:xfrm>
              <a:off x="1906547" y="2106039"/>
              <a:ext cx="861715" cy="1008396"/>
            </a:xfrm>
            <a:custGeom>
              <a:avLst/>
              <a:gdLst/>
              <a:ahLst/>
              <a:cxnLst/>
              <a:rect l="l" t="t" r="r" b="b"/>
              <a:pathLst>
                <a:path w="24668" h="28867" extrusionOk="0">
                  <a:moveTo>
                    <a:pt x="3658" y="0"/>
                  </a:moveTo>
                  <a:lnTo>
                    <a:pt x="340" y="2052"/>
                  </a:lnTo>
                  <a:cubicBezTo>
                    <a:pt x="340" y="2052"/>
                    <a:pt x="1" y="4602"/>
                    <a:pt x="357" y="7938"/>
                  </a:cubicBezTo>
                  <a:cubicBezTo>
                    <a:pt x="1142" y="15481"/>
                    <a:pt x="6654" y="21759"/>
                    <a:pt x="14073" y="23311"/>
                  </a:cubicBezTo>
                  <a:cubicBezTo>
                    <a:pt x="14126" y="23329"/>
                    <a:pt x="14180" y="23347"/>
                    <a:pt x="14233" y="23347"/>
                  </a:cubicBezTo>
                  <a:cubicBezTo>
                    <a:pt x="14233" y="23347"/>
                    <a:pt x="15500" y="25433"/>
                    <a:pt x="16891" y="26094"/>
                  </a:cubicBezTo>
                  <a:cubicBezTo>
                    <a:pt x="16891" y="26094"/>
                    <a:pt x="18670" y="28866"/>
                    <a:pt x="19554" y="28866"/>
                  </a:cubicBezTo>
                  <a:cubicBezTo>
                    <a:pt x="19602" y="28866"/>
                    <a:pt x="19648" y="28858"/>
                    <a:pt x="19691" y="28840"/>
                  </a:cubicBezTo>
                  <a:cubicBezTo>
                    <a:pt x="20511" y="28501"/>
                    <a:pt x="19139" y="26255"/>
                    <a:pt x="19138" y="26254"/>
                  </a:cubicBezTo>
                  <a:lnTo>
                    <a:pt x="19138" y="26254"/>
                  </a:lnTo>
                  <a:cubicBezTo>
                    <a:pt x="19139" y="26255"/>
                    <a:pt x="20476" y="28362"/>
                    <a:pt x="21139" y="28362"/>
                  </a:cubicBezTo>
                  <a:cubicBezTo>
                    <a:pt x="21190" y="28362"/>
                    <a:pt x="21237" y="28349"/>
                    <a:pt x="21279" y="28322"/>
                  </a:cubicBezTo>
                  <a:cubicBezTo>
                    <a:pt x="21885" y="27949"/>
                    <a:pt x="20654" y="25327"/>
                    <a:pt x="20654" y="25326"/>
                  </a:cubicBezTo>
                  <a:lnTo>
                    <a:pt x="20654" y="25326"/>
                  </a:lnTo>
                  <a:cubicBezTo>
                    <a:pt x="20654" y="25327"/>
                    <a:pt x="21971" y="27738"/>
                    <a:pt x="22763" y="27738"/>
                  </a:cubicBezTo>
                  <a:cubicBezTo>
                    <a:pt x="22780" y="27738"/>
                    <a:pt x="22796" y="27737"/>
                    <a:pt x="22813" y="27735"/>
                  </a:cubicBezTo>
                  <a:cubicBezTo>
                    <a:pt x="23579" y="27609"/>
                    <a:pt x="22330" y="24791"/>
                    <a:pt x="21956" y="24275"/>
                  </a:cubicBezTo>
                  <a:lnTo>
                    <a:pt x="21956" y="24275"/>
                  </a:lnTo>
                  <a:cubicBezTo>
                    <a:pt x="21966" y="24288"/>
                    <a:pt x="23306" y="26137"/>
                    <a:pt x="23948" y="26137"/>
                  </a:cubicBezTo>
                  <a:cubicBezTo>
                    <a:pt x="24003" y="26137"/>
                    <a:pt x="24053" y="26123"/>
                    <a:pt x="24097" y="26094"/>
                  </a:cubicBezTo>
                  <a:cubicBezTo>
                    <a:pt x="24667" y="25718"/>
                    <a:pt x="22206" y="22687"/>
                    <a:pt x="20387" y="21278"/>
                  </a:cubicBezTo>
                  <a:lnTo>
                    <a:pt x="16963" y="18870"/>
                  </a:lnTo>
                  <a:lnTo>
                    <a:pt x="12254" y="14965"/>
                  </a:lnTo>
                  <a:cubicBezTo>
                    <a:pt x="10435" y="13341"/>
                    <a:pt x="9401" y="11022"/>
                    <a:pt x="9401" y="8597"/>
                  </a:cubicBezTo>
                  <a:lnTo>
                    <a:pt x="9401" y="2801"/>
                  </a:lnTo>
                  <a:lnTo>
                    <a:pt x="36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40"/>
            <p:cNvSpPr/>
            <p:nvPr/>
          </p:nvSpPr>
          <p:spPr>
            <a:xfrm>
              <a:off x="1887264" y="1694770"/>
              <a:ext cx="418072" cy="561924"/>
            </a:xfrm>
            <a:custGeom>
              <a:avLst/>
              <a:gdLst/>
              <a:ahLst/>
              <a:cxnLst/>
              <a:rect l="l" t="t" r="r" b="b"/>
              <a:pathLst>
                <a:path w="11968" h="16086" extrusionOk="0">
                  <a:moveTo>
                    <a:pt x="6943" y="0"/>
                  </a:moveTo>
                  <a:cubicBezTo>
                    <a:pt x="6542" y="0"/>
                    <a:pt x="6135" y="76"/>
                    <a:pt x="5743" y="235"/>
                  </a:cubicBezTo>
                  <a:cubicBezTo>
                    <a:pt x="286" y="2463"/>
                    <a:pt x="1" y="13611"/>
                    <a:pt x="1" y="13611"/>
                  </a:cubicBezTo>
                  <a:cubicBezTo>
                    <a:pt x="2432" y="15517"/>
                    <a:pt x="4735" y="16085"/>
                    <a:pt x="6619" y="16085"/>
                  </a:cubicBezTo>
                  <a:cubicBezTo>
                    <a:pt x="9405" y="16085"/>
                    <a:pt x="11272" y="14841"/>
                    <a:pt x="11272" y="14841"/>
                  </a:cubicBezTo>
                  <a:cubicBezTo>
                    <a:pt x="11967" y="8456"/>
                    <a:pt x="10809" y="3481"/>
                    <a:pt x="9756" y="1643"/>
                  </a:cubicBezTo>
                  <a:cubicBezTo>
                    <a:pt x="9164" y="603"/>
                    <a:pt x="8075" y="0"/>
                    <a:pt x="69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40"/>
            <p:cNvSpPr/>
            <p:nvPr/>
          </p:nvSpPr>
          <p:spPr>
            <a:xfrm>
              <a:off x="1887264" y="2103524"/>
              <a:ext cx="399383" cy="153424"/>
            </a:xfrm>
            <a:custGeom>
              <a:avLst/>
              <a:gdLst/>
              <a:ahLst/>
              <a:cxnLst/>
              <a:rect l="l" t="t" r="r" b="b"/>
              <a:pathLst>
                <a:path w="11433" h="4392" extrusionOk="0">
                  <a:moveTo>
                    <a:pt x="160" y="1"/>
                  </a:moveTo>
                  <a:cubicBezTo>
                    <a:pt x="18" y="1161"/>
                    <a:pt x="1" y="1910"/>
                    <a:pt x="1" y="1910"/>
                  </a:cubicBezTo>
                  <a:cubicBezTo>
                    <a:pt x="2440" y="3822"/>
                    <a:pt x="4750" y="4391"/>
                    <a:pt x="6637" y="4391"/>
                  </a:cubicBezTo>
                  <a:cubicBezTo>
                    <a:pt x="9413" y="4391"/>
                    <a:pt x="11272" y="3158"/>
                    <a:pt x="11272" y="3158"/>
                  </a:cubicBezTo>
                  <a:cubicBezTo>
                    <a:pt x="11344" y="2462"/>
                    <a:pt x="11396" y="1803"/>
                    <a:pt x="11432" y="1161"/>
                  </a:cubicBezTo>
                  <a:lnTo>
                    <a:pt x="11432" y="1161"/>
                  </a:lnTo>
                  <a:cubicBezTo>
                    <a:pt x="10831" y="1496"/>
                    <a:pt x="9104" y="2328"/>
                    <a:pt x="6764" y="2328"/>
                  </a:cubicBezTo>
                  <a:cubicBezTo>
                    <a:pt x="4873" y="2328"/>
                    <a:pt x="2583" y="1786"/>
                    <a:pt x="1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40"/>
            <p:cNvSpPr/>
            <p:nvPr/>
          </p:nvSpPr>
          <p:spPr>
            <a:xfrm>
              <a:off x="2733944" y="2566285"/>
              <a:ext cx="167012" cy="182243"/>
            </a:xfrm>
            <a:custGeom>
              <a:avLst/>
              <a:gdLst/>
              <a:ahLst/>
              <a:cxnLst/>
              <a:rect l="l" t="t" r="r" b="b"/>
              <a:pathLst>
                <a:path w="4781" h="5217" extrusionOk="0">
                  <a:moveTo>
                    <a:pt x="1456" y="1"/>
                  </a:moveTo>
                  <a:cubicBezTo>
                    <a:pt x="1277" y="1"/>
                    <a:pt x="1173" y="238"/>
                    <a:pt x="1356" y="344"/>
                  </a:cubicBezTo>
                  <a:cubicBezTo>
                    <a:pt x="2319" y="898"/>
                    <a:pt x="3301" y="1362"/>
                    <a:pt x="3675" y="2503"/>
                  </a:cubicBezTo>
                  <a:cubicBezTo>
                    <a:pt x="3853" y="3074"/>
                    <a:pt x="3658" y="3876"/>
                    <a:pt x="3532" y="4446"/>
                  </a:cubicBezTo>
                  <a:cubicBezTo>
                    <a:pt x="3469" y="4503"/>
                    <a:pt x="3405" y="4527"/>
                    <a:pt x="3344" y="4527"/>
                  </a:cubicBezTo>
                  <a:cubicBezTo>
                    <a:pt x="3096" y="4527"/>
                    <a:pt x="2883" y="4123"/>
                    <a:pt x="2854" y="3823"/>
                  </a:cubicBezTo>
                  <a:cubicBezTo>
                    <a:pt x="2819" y="3716"/>
                    <a:pt x="2766" y="3359"/>
                    <a:pt x="2730" y="3091"/>
                  </a:cubicBezTo>
                  <a:cubicBezTo>
                    <a:pt x="2695" y="2895"/>
                    <a:pt x="2695" y="2806"/>
                    <a:pt x="2605" y="2753"/>
                  </a:cubicBezTo>
                  <a:cubicBezTo>
                    <a:pt x="1482" y="2111"/>
                    <a:pt x="500" y="1540"/>
                    <a:pt x="519" y="202"/>
                  </a:cubicBezTo>
                  <a:cubicBezTo>
                    <a:pt x="519" y="131"/>
                    <a:pt x="449" y="89"/>
                    <a:pt x="383" y="89"/>
                  </a:cubicBezTo>
                  <a:cubicBezTo>
                    <a:pt x="333" y="89"/>
                    <a:pt x="284" y="113"/>
                    <a:pt x="269" y="166"/>
                  </a:cubicBezTo>
                  <a:cubicBezTo>
                    <a:pt x="1" y="1611"/>
                    <a:pt x="982" y="3038"/>
                    <a:pt x="2445" y="3181"/>
                  </a:cubicBezTo>
                  <a:cubicBezTo>
                    <a:pt x="2338" y="3840"/>
                    <a:pt x="2481" y="4572"/>
                    <a:pt x="2961" y="5053"/>
                  </a:cubicBezTo>
                  <a:cubicBezTo>
                    <a:pt x="3068" y="5169"/>
                    <a:pt x="3182" y="5216"/>
                    <a:pt x="3292" y="5216"/>
                  </a:cubicBezTo>
                  <a:cubicBezTo>
                    <a:pt x="3607" y="5216"/>
                    <a:pt x="3904" y="4836"/>
                    <a:pt x="3996" y="4572"/>
                  </a:cubicBezTo>
                  <a:cubicBezTo>
                    <a:pt x="4781" y="2467"/>
                    <a:pt x="3337" y="808"/>
                    <a:pt x="1553" y="23"/>
                  </a:cubicBezTo>
                  <a:cubicBezTo>
                    <a:pt x="1519" y="8"/>
                    <a:pt x="1487" y="1"/>
                    <a:pt x="1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40"/>
            <p:cNvSpPr/>
            <p:nvPr/>
          </p:nvSpPr>
          <p:spPr>
            <a:xfrm>
              <a:off x="2466703" y="1550286"/>
              <a:ext cx="75384" cy="25990"/>
            </a:xfrm>
            <a:custGeom>
              <a:avLst/>
              <a:gdLst/>
              <a:ahLst/>
              <a:cxnLst/>
              <a:rect l="l" t="t" r="r" b="b"/>
              <a:pathLst>
                <a:path w="2158" h="744" extrusionOk="0">
                  <a:moveTo>
                    <a:pt x="1123" y="0"/>
                  </a:moveTo>
                  <a:cubicBezTo>
                    <a:pt x="785" y="0"/>
                    <a:pt x="286" y="19"/>
                    <a:pt x="53" y="304"/>
                  </a:cubicBezTo>
                  <a:cubicBezTo>
                    <a:pt x="0" y="357"/>
                    <a:pt x="0" y="428"/>
                    <a:pt x="53" y="483"/>
                  </a:cubicBezTo>
                  <a:cubicBezTo>
                    <a:pt x="303" y="642"/>
                    <a:pt x="695" y="625"/>
                    <a:pt x="980" y="642"/>
                  </a:cubicBezTo>
                  <a:cubicBezTo>
                    <a:pt x="1180" y="666"/>
                    <a:pt x="1425" y="743"/>
                    <a:pt x="1651" y="743"/>
                  </a:cubicBezTo>
                  <a:cubicBezTo>
                    <a:pt x="1769" y="743"/>
                    <a:pt x="1881" y="722"/>
                    <a:pt x="1979" y="661"/>
                  </a:cubicBezTo>
                  <a:cubicBezTo>
                    <a:pt x="2086" y="590"/>
                    <a:pt x="2158" y="447"/>
                    <a:pt x="2069" y="321"/>
                  </a:cubicBezTo>
                  <a:cubicBezTo>
                    <a:pt x="1872" y="0"/>
                    <a:pt x="1480" y="19"/>
                    <a:pt x="1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40"/>
            <p:cNvSpPr/>
            <p:nvPr/>
          </p:nvSpPr>
          <p:spPr>
            <a:xfrm>
              <a:off x="2481655" y="1579595"/>
              <a:ext cx="39264" cy="29937"/>
            </a:xfrm>
            <a:custGeom>
              <a:avLst/>
              <a:gdLst/>
              <a:ahLst/>
              <a:cxnLst/>
              <a:rect l="l" t="t" r="r" b="b"/>
              <a:pathLst>
                <a:path w="1124" h="857" extrusionOk="0">
                  <a:moveTo>
                    <a:pt x="552" y="0"/>
                  </a:moveTo>
                  <a:cubicBezTo>
                    <a:pt x="0" y="0"/>
                    <a:pt x="0" y="856"/>
                    <a:pt x="552" y="856"/>
                  </a:cubicBezTo>
                  <a:cubicBezTo>
                    <a:pt x="1123" y="856"/>
                    <a:pt x="1123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40"/>
            <p:cNvSpPr/>
            <p:nvPr/>
          </p:nvSpPr>
          <p:spPr>
            <a:xfrm>
              <a:off x="2588167" y="1564714"/>
              <a:ext cx="75454" cy="24942"/>
            </a:xfrm>
            <a:custGeom>
              <a:avLst/>
              <a:gdLst/>
              <a:ahLst/>
              <a:cxnLst/>
              <a:rect l="l" t="t" r="r" b="b"/>
              <a:pathLst>
                <a:path w="2160" h="714" extrusionOk="0">
                  <a:moveTo>
                    <a:pt x="708" y="1"/>
                  </a:moveTo>
                  <a:cubicBezTo>
                    <a:pt x="470" y="1"/>
                    <a:pt x="247" y="42"/>
                    <a:pt x="90" y="248"/>
                  </a:cubicBezTo>
                  <a:cubicBezTo>
                    <a:pt x="0" y="372"/>
                    <a:pt x="72" y="533"/>
                    <a:pt x="162" y="605"/>
                  </a:cubicBezTo>
                  <a:cubicBezTo>
                    <a:pt x="276" y="688"/>
                    <a:pt x="416" y="713"/>
                    <a:pt x="564" y="713"/>
                  </a:cubicBezTo>
                  <a:cubicBezTo>
                    <a:pt x="763" y="713"/>
                    <a:pt x="976" y="668"/>
                    <a:pt x="1160" y="657"/>
                  </a:cubicBezTo>
                  <a:cubicBezTo>
                    <a:pt x="1275" y="657"/>
                    <a:pt x="1404" y="666"/>
                    <a:pt x="1535" y="666"/>
                  </a:cubicBezTo>
                  <a:cubicBezTo>
                    <a:pt x="1729" y="666"/>
                    <a:pt x="1927" y="647"/>
                    <a:pt x="2088" y="550"/>
                  </a:cubicBezTo>
                  <a:cubicBezTo>
                    <a:pt x="2159" y="515"/>
                    <a:pt x="2159" y="443"/>
                    <a:pt x="2105" y="372"/>
                  </a:cubicBezTo>
                  <a:cubicBezTo>
                    <a:pt x="1891" y="87"/>
                    <a:pt x="1391" y="34"/>
                    <a:pt x="1053" y="15"/>
                  </a:cubicBezTo>
                  <a:cubicBezTo>
                    <a:pt x="938" y="10"/>
                    <a:pt x="822" y="1"/>
                    <a:pt x="7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40"/>
            <p:cNvSpPr/>
            <p:nvPr/>
          </p:nvSpPr>
          <p:spPr>
            <a:xfrm>
              <a:off x="2606821" y="1594442"/>
              <a:ext cx="40207" cy="30077"/>
            </a:xfrm>
            <a:custGeom>
              <a:avLst/>
              <a:gdLst/>
              <a:ahLst/>
              <a:cxnLst/>
              <a:rect l="l" t="t" r="r" b="b"/>
              <a:pathLst>
                <a:path w="1151" h="861" extrusionOk="0">
                  <a:moveTo>
                    <a:pt x="559" y="1"/>
                  </a:moveTo>
                  <a:cubicBezTo>
                    <a:pt x="52" y="1"/>
                    <a:pt x="1" y="825"/>
                    <a:pt x="536" y="859"/>
                  </a:cubicBezTo>
                  <a:cubicBezTo>
                    <a:pt x="548" y="860"/>
                    <a:pt x="559" y="861"/>
                    <a:pt x="570" y="861"/>
                  </a:cubicBezTo>
                  <a:cubicBezTo>
                    <a:pt x="1093" y="861"/>
                    <a:pt x="1150" y="38"/>
                    <a:pt x="608" y="3"/>
                  </a:cubicBezTo>
                  <a:cubicBezTo>
                    <a:pt x="591" y="2"/>
                    <a:pt x="575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40"/>
            <p:cNvSpPr/>
            <p:nvPr/>
          </p:nvSpPr>
          <p:spPr>
            <a:xfrm>
              <a:off x="2549530" y="1615716"/>
              <a:ext cx="45552" cy="73323"/>
            </a:xfrm>
            <a:custGeom>
              <a:avLst/>
              <a:gdLst/>
              <a:ahLst/>
              <a:cxnLst/>
              <a:rect l="l" t="t" r="r" b="b"/>
              <a:pathLst>
                <a:path w="1304" h="2099" extrusionOk="0">
                  <a:moveTo>
                    <a:pt x="768" y="1"/>
                  </a:moveTo>
                  <a:lnTo>
                    <a:pt x="768" y="1"/>
                  </a:lnTo>
                  <a:cubicBezTo>
                    <a:pt x="269" y="536"/>
                    <a:pt x="1" y="1266"/>
                    <a:pt x="250" y="1963"/>
                  </a:cubicBezTo>
                  <a:cubicBezTo>
                    <a:pt x="415" y="2054"/>
                    <a:pt x="598" y="2099"/>
                    <a:pt x="783" y="2099"/>
                  </a:cubicBezTo>
                  <a:cubicBezTo>
                    <a:pt x="960" y="2099"/>
                    <a:pt x="1138" y="2058"/>
                    <a:pt x="1303" y="1980"/>
                  </a:cubicBezTo>
                  <a:cubicBezTo>
                    <a:pt x="857" y="1428"/>
                    <a:pt x="661" y="696"/>
                    <a:pt x="7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40"/>
            <p:cNvSpPr/>
            <p:nvPr/>
          </p:nvSpPr>
          <p:spPr>
            <a:xfrm>
              <a:off x="2469778" y="1675487"/>
              <a:ext cx="63577" cy="62948"/>
            </a:xfrm>
            <a:custGeom>
              <a:avLst/>
              <a:gdLst/>
              <a:ahLst/>
              <a:cxnLst/>
              <a:rect l="l" t="t" r="r" b="b"/>
              <a:pathLst>
                <a:path w="1820" h="1802" extrusionOk="0">
                  <a:moveTo>
                    <a:pt x="122" y="0"/>
                  </a:moveTo>
                  <a:cubicBezTo>
                    <a:pt x="99" y="0"/>
                    <a:pt x="77" y="1"/>
                    <a:pt x="55" y="2"/>
                  </a:cubicBezTo>
                  <a:cubicBezTo>
                    <a:pt x="1" y="340"/>
                    <a:pt x="19" y="732"/>
                    <a:pt x="143" y="1036"/>
                  </a:cubicBezTo>
                  <a:cubicBezTo>
                    <a:pt x="269" y="1357"/>
                    <a:pt x="500" y="1643"/>
                    <a:pt x="840" y="1750"/>
                  </a:cubicBezTo>
                  <a:cubicBezTo>
                    <a:pt x="941" y="1784"/>
                    <a:pt x="1055" y="1801"/>
                    <a:pt x="1170" y="1801"/>
                  </a:cubicBezTo>
                  <a:cubicBezTo>
                    <a:pt x="1419" y="1801"/>
                    <a:pt x="1673" y="1718"/>
                    <a:pt x="1820" y="1536"/>
                  </a:cubicBezTo>
                  <a:cubicBezTo>
                    <a:pt x="1767" y="1108"/>
                    <a:pt x="1553" y="697"/>
                    <a:pt x="1232" y="430"/>
                  </a:cubicBezTo>
                  <a:cubicBezTo>
                    <a:pt x="928" y="159"/>
                    <a:pt x="527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40"/>
            <p:cNvSpPr/>
            <p:nvPr/>
          </p:nvSpPr>
          <p:spPr>
            <a:xfrm>
              <a:off x="268004" y="3883215"/>
              <a:ext cx="51770" cy="57359"/>
            </a:xfrm>
            <a:custGeom>
              <a:avLst/>
              <a:gdLst/>
              <a:ahLst/>
              <a:cxnLst/>
              <a:rect l="l" t="t" r="r" b="b"/>
              <a:pathLst>
                <a:path w="1482" h="1642" extrusionOk="0">
                  <a:moveTo>
                    <a:pt x="428" y="1"/>
                  </a:moveTo>
                  <a:lnTo>
                    <a:pt x="0" y="786"/>
                  </a:lnTo>
                  <a:lnTo>
                    <a:pt x="607" y="1642"/>
                  </a:lnTo>
                  <a:lnTo>
                    <a:pt x="1481" y="1499"/>
                  </a:lnTo>
                  <a:lnTo>
                    <a:pt x="4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>
            <a:spLocks noGrp="1"/>
          </p:cNvSpPr>
          <p:nvPr>
            <p:ph type="title"/>
          </p:nvPr>
        </p:nvSpPr>
        <p:spPr>
          <a:xfrm>
            <a:off x="1024483" y="82741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Data Overview</a:t>
            </a:r>
            <a:endParaRPr dirty="0"/>
          </a:p>
        </p:txBody>
      </p:sp>
      <p:grpSp>
        <p:nvGrpSpPr>
          <p:cNvPr id="167" name="Google Shape;167;p19"/>
          <p:cNvGrpSpPr/>
          <p:nvPr/>
        </p:nvGrpSpPr>
        <p:grpSpPr>
          <a:xfrm>
            <a:off x="131626" y="2644681"/>
            <a:ext cx="3470399" cy="4052255"/>
            <a:chOff x="713197" y="948134"/>
            <a:chExt cx="3157424" cy="3686805"/>
          </a:xfrm>
        </p:grpSpPr>
        <p:sp>
          <p:nvSpPr>
            <p:cNvPr id="168" name="Google Shape;168;p19"/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69" name="Google Shape;169;p19"/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170" name="Google Shape;170;p19"/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19"/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9"/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9"/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19"/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19"/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19"/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9"/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9"/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9"/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9"/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9"/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9"/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9"/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19"/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19"/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9"/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9"/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19"/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19"/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19"/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19"/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19"/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19"/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19"/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19"/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19"/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19"/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9"/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19"/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19"/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19"/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9"/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19"/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19"/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19"/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19"/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9"/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19"/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19"/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19"/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19"/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9"/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9"/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19"/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19"/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19"/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19"/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9"/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19"/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19"/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9"/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3922094-4A2F-5F3F-F035-1CB73774F7D5}"/>
              </a:ext>
            </a:extLst>
          </p:cNvPr>
          <p:cNvSpPr txBox="1"/>
          <p:nvPr/>
        </p:nvSpPr>
        <p:spPr>
          <a:xfrm>
            <a:off x="3652435" y="627541"/>
            <a:ext cx="813503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lvl="1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Observations: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19,239</a:t>
            </a:r>
          </a:p>
          <a:p>
            <a:pPr marL="8381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Including both female and male players.</a:t>
            </a:r>
          </a:p>
          <a:p>
            <a:pPr marL="380990" lvl="1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380990" lvl="1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Features: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110</a:t>
            </a:r>
          </a:p>
          <a:p>
            <a:pPr marL="8381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Many are useless:</a:t>
            </a:r>
          </a:p>
          <a:p>
            <a:pPr marL="1295390" lvl="3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Name of player</a:t>
            </a:r>
          </a:p>
          <a:p>
            <a:pPr marL="1295390" lvl="3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ID</a:t>
            </a:r>
          </a:p>
          <a:p>
            <a:pPr marL="457200" lvl="2" defTabSz="1219170">
              <a:buClr>
                <a:srgbClr val="000000"/>
              </a:buClr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838190" lvl="1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b="1" i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Sample of features</a:t>
            </a: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: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position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Overall (score)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Potential (score)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value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Wage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Age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Height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Weight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Nationality</a:t>
            </a:r>
          </a:p>
        </p:txBody>
      </p:sp>
      <p:grpSp>
        <p:nvGrpSpPr>
          <p:cNvPr id="2" name="Google Shape;228;p20">
            <a:extLst>
              <a:ext uri="{FF2B5EF4-FFF2-40B4-BE49-F238E27FC236}">
                <a16:creationId xmlns:a16="http://schemas.microsoft.com/office/drawing/2014/main" id="{9A55F8B1-D8C9-67EC-34B3-4B4BE7041861}"/>
              </a:ext>
            </a:extLst>
          </p:cNvPr>
          <p:cNvGrpSpPr/>
          <p:nvPr/>
        </p:nvGrpSpPr>
        <p:grpSpPr>
          <a:xfrm rot="20698052">
            <a:off x="10589800" y="4260311"/>
            <a:ext cx="2085851" cy="2438614"/>
            <a:chOff x="686865" y="1936563"/>
            <a:chExt cx="840381" cy="1005993"/>
          </a:xfrm>
        </p:grpSpPr>
        <p:sp>
          <p:nvSpPr>
            <p:cNvPr id="4" name="Google Shape;229;p20">
              <a:extLst>
                <a:ext uri="{FF2B5EF4-FFF2-40B4-BE49-F238E27FC236}">
                  <a16:creationId xmlns:a16="http://schemas.microsoft.com/office/drawing/2014/main" id="{76D01388-42C5-4591-25D7-82494EF6BD4D}"/>
                </a:ext>
              </a:extLst>
            </p:cNvPr>
            <p:cNvSpPr/>
            <p:nvPr/>
          </p:nvSpPr>
          <p:spPr>
            <a:xfrm>
              <a:off x="686865" y="1936563"/>
              <a:ext cx="312915" cy="420386"/>
            </a:xfrm>
            <a:custGeom>
              <a:avLst/>
              <a:gdLst/>
              <a:ahLst/>
              <a:cxnLst/>
              <a:rect l="l" t="t" r="r" b="b"/>
              <a:pathLst>
                <a:path w="16049" h="21561" extrusionOk="0">
                  <a:moveTo>
                    <a:pt x="15506" y="0"/>
                  </a:moveTo>
                  <a:cubicBezTo>
                    <a:pt x="15506" y="0"/>
                    <a:pt x="9406" y="3062"/>
                    <a:pt x="8838" y="3605"/>
                  </a:cubicBezTo>
                  <a:cubicBezTo>
                    <a:pt x="8267" y="4175"/>
                    <a:pt x="7020" y="5422"/>
                    <a:pt x="6316" y="5610"/>
                  </a:cubicBezTo>
                  <a:cubicBezTo>
                    <a:pt x="5611" y="5801"/>
                    <a:pt x="3659" y="6641"/>
                    <a:pt x="2603" y="8647"/>
                  </a:cubicBezTo>
                  <a:cubicBezTo>
                    <a:pt x="1464" y="10761"/>
                    <a:pt x="1464" y="13526"/>
                    <a:pt x="1464" y="14638"/>
                  </a:cubicBezTo>
                  <a:cubicBezTo>
                    <a:pt x="1464" y="16156"/>
                    <a:pt x="569" y="16970"/>
                    <a:pt x="1" y="18839"/>
                  </a:cubicBezTo>
                  <a:cubicBezTo>
                    <a:pt x="1" y="18839"/>
                    <a:pt x="2245" y="21560"/>
                    <a:pt x="7874" y="21560"/>
                  </a:cubicBezTo>
                  <a:cubicBezTo>
                    <a:pt x="8244" y="21560"/>
                    <a:pt x="8627" y="21549"/>
                    <a:pt x="9026" y="21524"/>
                  </a:cubicBezTo>
                  <a:cubicBezTo>
                    <a:pt x="9026" y="21524"/>
                    <a:pt x="10139" y="18434"/>
                    <a:pt x="10139" y="17566"/>
                  </a:cubicBezTo>
                  <a:cubicBezTo>
                    <a:pt x="10139" y="16699"/>
                    <a:pt x="9271" y="12658"/>
                    <a:pt x="10844" y="11140"/>
                  </a:cubicBezTo>
                  <a:cubicBezTo>
                    <a:pt x="12388" y="9622"/>
                    <a:pt x="16048" y="4175"/>
                    <a:pt x="16048" y="2386"/>
                  </a:cubicBezTo>
                  <a:cubicBezTo>
                    <a:pt x="16048" y="2386"/>
                    <a:pt x="15506" y="1356"/>
                    <a:pt x="15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" name="Google Shape;230;p20">
              <a:extLst>
                <a:ext uri="{FF2B5EF4-FFF2-40B4-BE49-F238E27FC236}">
                  <a16:creationId xmlns:a16="http://schemas.microsoft.com/office/drawing/2014/main" id="{DFF80597-C8F2-ECB9-FCC9-316C35EB0A5B}"/>
                </a:ext>
              </a:extLst>
            </p:cNvPr>
            <p:cNvSpPr/>
            <p:nvPr/>
          </p:nvSpPr>
          <p:spPr>
            <a:xfrm>
              <a:off x="1214350" y="1936563"/>
              <a:ext cx="312896" cy="420386"/>
            </a:xfrm>
            <a:custGeom>
              <a:avLst/>
              <a:gdLst/>
              <a:ahLst/>
              <a:cxnLst/>
              <a:rect l="l" t="t" r="r" b="b"/>
              <a:pathLst>
                <a:path w="16048" h="21561" extrusionOk="0">
                  <a:moveTo>
                    <a:pt x="542" y="0"/>
                  </a:moveTo>
                  <a:cubicBezTo>
                    <a:pt x="542" y="1301"/>
                    <a:pt x="0" y="2386"/>
                    <a:pt x="0" y="2386"/>
                  </a:cubicBezTo>
                  <a:cubicBezTo>
                    <a:pt x="0" y="4175"/>
                    <a:pt x="3658" y="9622"/>
                    <a:pt x="5205" y="11140"/>
                  </a:cubicBezTo>
                  <a:cubicBezTo>
                    <a:pt x="6777" y="12658"/>
                    <a:pt x="5910" y="16699"/>
                    <a:pt x="5910" y="17566"/>
                  </a:cubicBezTo>
                  <a:cubicBezTo>
                    <a:pt x="5910" y="18434"/>
                    <a:pt x="7020" y="21524"/>
                    <a:pt x="7020" y="21524"/>
                  </a:cubicBezTo>
                  <a:cubicBezTo>
                    <a:pt x="7419" y="21549"/>
                    <a:pt x="7803" y="21560"/>
                    <a:pt x="8172" y="21560"/>
                  </a:cubicBezTo>
                  <a:cubicBezTo>
                    <a:pt x="13804" y="21560"/>
                    <a:pt x="16048" y="18839"/>
                    <a:pt x="16048" y="18839"/>
                  </a:cubicBezTo>
                  <a:cubicBezTo>
                    <a:pt x="15477" y="16970"/>
                    <a:pt x="14556" y="16156"/>
                    <a:pt x="14556" y="14638"/>
                  </a:cubicBezTo>
                  <a:cubicBezTo>
                    <a:pt x="14556" y="13526"/>
                    <a:pt x="14556" y="10761"/>
                    <a:pt x="13445" y="8647"/>
                  </a:cubicBezTo>
                  <a:cubicBezTo>
                    <a:pt x="12387" y="6641"/>
                    <a:pt x="10435" y="5801"/>
                    <a:pt x="9731" y="5610"/>
                  </a:cubicBezTo>
                  <a:cubicBezTo>
                    <a:pt x="9026" y="5422"/>
                    <a:pt x="7779" y="4175"/>
                    <a:pt x="7211" y="3605"/>
                  </a:cubicBezTo>
                  <a:cubicBezTo>
                    <a:pt x="6640" y="3062"/>
                    <a:pt x="542" y="0"/>
                    <a:pt x="5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231;p20">
              <a:extLst>
                <a:ext uri="{FF2B5EF4-FFF2-40B4-BE49-F238E27FC236}">
                  <a16:creationId xmlns:a16="http://schemas.microsoft.com/office/drawing/2014/main" id="{1969DB3C-0BEF-D608-9897-F8A5351C3165}"/>
                </a:ext>
              </a:extLst>
            </p:cNvPr>
            <p:cNvSpPr/>
            <p:nvPr/>
          </p:nvSpPr>
          <p:spPr>
            <a:xfrm>
              <a:off x="834305" y="1983065"/>
              <a:ext cx="545462" cy="959491"/>
            </a:xfrm>
            <a:custGeom>
              <a:avLst/>
              <a:gdLst/>
              <a:ahLst/>
              <a:cxnLst/>
              <a:rect l="l" t="t" r="r" b="b"/>
              <a:pathLst>
                <a:path w="27976" h="49211" extrusionOk="0">
                  <a:moveTo>
                    <a:pt x="8486" y="1"/>
                  </a:moveTo>
                  <a:cubicBezTo>
                    <a:pt x="8486" y="1545"/>
                    <a:pt x="5368" y="3850"/>
                    <a:pt x="3011" y="7834"/>
                  </a:cubicBezTo>
                  <a:cubicBezTo>
                    <a:pt x="625" y="11846"/>
                    <a:pt x="1005" y="13472"/>
                    <a:pt x="1005" y="13472"/>
                  </a:cubicBezTo>
                  <a:cubicBezTo>
                    <a:pt x="1005" y="14151"/>
                    <a:pt x="2006" y="15832"/>
                    <a:pt x="2006" y="15832"/>
                  </a:cubicBezTo>
                  <a:cubicBezTo>
                    <a:pt x="2006" y="16808"/>
                    <a:pt x="976" y="18785"/>
                    <a:pt x="976" y="18785"/>
                  </a:cubicBezTo>
                  <a:cubicBezTo>
                    <a:pt x="1330" y="22229"/>
                    <a:pt x="2928" y="27189"/>
                    <a:pt x="2928" y="27189"/>
                  </a:cubicBezTo>
                  <a:cubicBezTo>
                    <a:pt x="2440" y="29357"/>
                    <a:pt x="2848" y="34182"/>
                    <a:pt x="2848" y="34182"/>
                  </a:cubicBezTo>
                  <a:cubicBezTo>
                    <a:pt x="2306" y="34725"/>
                    <a:pt x="1464" y="38873"/>
                    <a:pt x="1464" y="40309"/>
                  </a:cubicBezTo>
                  <a:cubicBezTo>
                    <a:pt x="1464" y="41747"/>
                    <a:pt x="1" y="45216"/>
                    <a:pt x="1" y="45216"/>
                  </a:cubicBezTo>
                  <a:cubicBezTo>
                    <a:pt x="2173" y="48920"/>
                    <a:pt x="10631" y="49210"/>
                    <a:pt x="13226" y="49210"/>
                  </a:cubicBezTo>
                  <a:cubicBezTo>
                    <a:pt x="13708" y="49210"/>
                    <a:pt x="13988" y="49200"/>
                    <a:pt x="13988" y="49200"/>
                  </a:cubicBezTo>
                  <a:cubicBezTo>
                    <a:pt x="13988" y="49200"/>
                    <a:pt x="14268" y="49210"/>
                    <a:pt x="14750" y="49210"/>
                  </a:cubicBezTo>
                  <a:cubicBezTo>
                    <a:pt x="17346" y="49210"/>
                    <a:pt x="25805" y="48920"/>
                    <a:pt x="27976" y="45216"/>
                  </a:cubicBezTo>
                  <a:cubicBezTo>
                    <a:pt x="27976" y="45216"/>
                    <a:pt x="26512" y="41747"/>
                    <a:pt x="26512" y="40309"/>
                  </a:cubicBezTo>
                  <a:cubicBezTo>
                    <a:pt x="26512" y="38873"/>
                    <a:pt x="25673" y="34725"/>
                    <a:pt x="25130" y="34182"/>
                  </a:cubicBezTo>
                  <a:cubicBezTo>
                    <a:pt x="25130" y="34182"/>
                    <a:pt x="25536" y="29357"/>
                    <a:pt x="25048" y="27189"/>
                  </a:cubicBezTo>
                  <a:cubicBezTo>
                    <a:pt x="25048" y="27189"/>
                    <a:pt x="26648" y="22229"/>
                    <a:pt x="27000" y="18785"/>
                  </a:cubicBezTo>
                  <a:cubicBezTo>
                    <a:pt x="27000" y="18785"/>
                    <a:pt x="25970" y="16808"/>
                    <a:pt x="25970" y="15832"/>
                  </a:cubicBezTo>
                  <a:cubicBezTo>
                    <a:pt x="25970" y="15832"/>
                    <a:pt x="26974" y="14151"/>
                    <a:pt x="26974" y="13472"/>
                  </a:cubicBezTo>
                  <a:cubicBezTo>
                    <a:pt x="26974" y="13472"/>
                    <a:pt x="27353" y="11846"/>
                    <a:pt x="24994" y="7834"/>
                  </a:cubicBezTo>
                  <a:cubicBezTo>
                    <a:pt x="22608" y="3850"/>
                    <a:pt x="19492" y="1545"/>
                    <a:pt x="19492" y="1"/>
                  </a:cubicBezTo>
                  <a:cubicBezTo>
                    <a:pt x="19492" y="1"/>
                    <a:pt x="17811" y="3984"/>
                    <a:pt x="13988" y="3984"/>
                  </a:cubicBezTo>
                  <a:cubicBezTo>
                    <a:pt x="10167" y="3984"/>
                    <a:pt x="8486" y="1"/>
                    <a:pt x="8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232;p20">
              <a:extLst>
                <a:ext uri="{FF2B5EF4-FFF2-40B4-BE49-F238E27FC236}">
                  <a16:creationId xmlns:a16="http://schemas.microsoft.com/office/drawing/2014/main" id="{8C3C0BC2-BE1F-0CED-2542-B54FC87C36B2}"/>
                </a:ext>
              </a:extLst>
            </p:cNvPr>
            <p:cNvSpPr/>
            <p:nvPr/>
          </p:nvSpPr>
          <p:spPr>
            <a:xfrm>
              <a:off x="972269" y="1936563"/>
              <a:ext cx="267974" cy="140596"/>
            </a:xfrm>
            <a:custGeom>
              <a:avLst/>
              <a:gdLst/>
              <a:ahLst/>
              <a:cxnLst/>
              <a:rect l="l" t="t" r="r" b="b"/>
              <a:pathLst>
                <a:path w="13744" h="7211" extrusionOk="0">
                  <a:moveTo>
                    <a:pt x="868" y="0"/>
                  </a:moveTo>
                  <a:cubicBezTo>
                    <a:pt x="868" y="0"/>
                    <a:pt x="515" y="163"/>
                    <a:pt x="1" y="434"/>
                  </a:cubicBezTo>
                  <a:cubicBezTo>
                    <a:pt x="1" y="434"/>
                    <a:pt x="326" y="3333"/>
                    <a:pt x="2440" y="5231"/>
                  </a:cubicBezTo>
                  <a:cubicBezTo>
                    <a:pt x="4201" y="6803"/>
                    <a:pt x="5828" y="7211"/>
                    <a:pt x="6912" y="7211"/>
                  </a:cubicBezTo>
                  <a:cubicBezTo>
                    <a:pt x="7996" y="7211"/>
                    <a:pt x="10410" y="6560"/>
                    <a:pt x="12117" y="4472"/>
                  </a:cubicBezTo>
                  <a:cubicBezTo>
                    <a:pt x="13609" y="2629"/>
                    <a:pt x="13743" y="380"/>
                    <a:pt x="13743" y="380"/>
                  </a:cubicBezTo>
                  <a:cubicBezTo>
                    <a:pt x="13255" y="135"/>
                    <a:pt x="12958" y="0"/>
                    <a:pt x="12958" y="0"/>
                  </a:cubicBezTo>
                  <a:cubicBezTo>
                    <a:pt x="12958" y="1464"/>
                    <a:pt x="12416" y="2386"/>
                    <a:pt x="12416" y="2386"/>
                  </a:cubicBezTo>
                  <a:lnTo>
                    <a:pt x="12416" y="2412"/>
                  </a:lnTo>
                  <a:cubicBezTo>
                    <a:pt x="12362" y="2520"/>
                    <a:pt x="10681" y="6369"/>
                    <a:pt x="6912" y="6369"/>
                  </a:cubicBezTo>
                  <a:cubicBezTo>
                    <a:pt x="3091" y="6369"/>
                    <a:pt x="1410" y="2386"/>
                    <a:pt x="1410" y="2386"/>
                  </a:cubicBezTo>
                  <a:cubicBezTo>
                    <a:pt x="1410" y="2386"/>
                    <a:pt x="868" y="1410"/>
                    <a:pt x="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233;p20">
              <a:extLst>
                <a:ext uri="{FF2B5EF4-FFF2-40B4-BE49-F238E27FC236}">
                  <a16:creationId xmlns:a16="http://schemas.microsoft.com/office/drawing/2014/main" id="{F1C10A6B-1944-A5FC-653C-1152404602A4}"/>
                </a:ext>
              </a:extLst>
            </p:cNvPr>
            <p:cNvSpPr/>
            <p:nvPr/>
          </p:nvSpPr>
          <p:spPr>
            <a:xfrm>
              <a:off x="834305" y="2853043"/>
              <a:ext cx="545462" cy="89513"/>
            </a:xfrm>
            <a:custGeom>
              <a:avLst/>
              <a:gdLst/>
              <a:ahLst/>
              <a:cxnLst/>
              <a:rect l="l" t="t" r="r" b="b"/>
              <a:pathLst>
                <a:path w="27976" h="4591" extrusionOk="0">
                  <a:moveTo>
                    <a:pt x="27759" y="0"/>
                  </a:moveTo>
                  <a:cubicBezTo>
                    <a:pt x="27759" y="0"/>
                    <a:pt x="27000" y="3904"/>
                    <a:pt x="13988" y="3904"/>
                  </a:cubicBezTo>
                  <a:cubicBezTo>
                    <a:pt x="1438" y="3904"/>
                    <a:pt x="191" y="80"/>
                    <a:pt x="191" y="80"/>
                  </a:cubicBezTo>
                  <a:cubicBezTo>
                    <a:pt x="83" y="380"/>
                    <a:pt x="1" y="596"/>
                    <a:pt x="1" y="596"/>
                  </a:cubicBezTo>
                  <a:cubicBezTo>
                    <a:pt x="2173" y="4300"/>
                    <a:pt x="10631" y="4590"/>
                    <a:pt x="13226" y="4590"/>
                  </a:cubicBezTo>
                  <a:cubicBezTo>
                    <a:pt x="13708" y="4590"/>
                    <a:pt x="13988" y="4580"/>
                    <a:pt x="13988" y="4580"/>
                  </a:cubicBezTo>
                  <a:cubicBezTo>
                    <a:pt x="13988" y="4580"/>
                    <a:pt x="14268" y="4590"/>
                    <a:pt x="14750" y="4590"/>
                  </a:cubicBezTo>
                  <a:cubicBezTo>
                    <a:pt x="17346" y="4590"/>
                    <a:pt x="25805" y="4300"/>
                    <a:pt x="27976" y="596"/>
                  </a:cubicBezTo>
                  <a:cubicBezTo>
                    <a:pt x="27976" y="596"/>
                    <a:pt x="27895" y="351"/>
                    <a:pt x="277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cxnSp>
        <p:nvCxnSpPr>
          <p:cNvPr id="60" name="Google Shape;646;p24">
            <a:extLst>
              <a:ext uri="{FF2B5EF4-FFF2-40B4-BE49-F238E27FC236}">
                <a16:creationId xmlns:a16="http://schemas.microsoft.com/office/drawing/2014/main" id="{A5FC5A11-5EE6-1809-697E-C09A1128AEA7}"/>
              </a:ext>
            </a:extLst>
          </p:cNvPr>
          <p:cNvCxnSpPr>
            <a:cxnSpLocks/>
          </p:cNvCxnSpPr>
          <p:nvPr/>
        </p:nvCxnSpPr>
        <p:spPr>
          <a:xfrm flipV="1">
            <a:off x="-833419" y="1011429"/>
            <a:ext cx="0" cy="560372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61" name="Google Shape;650;p24">
            <a:extLst>
              <a:ext uri="{FF2B5EF4-FFF2-40B4-BE49-F238E27FC236}">
                <a16:creationId xmlns:a16="http://schemas.microsoft.com/office/drawing/2014/main" id="{2CDEE23C-1638-A1AB-947A-9A34C037A7CF}"/>
              </a:ext>
            </a:extLst>
          </p:cNvPr>
          <p:cNvGrpSpPr/>
          <p:nvPr/>
        </p:nvGrpSpPr>
        <p:grpSpPr>
          <a:xfrm>
            <a:off x="-1220208" y="6022237"/>
            <a:ext cx="799279" cy="865153"/>
            <a:chOff x="4191300" y="1704975"/>
            <a:chExt cx="2794550" cy="3024869"/>
          </a:xfrm>
        </p:grpSpPr>
        <p:sp>
          <p:nvSpPr>
            <p:cNvPr id="62" name="Google Shape;651;p24">
              <a:extLst>
                <a:ext uri="{FF2B5EF4-FFF2-40B4-BE49-F238E27FC236}">
                  <a16:creationId xmlns:a16="http://schemas.microsoft.com/office/drawing/2014/main" id="{B667DAC2-23F1-26B6-C212-0E968BADBAD9}"/>
                </a:ext>
              </a:extLst>
            </p:cNvPr>
            <p:cNvSpPr/>
            <p:nvPr/>
          </p:nvSpPr>
          <p:spPr>
            <a:xfrm>
              <a:off x="4953647" y="3349786"/>
              <a:ext cx="1265692" cy="1380011"/>
            </a:xfrm>
            <a:custGeom>
              <a:avLst/>
              <a:gdLst/>
              <a:ahLst/>
              <a:cxnLst/>
              <a:rect l="l" t="t" r="r" b="b"/>
              <a:pathLst>
                <a:path w="58624" h="63919" extrusionOk="0">
                  <a:moveTo>
                    <a:pt x="22242" y="1"/>
                  </a:moveTo>
                  <a:lnTo>
                    <a:pt x="22242" y="28694"/>
                  </a:lnTo>
                  <a:cubicBezTo>
                    <a:pt x="22242" y="41069"/>
                    <a:pt x="14884" y="52232"/>
                    <a:pt x="3528" y="57110"/>
                  </a:cubicBezTo>
                  <a:cubicBezTo>
                    <a:pt x="0" y="58653"/>
                    <a:pt x="1074" y="63919"/>
                    <a:pt x="4906" y="63919"/>
                  </a:cubicBezTo>
                  <a:lnTo>
                    <a:pt x="53691" y="63919"/>
                  </a:lnTo>
                  <a:cubicBezTo>
                    <a:pt x="57550" y="63919"/>
                    <a:pt x="58624" y="58653"/>
                    <a:pt x="55096" y="57110"/>
                  </a:cubicBezTo>
                  <a:cubicBezTo>
                    <a:pt x="43740" y="52232"/>
                    <a:pt x="36382" y="41069"/>
                    <a:pt x="36382" y="28694"/>
                  </a:cubicBezTo>
                  <a:lnTo>
                    <a:pt x="36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652;p24">
              <a:extLst>
                <a:ext uri="{FF2B5EF4-FFF2-40B4-BE49-F238E27FC236}">
                  <a16:creationId xmlns:a16="http://schemas.microsoft.com/office/drawing/2014/main" id="{6CCAA29C-77A5-A93A-1721-1ED0AB6E5D2D}"/>
                </a:ext>
              </a:extLst>
            </p:cNvPr>
            <p:cNvSpPr/>
            <p:nvPr/>
          </p:nvSpPr>
          <p:spPr>
            <a:xfrm>
              <a:off x="5433847" y="3657477"/>
              <a:ext cx="305326" cy="205925"/>
            </a:xfrm>
            <a:custGeom>
              <a:avLst/>
              <a:gdLst/>
              <a:ahLst/>
              <a:cxnLst/>
              <a:rect l="l" t="t" r="r" b="b"/>
              <a:pathLst>
                <a:path w="14142" h="9538" extrusionOk="0">
                  <a:moveTo>
                    <a:pt x="1" y="1"/>
                  </a:moveTo>
                  <a:lnTo>
                    <a:pt x="1" y="9537"/>
                  </a:lnTo>
                  <a:lnTo>
                    <a:pt x="14141" y="9537"/>
                  </a:lnTo>
                  <a:lnTo>
                    <a:pt x="14141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24">
              <a:extLst>
                <a:ext uri="{FF2B5EF4-FFF2-40B4-BE49-F238E27FC236}">
                  <a16:creationId xmlns:a16="http://schemas.microsoft.com/office/drawing/2014/main" id="{15A642A4-A5F2-1728-2EC3-ECD84AD37212}"/>
                </a:ext>
              </a:extLst>
            </p:cNvPr>
            <p:cNvSpPr/>
            <p:nvPr/>
          </p:nvSpPr>
          <p:spPr>
            <a:xfrm>
              <a:off x="5205957" y="3291469"/>
              <a:ext cx="778384" cy="437435"/>
            </a:xfrm>
            <a:custGeom>
              <a:avLst/>
              <a:gdLst/>
              <a:ahLst/>
              <a:cxnLst/>
              <a:rect l="l" t="t" r="r" b="b"/>
              <a:pathLst>
                <a:path w="36053" h="20261" extrusionOk="0">
                  <a:moveTo>
                    <a:pt x="1" y="1"/>
                  </a:moveTo>
                  <a:lnTo>
                    <a:pt x="1" y="8986"/>
                  </a:lnTo>
                  <a:cubicBezTo>
                    <a:pt x="1" y="15215"/>
                    <a:pt x="5043" y="20260"/>
                    <a:pt x="11272" y="20260"/>
                  </a:cubicBezTo>
                  <a:lnTo>
                    <a:pt x="24778" y="20260"/>
                  </a:lnTo>
                  <a:cubicBezTo>
                    <a:pt x="31007" y="20260"/>
                    <a:pt x="36052" y="15215"/>
                    <a:pt x="36052" y="8986"/>
                  </a:cubicBezTo>
                  <a:lnTo>
                    <a:pt x="36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24">
              <a:extLst>
                <a:ext uri="{FF2B5EF4-FFF2-40B4-BE49-F238E27FC236}">
                  <a16:creationId xmlns:a16="http://schemas.microsoft.com/office/drawing/2014/main" id="{9FCB1AB5-506A-39B2-182D-48178947FDC8}"/>
                </a:ext>
              </a:extLst>
            </p:cNvPr>
            <p:cNvSpPr/>
            <p:nvPr/>
          </p:nvSpPr>
          <p:spPr>
            <a:xfrm>
              <a:off x="4191300" y="1991226"/>
              <a:ext cx="730195" cy="1194920"/>
            </a:xfrm>
            <a:custGeom>
              <a:avLst/>
              <a:gdLst/>
              <a:ahLst/>
              <a:cxnLst/>
              <a:rect l="l" t="t" r="r" b="b"/>
              <a:pathLst>
                <a:path w="33821" h="55346" extrusionOk="0">
                  <a:moveTo>
                    <a:pt x="27673" y="1"/>
                  </a:moveTo>
                  <a:cubicBezTo>
                    <a:pt x="12433" y="1"/>
                    <a:pt x="1" y="12404"/>
                    <a:pt x="1" y="27673"/>
                  </a:cubicBezTo>
                  <a:cubicBezTo>
                    <a:pt x="1" y="42914"/>
                    <a:pt x="12433" y="55345"/>
                    <a:pt x="27673" y="55345"/>
                  </a:cubicBezTo>
                  <a:lnTo>
                    <a:pt x="33821" y="55345"/>
                  </a:lnTo>
                  <a:lnTo>
                    <a:pt x="33821" y="47930"/>
                  </a:lnTo>
                  <a:lnTo>
                    <a:pt x="27673" y="47930"/>
                  </a:lnTo>
                  <a:cubicBezTo>
                    <a:pt x="16512" y="47930"/>
                    <a:pt x="7416" y="38835"/>
                    <a:pt x="7416" y="27673"/>
                  </a:cubicBezTo>
                  <a:cubicBezTo>
                    <a:pt x="7416" y="16483"/>
                    <a:pt x="16512" y="7414"/>
                    <a:pt x="27673" y="7414"/>
                  </a:cubicBezTo>
                  <a:lnTo>
                    <a:pt x="33821" y="7414"/>
                  </a:lnTo>
                  <a:lnTo>
                    <a:pt x="33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24">
              <a:extLst>
                <a:ext uri="{FF2B5EF4-FFF2-40B4-BE49-F238E27FC236}">
                  <a16:creationId xmlns:a16="http://schemas.microsoft.com/office/drawing/2014/main" id="{3290D0E2-EF3F-BE0E-E27F-6492849C7E22}"/>
                </a:ext>
              </a:extLst>
            </p:cNvPr>
            <p:cNvSpPr/>
            <p:nvPr/>
          </p:nvSpPr>
          <p:spPr>
            <a:xfrm>
              <a:off x="6256259" y="1991226"/>
              <a:ext cx="729591" cy="1194920"/>
            </a:xfrm>
            <a:custGeom>
              <a:avLst/>
              <a:gdLst/>
              <a:ahLst/>
              <a:cxnLst/>
              <a:rect l="l" t="t" r="r" b="b"/>
              <a:pathLst>
                <a:path w="33793" h="55346" extrusionOk="0">
                  <a:moveTo>
                    <a:pt x="1" y="1"/>
                  </a:moveTo>
                  <a:lnTo>
                    <a:pt x="1" y="7414"/>
                  </a:lnTo>
                  <a:lnTo>
                    <a:pt x="6120" y="7414"/>
                  </a:lnTo>
                  <a:cubicBezTo>
                    <a:pt x="17284" y="7414"/>
                    <a:pt x="26379" y="16483"/>
                    <a:pt x="26379" y="27673"/>
                  </a:cubicBezTo>
                  <a:cubicBezTo>
                    <a:pt x="26379" y="38835"/>
                    <a:pt x="17284" y="47930"/>
                    <a:pt x="6120" y="47930"/>
                  </a:cubicBezTo>
                  <a:lnTo>
                    <a:pt x="1" y="47930"/>
                  </a:lnTo>
                  <a:lnTo>
                    <a:pt x="1" y="55345"/>
                  </a:lnTo>
                  <a:lnTo>
                    <a:pt x="6120" y="55345"/>
                  </a:lnTo>
                  <a:cubicBezTo>
                    <a:pt x="21389" y="55345"/>
                    <a:pt x="33792" y="42914"/>
                    <a:pt x="33792" y="27673"/>
                  </a:cubicBezTo>
                  <a:cubicBezTo>
                    <a:pt x="33792" y="12404"/>
                    <a:pt x="21389" y="1"/>
                    <a:pt x="6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24">
              <a:extLst>
                <a:ext uri="{FF2B5EF4-FFF2-40B4-BE49-F238E27FC236}">
                  <a16:creationId xmlns:a16="http://schemas.microsoft.com/office/drawing/2014/main" id="{DCC6036D-F486-80AA-8B66-B669FF1DAFAC}"/>
                </a:ext>
              </a:extLst>
            </p:cNvPr>
            <p:cNvSpPr/>
            <p:nvPr/>
          </p:nvSpPr>
          <p:spPr>
            <a:xfrm>
              <a:off x="4688794" y="1882300"/>
              <a:ext cx="1795381" cy="1722774"/>
            </a:xfrm>
            <a:custGeom>
              <a:avLst/>
              <a:gdLst/>
              <a:ahLst/>
              <a:cxnLst/>
              <a:rect l="l" t="t" r="r" b="b"/>
              <a:pathLst>
                <a:path w="83158" h="79795" extrusionOk="0">
                  <a:moveTo>
                    <a:pt x="1" y="1"/>
                  </a:moveTo>
                  <a:lnTo>
                    <a:pt x="1" y="38202"/>
                  </a:lnTo>
                  <a:cubicBezTo>
                    <a:pt x="1" y="61162"/>
                    <a:pt x="18607" y="79794"/>
                    <a:pt x="41565" y="79794"/>
                  </a:cubicBezTo>
                  <a:cubicBezTo>
                    <a:pt x="64552" y="79794"/>
                    <a:pt x="83157" y="61162"/>
                    <a:pt x="83157" y="38202"/>
                  </a:cubicBezTo>
                  <a:lnTo>
                    <a:pt x="8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24">
              <a:extLst>
                <a:ext uri="{FF2B5EF4-FFF2-40B4-BE49-F238E27FC236}">
                  <a16:creationId xmlns:a16="http://schemas.microsoft.com/office/drawing/2014/main" id="{78530E35-2D09-3123-93C0-438205ED6AC8}"/>
                </a:ext>
              </a:extLst>
            </p:cNvPr>
            <p:cNvSpPr/>
            <p:nvPr/>
          </p:nvSpPr>
          <p:spPr>
            <a:xfrm>
              <a:off x="4594788" y="1704975"/>
              <a:ext cx="1983409" cy="177340"/>
            </a:xfrm>
            <a:custGeom>
              <a:avLst/>
              <a:gdLst/>
              <a:ahLst/>
              <a:cxnLst/>
              <a:rect l="l" t="t" r="r" b="b"/>
              <a:pathLst>
                <a:path w="91867" h="8214" extrusionOk="0">
                  <a:moveTo>
                    <a:pt x="4079" y="0"/>
                  </a:moveTo>
                  <a:cubicBezTo>
                    <a:pt x="1819" y="0"/>
                    <a:pt x="0" y="1848"/>
                    <a:pt x="0" y="4108"/>
                  </a:cubicBezTo>
                  <a:cubicBezTo>
                    <a:pt x="0" y="6368"/>
                    <a:pt x="1819" y="8214"/>
                    <a:pt x="4079" y="8214"/>
                  </a:cubicBezTo>
                  <a:lnTo>
                    <a:pt x="87758" y="8214"/>
                  </a:lnTo>
                  <a:cubicBezTo>
                    <a:pt x="90047" y="8214"/>
                    <a:pt x="91866" y="6368"/>
                    <a:pt x="91866" y="4108"/>
                  </a:cubicBezTo>
                  <a:cubicBezTo>
                    <a:pt x="91866" y="1848"/>
                    <a:pt x="90047" y="0"/>
                    <a:pt x="87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24">
              <a:extLst>
                <a:ext uri="{FF2B5EF4-FFF2-40B4-BE49-F238E27FC236}">
                  <a16:creationId xmlns:a16="http://schemas.microsoft.com/office/drawing/2014/main" id="{8B205149-0DB4-099C-D919-50A190482645}"/>
                </a:ext>
              </a:extLst>
            </p:cNvPr>
            <p:cNvSpPr/>
            <p:nvPr/>
          </p:nvSpPr>
          <p:spPr>
            <a:xfrm>
              <a:off x="4688794" y="1882300"/>
              <a:ext cx="1795381" cy="91671"/>
            </a:xfrm>
            <a:custGeom>
              <a:avLst/>
              <a:gdLst/>
              <a:ahLst/>
              <a:cxnLst/>
              <a:rect l="l" t="t" r="r" b="b"/>
              <a:pathLst>
                <a:path w="83158" h="4246" extrusionOk="0">
                  <a:moveTo>
                    <a:pt x="1" y="1"/>
                  </a:moveTo>
                  <a:lnTo>
                    <a:pt x="1" y="4245"/>
                  </a:lnTo>
                  <a:lnTo>
                    <a:pt x="83157" y="4245"/>
                  </a:lnTo>
                  <a:lnTo>
                    <a:pt x="83157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24">
              <a:extLst>
                <a:ext uri="{FF2B5EF4-FFF2-40B4-BE49-F238E27FC236}">
                  <a16:creationId xmlns:a16="http://schemas.microsoft.com/office/drawing/2014/main" id="{9E6CF5D2-5B60-3E3A-9E13-1C5D155A471D}"/>
                </a:ext>
              </a:extLst>
            </p:cNvPr>
            <p:cNvSpPr/>
            <p:nvPr/>
          </p:nvSpPr>
          <p:spPr>
            <a:xfrm>
              <a:off x="4803052" y="2045981"/>
              <a:ext cx="327931" cy="564147"/>
            </a:xfrm>
            <a:custGeom>
              <a:avLst/>
              <a:gdLst/>
              <a:ahLst/>
              <a:cxnLst/>
              <a:rect l="l" t="t" r="r" b="b"/>
              <a:pathLst>
                <a:path w="15189" h="26130" extrusionOk="0">
                  <a:moveTo>
                    <a:pt x="7608" y="0"/>
                  </a:moveTo>
                  <a:cubicBezTo>
                    <a:pt x="3419" y="0"/>
                    <a:pt x="1" y="3418"/>
                    <a:pt x="1" y="7607"/>
                  </a:cubicBezTo>
                  <a:lnTo>
                    <a:pt x="1" y="18549"/>
                  </a:lnTo>
                  <a:cubicBezTo>
                    <a:pt x="1" y="22738"/>
                    <a:pt x="3419" y="26129"/>
                    <a:pt x="7608" y="26129"/>
                  </a:cubicBezTo>
                  <a:cubicBezTo>
                    <a:pt x="11797" y="26129"/>
                    <a:pt x="15189" y="22738"/>
                    <a:pt x="15189" y="18549"/>
                  </a:cubicBezTo>
                  <a:lnTo>
                    <a:pt x="15189" y="7607"/>
                  </a:lnTo>
                  <a:cubicBezTo>
                    <a:pt x="15189" y="3418"/>
                    <a:pt x="11797" y="0"/>
                    <a:pt x="7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24">
              <a:extLst>
                <a:ext uri="{FF2B5EF4-FFF2-40B4-BE49-F238E27FC236}">
                  <a16:creationId xmlns:a16="http://schemas.microsoft.com/office/drawing/2014/main" id="{83FB1227-0C7B-2E70-75A9-9F0F65880B8D}"/>
                </a:ext>
              </a:extLst>
            </p:cNvPr>
            <p:cNvSpPr/>
            <p:nvPr/>
          </p:nvSpPr>
          <p:spPr>
            <a:xfrm>
              <a:off x="4921499" y="2793412"/>
              <a:ext cx="244010" cy="243989"/>
            </a:xfrm>
            <a:custGeom>
              <a:avLst/>
              <a:gdLst/>
              <a:ahLst/>
              <a:cxnLst/>
              <a:rect l="l" t="t" r="r" b="b"/>
              <a:pathLst>
                <a:path w="11302" h="11301" extrusionOk="0">
                  <a:moveTo>
                    <a:pt x="5650" y="0"/>
                  </a:moveTo>
                  <a:cubicBezTo>
                    <a:pt x="2537" y="0"/>
                    <a:pt x="1" y="2536"/>
                    <a:pt x="1" y="5650"/>
                  </a:cubicBezTo>
                  <a:cubicBezTo>
                    <a:pt x="1" y="8765"/>
                    <a:pt x="2537" y="11301"/>
                    <a:pt x="5650" y="11301"/>
                  </a:cubicBezTo>
                  <a:cubicBezTo>
                    <a:pt x="8766" y="11301"/>
                    <a:pt x="11301" y="8765"/>
                    <a:pt x="11301" y="5650"/>
                  </a:cubicBezTo>
                  <a:cubicBezTo>
                    <a:pt x="11301" y="2536"/>
                    <a:pt x="8766" y="0"/>
                    <a:pt x="5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24">
              <a:extLst>
                <a:ext uri="{FF2B5EF4-FFF2-40B4-BE49-F238E27FC236}">
                  <a16:creationId xmlns:a16="http://schemas.microsoft.com/office/drawing/2014/main" id="{027038C6-1F1E-0C5B-34A1-FBFACA2C7EBE}"/>
                </a:ext>
              </a:extLst>
            </p:cNvPr>
            <p:cNvSpPr/>
            <p:nvPr/>
          </p:nvSpPr>
          <p:spPr>
            <a:xfrm>
              <a:off x="4906040" y="4565587"/>
              <a:ext cx="1360904" cy="164257"/>
            </a:xfrm>
            <a:custGeom>
              <a:avLst/>
              <a:gdLst/>
              <a:ahLst/>
              <a:cxnLst/>
              <a:rect l="l" t="t" r="r" b="b"/>
              <a:pathLst>
                <a:path w="63034" h="7608" extrusionOk="0">
                  <a:moveTo>
                    <a:pt x="3804" y="1"/>
                  </a:moveTo>
                  <a:cubicBezTo>
                    <a:pt x="1709" y="1"/>
                    <a:pt x="0" y="1710"/>
                    <a:pt x="0" y="3804"/>
                  </a:cubicBezTo>
                  <a:cubicBezTo>
                    <a:pt x="0" y="5899"/>
                    <a:pt x="1709" y="7608"/>
                    <a:pt x="3804" y="7608"/>
                  </a:cubicBezTo>
                  <a:lnTo>
                    <a:pt x="59230" y="7608"/>
                  </a:lnTo>
                  <a:cubicBezTo>
                    <a:pt x="61325" y="7608"/>
                    <a:pt x="63034" y="5899"/>
                    <a:pt x="63034" y="3804"/>
                  </a:cubicBezTo>
                  <a:cubicBezTo>
                    <a:pt x="63034" y="1710"/>
                    <a:pt x="61325" y="1"/>
                    <a:pt x="59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42" name="Google Shape;671;p24">
            <a:extLst>
              <a:ext uri="{FF2B5EF4-FFF2-40B4-BE49-F238E27FC236}">
                <a16:creationId xmlns:a16="http://schemas.microsoft.com/office/drawing/2014/main" id="{4548FB07-CDAB-6AA6-ACBE-CEECEB5FC84E}"/>
              </a:ext>
            </a:extLst>
          </p:cNvPr>
          <p:cNvGrpSpPr/>
          <p:nvPr/>
        </p:nvGrpSpPr>
        <p:grpSpPr>
          <a:xfrm>
            <a:off x="-1329386" y="36429"/>
            <a:ext cx="912271" cy="1062660"/>
            <a:chOff x="5575400" y="3073525"/>
            <a:chExt cx="1225950" cy="1428050"/>
          </a:xfrm>
        </p:grpSpPr>
        <p:sp>
          <p:nvSpPr>
            <p:cNvPr id="143" name="Google Shape;672;p24">
              <a:extLst>
                <a:ext uri="{FF2B5EF4-FFF2-40B4-BE49-F238E27FC236}">
                  <a16:creationId xmlns:a16="http://schemas.microsoft.com/office/drawing/2014/main" id="{B7B126EA-A025-89D2-EEDC-A298B73D5F77}"/>
                </a:ext>
              </a:extLst>
            </p:cNvPr>
            <p:cNvSpPr/>
            <p:nvPr/>
          </p:nvSpPr>
          <p:spPr>
            <a:xfrm>
              <a:off x="5669650" y="3369500"/>
              <a:ext cx="581250" cy="581250"/>
            </a:xfrm>
            <a:custGeom>
              <a:avLst/>
              <a:gdLst/>
              <a:ahLst/>
              <a:cxnLst/>
              <a:rect l="l" t="t" r="r" b="b"/>
              <a:pathLst>
                <a:path w="23250" h="23250" extrusionOk="0">
                  <a:moveTo>
                    <a:pt x="3676" y="1"/>
                  </a:moveTo>
                  <a:lnTo>
                    <a:pt x="1" y="3692"/>
                  </a:lnTo>
                  <a:lnTo>
                    <a:pt x="19558" y="23250"/>
                  </a:lnTo>
                  <a:lnTo>
                    <a:pt x="23250" y="1957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" name="Google Shape;673;p24">
              <a:extLst>
                <a:ext uri="{FF2B5EF4-FFF2-40B4-BE49-F238E27FC236}">
                  <a16:creationId xmlns:a16="http://schemas.microsoft.com/office/drawing/2014/main" id="{42E7BF85-0EE2-77CC-AEF5-EBE9CE9ACA1F}"/>
                </a:ext>
              </a:extLst>
            </p:cNvPr>
            <p:cNvSpPr/>
            <p:nvPr/>
          </p:nvSpPr>
          <p:spPr>
            <a:xfrm>
              <a:off x="6167800" y="3123050"/>
              <a:ext cx="130250" cy="770175"/>
            </a:xfrm>
            <a:custGeom>
              <a:avLst/>
              <a:gdLst/>
              <a:ahLst/>
              <a:cxnLst/>
              <a:rect l="l" t="t" r="r" b="b"/>
              <a:pathLst>
                <a:path w="5210" h="30807" extrusionOk="0">
                  <a:moveTo>
                    <a:pt x="0" y="1"/>
                  </a:moveTo>
                  <a:lnTo>
                    <a:pt x="0" y="30807"/>
                  </a:lnTo>
                  <a:lnTo>
                    <a:pt x="5209" y="30807"/>
                  </a:lnTo>
                  <a:lnTo>
                    <a:pt x="5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" name="Google Shape;674;p24">
              <a:extLst>
                <a:ext uri="{FF2B5EF4-FFF2-40B4-BE49-F238E27FC236}">
                  <a16:creationId xmlns:a16="http://schemas.microsoft.com/office/drawing/2014/main" id="{A8A95FF3-C175-45DE-37DA-D1B2B6DB16D5}"/>
                </a:ext>
              </a:extLst>
            </p:cNvPr>
            <p:cNvSpPr/>
            <p:nvPr/>
          </p:nvSpPr>
          <p:spPr>
            <a:xfrm>
              <a:off x="6049950" y="3303200"/>
              <a:ext cx="366325" cy="310425"/>
            </a:xfrm>
            <a:custGeom>
              <a:avLst/>
              <a:gdLst/>
              <a:ahLst/>
              <a:cxnLst/>
              <a:rect l="l" t="t" r="r" b="b"/>
              <a:pathLst>
                <a:path w="14653" h="12417" extrusionOk="0">
                  <a:moveTo>
                    <a:pt x="113" y="0"/>
                  </a:moveTo>
                  <a:cubicBezTo>
                    <a:pt x="49" y="0"/>
                    <a:pt x="0" y="49"/>
                    <a:pt x="0" y="113"/>
                  </a:cubicBezTo>
                  <a:lnTo>
                    <a:pt x="0" y="12304"/>
                  </a:lnTo>
                  <a:cubicBezTo>
                    <a:pt x="0" y="12367"/>
                    <a:pt x="49" y="12416"/>
                    <a:pt x="113" y="12416"/>
                  </a:cubicBezTo>
                  <a:lnTo>
                    <a:pt x="14540" y="12416"/>
                  </a:lnTo>
                  <a:cubicBezTo>
                    <a:pt x="14589" y="12416"/>
                    <a:pt x="14653" y="12367"/>
                    <a:pt x="14653" y="12304"/>
                  </a:cubicBezTo>
                  <a:lnTo>
                    <a:pt x="14653" y="113"/>
                  </a:lnTo>
                  <a:cubicBezTo>
                    <a:pt x="14653" y="49"/>
                    <a:pt x="1458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675;p24">
              <a:extLst>
                <a:ext uri="{FF2B5EF4-FFF2-40B4-BE49-F238E27FC236}">
                  <a16:creationId xmlns:a16="http://schemas.microsoft.com/office/drawing/2014/main" id="{60C5027C-310B-2651-68F8-AAA30A8E81B5}"/>
                </a:ext>
              </a:extLst>
            </p:cNvPr>
            <p:cNvSpPr/>
            <p:nvPr/>
          </p:nvSpPr>
          <p:spPr>
            <a:xfrm>
              <a:off x="5664475" y="3364725"/>
              <a:ext cx="1136875" cy="1136850"/>
            </a:xfrm>
            <a:custGeom>
              <a:avLst/>
              <a:gdLst/>
              <a:ahLst/>
              <a:cxnLst/>
              <a:rect l="l" t="t" r="r" b="b"/>
              <a:pathLst>
                <a:path w="45475" h="45474" extrusionOk="0">
                  <a:moveTo>
                    <a:pt x="22737" y="0"/>
                  </a:moveTo>
                  <a:cubicBezTo>
                    <a:pt x="10178" y="0"/>
                    <a:pt x="1" y="10179"/>
                    <a:pt x="1" y="22738"/>
                  </a:cubicBezTo>
                  <a:cubicBezTo>
                    <a:pt x="1" y="35296"/>
                    <a:pt x="10178" y="45474"/>
                    <a:pt x="22737" y="45474"/>
                  </a:cubicBezTo>
                  <a:cubicBezTo>
                    <a:pt x="35296" y="45474"/>
                    <a:pt x="45475" y="35296"/>
                    <a:pt x="45475" y="22738"/>
                  </a:cubicBezTo>
                  <a:cubicBezTo>
                    <a:pt x="45475" y="10179"/>
                    <a:pt x="35296" y="0"/>
                    <a:pt x="2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" name="Google Shape;676;p24">
              <a:extLst>
                <a:ext uri="{FF2B5EF4-FFF2-40B4-BE49-F238E27FC236}">
                  <a16:creationId xmlns:a16="http://schemas.microsoft.com/office/drawing/2014/main" id="{9A68ADF8-8D2B-640E-4481-896C42476C06}"/>
                </a:ext>
              </a:extLst>
            </p:cNvPr>
            <p:cNvSpPr/>
            <p:nvPr/>
          </p:nvSpPr>
          <p:spPr>
            <a:xfrm>
              <a:off x="5810275" y="3510125"/>
              <a:ext cx="845250" cy="845675"/>
            </a:xfrm>
            <a:custGeom>
              <a:avLst/>
              <a:gdLst/>
              <a:ahLst/>
              <a:cxnLst/>
              <a:rect l="l" t="t" r="r" b="b"/>
              <a:pathLst>
                <a:path w="33810" h="33827" extrusionOk="0">
                  <a:moveTo>
                    <a:pt x="16905" y="0"/>
                  </a:moveTo>
                  <a:cubicBezTo>
                    <a:pt x="7574" y="0"/>
                    <a:pt x="0" y="7574"/>
                    <a:pt x="0" y="16922"/>
                  </a:cubicBezTo>
                  <a:cubicBezTo>
                    <a:pt x="0" y="26253"/>
                    <a:pt x="7574" y="33826"/>
                    <a:pt x="16905" y="33826"/>
                  </a:cubicBezTo>
                  <a:cubicBezTo>
                    <a:pt x="26253" y="33826"/>
                    <a:pt x="33810" y="26253"/>
                    <a:pt x="33810" y="16922"/>
                  </a:cubicBezTo>
                  <a:cubicBezTo>
                    <a:pt x="33810" y="7574"/>
                    <a:pt x="26253" y="0"/>
                    <a:pt x="16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" name="Google Shape;677;p24">
              <a:extLst>
                <a:ext uri="{FF2B5EF4-FFF2-40B4-BE49-F238E27FC236}">
                  <a16:creationId xmlns:a16="http://schemas.microsoft.com/office/drawing/2014/main" id="{99CD1FE7-5C6D-CB2C-BFF3-63F0F5BF7BA9}"/>
                </a:ext>
              </a:extLst>
            </p:cNvPr>
            <p:cNvSpPr/>
            <p:nvPr/>
          </p:nvSpPr>
          <p:spPr>
            <a:xfrm>
              <a:off x="6074700" y="3073525"/>
              <a:ext cx="316800" cy="136650"/>
            </a:xfrm>
            <a:custGeom>
              <a:avLst/>
              <a:gdLst/>
              <a:ahLst/>
              <a:cxnLst/>
              <a:rect l="l" t="t" r="r" b="b"/>
              <a:pathLst>
                <a:path w="12672" h="5466" extrusionOk="0">
                  <a:moveTo>
                    <a:pt x="17" y="1"/>
                  </a:moveTo>
                  <a:cubicBezTo>
                    <a:pt x="1" y="1"/>
                    <a:pt x="1" y="1"/>
                    <a:pt x="1" y="16"/>
                  </a:cubicBezTo>
                  <a:lnTo>
                    <a:pt x="1" y="5449"/>
                  </a:lnTo>
                  <a:cubicBezTo>
                    <a:pt x="1" y="5449"/>
                    <a:pt x="1" y="5465"/>
                    <a:pt x="17" y="5465"/>
                  </a:cubicBezTo>
                  <a:lnTo>
                    <a:pt x="12655" y="5465"/>
                  </a:lnTo>
                  <a:lnTo>
                    <a:pt x="12672" y="5449"/>
                  </a:lnTo>
                  <a:lnTo>
                    <a:pt x="12672" y="16"/>
                  </a:lnTo>
                  <a:cubicBezTo>
                    <a:pt x="12672" y="1"/>
                    <a:pt x="12655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" name="Google Shape;678;p24">
              <a:extLst>
                <a:ext uri="{FF2B5EF4-FFF2-40B4-BE49-F238E27FC236}">
                  <a16:creationId xmlns:a16="http://schemas.microsoft.com/office/drawing/2014/main" id="{01D57506-6D98-E987-641F-55BBB944DB22}"/>
                </a:ext>
              </a:extLst>
            </p:cNvPr>
            <p:cNvSpPr/>
            <p:nvPr/>
          </p:nvSpPr>
          <p:spPr>
            <a:xfrm>
              <a:off x="6544450" y="3924375"/>
              <a:ext cx="86725" cy="17600"/>
            </a:xfrm>
            <a:custGeom>
              <a:avLst/>
              <a:gdLst/>
              <a:ahLst/>
              <a:cxnLst/>
              <a:rect l="l" t="t" r="r" b="b"/>
              <a:pathLst>
                <a:path w="3469" h="704" extrusionOk="0">
                  <a:moveTo>
                    <a:pt x="352" y="0"/>
                  </a:moveTo>
                  <a:cubicBezTo>
                    <a:pt x="145" y="0"/>
                    <a:pt x="1" y="160"/>
                    <a:pt x="1" y="352"/>
                  </a:cubicBezTo>
                  <a:cubicBezTo>
                    <a:pt x="1" y="543"/>
                    <a:pt x="145" y="703"/>
                    <a:pt x="352" y="703"/>
                  </a:cubicBezTo>
                  <a:lnTo>
                    <a:pt x="3117" y="703"/>
                  </a:lnTo>
                  <a:cubicBezTo>
                    <a:pt x="3309" y="703"/>
                    <a:pt x="3469" y="543"/>
                    <a:pt x="3469" y="352"/>
                  </a:cubicBezTo>
                  <a:cubicBezTo>
                    <a:pt x="3469" y="160"/>
                    <a:pt x="330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0" name="Google Shape;679;p24">
              <a:extLst>
                <a:ext uri="{FF2B5EF4-FFF2-40B4-BE49-F238E27FC236}">
                  <a16:creationId xmlns:a16="http://schemas.microsoft.com/office/drawing/2014/main" id="{98F5A0BB-9488-0F36-9D3C-759CA117D989}"/>
                </a:ext>
              </a:extLst>
            </p:cNvPr>
            <p:cNvSpPr/>
            <p:nvPr/>
          </p:nvSpPr>
          <p:spPr>
            <a:xfrm>
              <a:off x="6500150" y="3729475"/>
              <a:ext cx="79900" cy="52300"/>
            </a:xfrm>
            <a:custGeom>
              <a:avLst/>
              <a:gdLst/>
              <a:ahLst/>
              <a:cxnLst/>
              <a:rect l="l" t="t" r="r" b="b"/>
              <a:pathLst>
                <a:path w="3196" h="2092" extrusionOk="0">
                  <a:moveTo>
                    <a:pt x="2794" y="1"/>
                  </a:moveTo>
                  <a:cubicBezTo>
                    <a:pt x="2736" y="1"/>
                    <a:pt x="2677" y="15"/>
                    <a:pt x="2620" y="46"/>
                  </a:cubicBezTo>
                  <a:lnTo>
                    <a:pt x="224" y="1437"/>
                  </a:lnTo>
                  <a:cubicBezTo>
                    <a:pt x="64" y="1533"/>
                    <a:pt x="0" y="1756"/>
                    <a:pt x="96" y="1916"/>
                  </a:cubicBezTo>
                  <a:cubicBezTo>
                    <a:pt x="160" y="2027"/>
                    <a:pt x="288" y="2091"/>
                    <a:pt x="399" y="2091"/>
                  </a:cubicBezTo>
                  <a:cubicBezTo>
                    <a:pt x="463" y="2091"/>
                    <a:pt x="527" y="2076"/>
                    <a:pt x="575" y="2044"/>
                  </a:cubicBezTo>
                  <a:lnTo>
                    <a:pt x="2972" y="653"/>
                  </a:lnTo>
                  <a:cubicBezTo>
                    <a:pt x="3147" y="557"/>
                    <a:pt x="3196" y="350"/>
                    <a:pt x="3100" y="174"/>
                  </a:cubicBezTo>
                  <a:cubicBezTo>
                    <a:pt x="3035" y="65"/>
                    <a:pt x="2918" y="1"/>
                    <a:pt x="2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1" name="Google Shape;680;p24">
              <a:extLst>
                <a:ext uri="{FF2B5EF4-FFF2-40B4-BE49-F238E27FC236}">
                  <a16:creationId xmlns:a16="http://schemas.microsoft.com/office/drawing/2014/main" id="{6677DA6E-DF83-D79D-DD19-E377527EBDD0}"/>
                </a:ext>
              </a:extLst>
            </p:cNvPr>
            <p:cNvSpPr/>
            <p:nvPr/>
          </p:nvSpPr>
          <p:spPr>
            <a:xfrm>
              <a:off x="6383075" y="358720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1778" y="0"/>
                  </a:moveTo>
                  <a:cubicBezTo>
                    <a:pt x="1663" y="0"/>
                    <a:pt x="1551" y="61"/>
                    <a:pt x="1487" y="177"/>
                  </a:cubicBezTo>
                  <a:lnTo>
                    <a:pt x="97" y="2573"/>
                  </a:lnTo>
                  <a:cubicBezTo>
                    <a:pt x="1" y="2733"/>
                    <a:pt x="49" y="2957"/>
                    <a:pt x="225" y="3053"/>
                  </a:cubicBezTo>
                  <a:cubicBezTo>
                    <a:pt x="273" y="3085"/>
                    <a:pt x="337" y="3101"/>
                    <a:pt x="401" y="3101"/>
                  </a:cubicBezTo>
                  <a:cubicBezTo>
                    <a:pt x="512" y="3101"/>
                    <a:pt x="640" y="3037"/>
                    <a:pt x="704" y="2925"/>
                  </a:cubicBezTo>
                  <a:lnTo>
                    <a:pt x="2095" y="528"/>
                  </a:lnTo>
                  <a:cubicBezTo>
                    <a:pt x="2190" y="353"/>
                    <a:pt x="2127" y="145"/>
                    <a:pt x="1950" y="49"/>
                  </a:cubicBezTo>
                  <a:cubicBezTo>
                    <a:pt x="1896" y="16"/>
                    <a:pt x="1836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3" name="Google Shape;681;p24">
              <a:extLst>
                <a:ext uri="{FF2B5EF4-FFF2-40B4-BE49-F238E27FC236}">
                  <a16:creationId xmlns:a16="http://schemas.microsoft.com/office/drawing/2014/main" id="{72A4D2BB-AA7B-CF12-D204-04B35F212594}"/>
                </a:ext>
              </a:extLst>
            </p:cNvPr>
            <p:cNvSpPr/>
            <p:nvPr/>
          </p:nvSpPr>
          <p:spPr>
            <a:xfrm>
              <a:off x="6224100" y="3534875"/>
              <a:ext cx="17600" cy="86725"/>
            </a:xfrm>
            <a:custGeom>
              <a:avLst/>
              <a:gdLst/>
              <a:ahLst/>
              <a:cxnLst/>
              <a:rect l="l" t="t" r="r" b="b"/>
              <a:pathLst>
                <a:path w="704" h="3469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17"/>
                  </a:lnTo>
                  <a:cubicBezTo>
                    <a:pt x="1" y="3324"/>
                    <a:pt x="160" y="3469"/>
                    <a:pt x="352" y="3469"/>
                  </a:cubicBezTo>
                  <a:cubicBezTo>
                    <a:pt x="544" y="3469"/>
                    <a:pt x="704" y="3324"/>
                    <a:pt x="704" y="3117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" name="Google Shape;682;p24">
              <a:extLst>
                <a:ext uri="{FF2B5EF4-FFF2-40B4-BE49-F238E27FC236}">
                  <a16:creationId xmlns:a16="http://schemas.microsoft.com/office/drawing/2014/main" id="{01EB5B6D-D3A5-3FBF-16C4-62CEA0085A5E}"/>
                </a:ext>
              </a:extLst>
            </p:cNvPr>
            <p:cNvSpPr/>
            <p:nvPr/>
          </p:nvSpPr>
          <p:spPr>
            <a:xfrm>
              <a:off x="6028375" y="358720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401" y="0"/>
                  </a:moveTo>
                  <a:cubicBezTo>
                    <a:pt x="340" y="0"/>
                    <a:pt x="278" y="16"/>
                    <a:pt x="224" y="49"/>
                  </a:cubicBezTo>
                  <a:cubicBezTo>
                    <a:pt x="49" y="145"/>
                    <a:pt x="0" y="353"/>
                    <a:pt x="96" y="528"/>
                  </a:cubicBezTo>
                  <a:lnTo>
                    <a:pt x="1470" y="2925"/>
                  </a:lnTo>
                  <a:cubicBezTo>
                    <a:pt x="1534" y="3037"/>
                    <a:pt x="1662" y="3101"/>
                    <a:pt x="1774" y="3101"/>
                  </a:cubicBezTo>
                  <a:cubicBezTo>
                    <a:pt x="1838" y="3101"/>
                    <a:pt x="1902" y="3085"/>
                    <a:pt x="1950" y="3053"/>
                  </a:cubicBezTo>
                  <a:cubicBezTo>
                    <a:pt x="2126" y="2957"/>
                    <a:pt x="2173" y="2733"/>
                    <a:pt x="2077" y="2573"/>
                  </a:cubicBezTo>
                  <a:lnTo>
                    <a:pt x="703" y="177"/>
                  </a:lnTo>
                  <a:cubicBezTo>
                    <a:pt x="640" y="61"/>
                    <a:pt x="521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" name="Google Shape;683;p24">
              <a:extLst>
                <a:ext uri="{FF2B5EF4-FFF2-40B4-BE49-F238E27FC236}">
                  <a16:creationId xmlns:a16="http://schemas.microsoft.com/office/drawing/2014/main" id="{5F757C78-5C30-8CC6-5544-B0C399CE7BB3}"/>
                </a:ext>
              </a:extLst>
            </p:cNvPr>
            <p:cNvSpPr/>
            <p:nvPr/>
          </p:nvSpPr>
          <p:spPr>
            <a:xfrm>
              <a:off x="5885775" y="3729475"/>
              <a:ext cx="79925" cy="52300"/>
            </a:xfrm>
            <a:custGeom>
              <a:avLst/>
              <a:gdLst/>
              <a:ahLst/>
              <a:cxnLst/>
              <a:rect l="l" t="t" r="r" b="b"/>
              <a:pathLst>
                <a:path w="3197" h="2092" extrusionOk="0">
                  <a:moveTo>
                    <a:pt x="402" y="1"/>
                  </a:moveTo>
                  <a:cubicBezTo>
                    <a:pt x="278" y="1"/>
                    <a:pt x="162" y="65"/>
                    <a:pt x="97" y="174"/>
                  </a:cubicBezTo>
                  <a:cubicBezTo>
                    <a:pt x="1" y="350"/>
                    <a:pt x="48" y="557"/>
                    <a:pt x="224" y="653"/>
                  </a:cubicBezTo>
                  <a:lnTo>
                    <a:pt x="2621" y="2044"/>
                  </a:lnTo>
                  <a:cubicBezTo>
                    <a:pt x="2685" y="2076"/>
                    <a:pt x="2732" y="2091"/>
                    <a:pt x="2796" y="2091"/>
                  </a:cubicBezTo>
                  <a:cubicBezTo>
                    <a:pt x="2924" y="2091"/>
                    <a:pt x="3037" y="2027"/>
                    <a:pt x="3100" y="1916"/>
                  </a:cubicBezTo>
                  <a:cubicBezTo>
                    <a:pt x="3196" y="1756"/>
                    <a:pt x="3132" y="1533"/>
                    <a:pt x="2973" y="1437"/>
                  </a:cubicBezTo>
                  <a:lnTo>
                    <a:pt x="576" y="46"/>
                  </a:lnTo>
                  <a:cubicBezTo>
                    <a:pt x="519" y="15"/>
                    <a:pt x="46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" name="Google Shape;684;p24">
              <a:extLst>
                <a:ext uri="{FF2B5EF4-FFF2-40B4-BE49-F238E27FC236}">
                  <a16:creationId xmlns:a16="http://schemas.microsoft.com/office/drawing/2014/main" id="{9ACC9FEC-1FF2-A0E2-BE73-DFC55C5CDC30}"/>
                </a:ext>
              </a:extLst>
            </p:cNvPr>
            <p:cNvSpPr/>
            <p:nvPr/>
          </p:nvSpPr>
          <p:spPr>
            <a:xfrm>
              <a:off x="5834650" y="3924375"/>
              <a:ext cx="87100" cy="17600"/>
            </a:xfrm>
            <a:custGeom>
              <a:avLst/>
              <a:gdLst/>
              <a:ahLst/>
              <a:cxnLst/>
              <a:rect l="l" t="t" r="r" b="b"/>
              <a:pathLst>
                <a:path w="3484" h="704" extrusionOk="0">
                  <a:moveTo>
                    <a:pt x="352" y="0"/>
                  </a:moveTo>
                  <a:cubicBezTo>
                    <a:pt x="160" y="0"/>
                    <a:pt x="1" y="160"/>
                    <a:pt x="1" y="352"/>
                  </a:cubicBezTo>
                  <a:cubicBezTo>
                    <a:pt x="1" y="543"/>
                    <a:pt x="160" y="703"/>
                    <a:pt x="352" y="703"/>
                  </a:cubicBezTo>
                  <a:lnTo>
                    <a:pt x="3132" y="703"/>
                  </a:lnTo>
                  <a:cubicBezTo>
                    <a:pt x="3324" y="703"/>
                    <a:pt x="3484" y="543"/>
                    <a:pt x="3484" y="352"/>
                  </a:cubicBezTo>
                  <a:cubicBezTo>
                    <a:pt x="3484" y="160"/>
                    <a:pt x="3324" y="0"/>
                    <a:pt x="3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" name="Google Shape;685;p24">
              <a:extLst>
                <a:ext uri="{FF2B5EF4-FFF2-40B4-BE49-F238E27FC236}">
                  <a16:creationId xmlns:a16="http://schemas.microsoft.com/office/drawing/2014/main" id="{652AC97F-83B6-EDAC-3837-C462FCD458AC}"/>
                </a:ext>
              </a:extLst>
            </p:cNvPr>
            <p:cNvSpPr/>
            <p:nvPr/>
          </p:nvSpPr>
          <p:spPr>
            <a:xfrm>
              <a:off x="5885775" y="4084525"/>
              <a:ext cx="79925" cy="51950"/>
            </a:xfrm>
            <a:custGeom>
              <a:avLst/>
              <a:gdLst/>
              <a:ahLst/>
              <a:cxnLst/>
              <a:rect l="l" t="t" r="r" b="b"/>
              <a:pathLst>
                <a:path w="3197" h="2078" extrusionOk="0">
                  <a:moveTo>
                    <a:pt x="2806" y="1"/>
                  </a:moveTo>
                  <a:cubicBezTo>
                    <a:pt x="2744" y="1"/>
                    <a:pt x="2681" y="17"/>
                    <a:pt x="2621" y="49"/>
                  </a:cubicBezTo>
                  <a:lnTo>
                    <a:pt x="224" y="1423"/>
                  </a:lnTo>
                  <a:cubicBezTo>
                    <a:pt x="48" y="1519"/>
                    <a:pt x="1" y="1743"/>
                    <a:pt x="97" y="1903"/>
                  </a:cubicBezTo>
                  <a:cubicBezTo>
                    <a:pt x="160" y="2014"/>
                    <a:pt x="272" y="2078"/>
                    <a:pt x="400" y="2078"/>
                  </a:cubicBezTo>
                  <a:cubicBezTo>
                    <a:pt x="463" y="2078"/>
                    <a:pt x="512" y="2062"/>
                    <a:pt x="576" y="2031"/>
                  </a:cubicBezTo>
                  <a:lnTo>
                    <a:pt x="2973" y="656"/>
                  </a:lnTo>
                  <a:cubicBezTo>
                    <a:pt x="3132" y="561"/>
                    <a:pt x="3196" y="337"/>
                    <a:pt x="3100" y="177"/>
                  </a:cubicBezTo>
                  <a:cubicBezTo>
                    <a:pt x="3037" y="61"/>
                    <a:pt x="2925" y="1"/>
                    <a:pt x="2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" name="Google Shape;686;p24">
              <a:extLst>
                <a:ext uri="{FF2B5EF4-FFF2-40B4-BE49-F238E27FC236}">
                  <a16:creationId xmlns:a16="http://schemas.microsoft.com/office/drawing/2014/main" id="{CCDEDBA5-18F9-F978-6F1B-BB3A94999980}"/>
                </a:ext>
              </a:extLst>
            </p:cNvPr>
            <p:cNvSpPr/>
            <p:nvPr/>
          </p:nvSpPr>
          <p:spPr>
            <a:xfrm>
              <a:off x="6028375" y="420155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1773" y="1"/>
                  </a:moveTo>
                  <a:cubicBezTo>
                    <a:pt x="1653" y="1"/>
                    <a:pt x="1534" y="61"/>
                    <a:pt x="1470" y="177"/>
                  </a:cubicBezTo>
                  <a:lnTo>
                    <a:pt x="96" y="2574"/>
                  </a:lnTo>
                  <a:cubicBezTo>
                    <a:pt x="0" y="2750"/>
                    <a:pt x="49" y="2957"/>
                    <a:pt x="224" y="3053"/>
                  </a:cubicBezTo>
                  <a:cubicBezTo>
                    <a:pt x="273" y="3085"/>
                    <a:pt x="336" y="3102"/>
                    <a:pt x="400" y="3102"/>
                  </a:cubicBezTo>
                  <a:cubicBezTo>
                    <a:pt x="512" y="3102"/>
                    <a:pt x="639" y="3038"/>
                    <a:pt x="703" y="2925"/>
                  </a:cubicBezTo>
                  <a:lnTo>
                    <a:pt x="2077" y="529"/>
                  </a:lnTo>
                  <a:cubicBezTo>
                    <a:pt x="2173" y="353"/>
                    <a:pt x="2126" y="145"/>
                    <a:pt x="1950" y="49"/>
                  </a:cubicBezTo>
                  <a:cubicBezTo>
                    <a:pt x="1895" y="17"/>
                    <a:pt x="1834" y="1"/>
                    <a:pt x="1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" name="Google Shape;687;p24">
              <a:extLst>
                <a:ext uri="{FF2B5EF4-FFF2-40B4-BE49-F238E27FC236}">
                  <a16:creationId xmlns:a16="http://schemas.microsoft.com/office/drawing/2014/main" id="{627CD255-65E9-DAB4-5DD6-F5062087D355}"/>
                </a:ext>
              </a:extLst>
            </p:cNvPr>
            <p:cNvSpPr/>
            <p:nvPr/>
          </p:nvSpPr>
          <p:spPr>
            <a:xfrm>
              <a:off x="6224100" y="4244300"/>
              <a:ext cx="17600" cy="87125"/>
            </a:xfrm>
            <a:custGeom>
              <a:avLst/>
              <a:gdLst/>
              <a:ahLst/>
              <a:cxnLst/>
              <a:rect l="l" t="t" r="r" b="b"/>
              <a:pathLst>
                <a:path w="704" h="348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33"/>
                  </a:lnTo>
                  <a:cubicBezTo>
                    <a:pt x="1" y="3324"/>
                    <a:pt x="160" y="3484"/>
                    <a:pt x="352" y="3484"/>
                  </a:cubicBezTo>
                  <a:cubicBezTo>
                    <a:pt x="544" y="3484"/>
                    <a:pt x="704" y="3324"/>
                    <a:pt x="704" y="313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" name="Google Shape;688;p24">
              <a:extLst>
                <a:ext uri="{FF2B5EF4-FFF2-40B4-BE49-F238E27FC236}">
                  <a16:creationId xmlns:a16="http://schemas.microsoft.com/office/drawing/2014/main" id="{DD04B66E-04F6-05E0-96D1-AFD515E3E4F3}"/>
                </a:ext>
              </a:extLst>
            </p:cNvPr>
            <p:cNvSpPr/>
            <p:nvPr/>
          </p:nvSpPr>
          <p:spPr>
            <a:xfrm>
              <a:off x="6383075" y="420155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402" y="1"/>
                  </a:moveTo>
                  <a:cubicBezTo>
                    <a:pt x="340" y="1"/>
                    <a:pt x="279" y="17"/>
                    <a:pt x="225" y="49"/>
                  </a:cubicBezTo>
                  <a:cubicBezTo>
                    <a:pt x="49" y="145"/>
                    <a:pt x="1" y="353"/>
                    <a:pt x="97" y="529"/>
                  </a:cubicBezTo>
                  <a:lnTo>
                    <a:pt x="1487" y="2925"/>
                  </a:lnTo>
                  <a:cubicBezTo>
                    <a:pt x="1551" y="3038"/>
                    <a:pt x="1663" y="3102"/>
                    <a:pt x="1790" y="3102"/>
                  </a:cubicBezTo>
                  <a:cubicBezTo>
                    <a:pt x="1839" y="3102"/>
                    <a:pt x="1903" y="3085"/>
                    <a:pt x="1950" y="3053"/>
                  </a:cubicBezTo>
                  <a:cubicBezTo>
                    <a:pt x="2127" y="2957"/>
                    <a:pt x="2190" y="2750"/>
                    <a:pt x="2095" y="2574"/>
                  </a:cubicBezTo>
                  <a:lnTo>
                    <a:pt x="704" y="177"/>
                  </a:lnTo>
                  <a:cubicBezTo>
                    <a:pt x="640" y="61"/>
                    <a:pt x="521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" name="Google Shape;689;p24">
              <a:extLst>
                <a:ext uri="{FF2B5EF4-FFF2-40B4-BE49-F238E27FC236}">
                  <a16:creationId xmlns:a16="http://schemas.microsoft.com/office/drawing/2014/main" id="{C061DD1B-71D7-21BF-1269-F3FEDF293858}"/>
                </a:ext>
              </a:extLst>
            </p:cNvPr>
            <p:cNvSpPr/>
            <p:nvPr/>
          </p:nvSpPr>
          <p:spPr>
            <a:xfrm>
              <a:off x="6500150" y="4084525"/>
              <a:ext cx="79900" cy="51950"/>
            </a:xfrm>
            <a:custGeom>
              <a:avLst/>
              <a:gdLst/>
              <a:ahLst/>
              <a:cxnLst/>
              <a:rect l="l" t="t" r="r" b="b"/>
              <a:pathLst>
                <a:path w="3196" h="2078" extrusionOk="0">
                  <a:moveTo>
                    <a:pt x="397" y="1"/>
                  </a:moveTo>
                  <a:cubicBezTo>
                    <a:pt x="278" y="1"/>
                    <a:pt x="159" y="61"/>
                    <a:pt x="96" y="177"/>
                  </a:cubicBezTo>
                  <a:cubicBezTo>
                    <a:pt x="0" y="337"/>
                    <a:pt x="64" y="561"/>
                    <a:pt x="224" y="656"/>
                  </a:cubicBezTo>
                  <a:lnTo>
                    <a:pt x="2620" y="2031"/>
                  </a:lnTo>
                  <a:cubicBezTo>
                    <a:pt x="2684" y="2062"/>
                    <a:pt x="2748" y="2078"/>
                    <a:pt x="2796" y="2078"/>
                  </a:cubicBezTo>
                  <a:cubicBezTo>
                    <a:pt x="2923" y="2078"/>
                    <a:pt x="3036" y="2014"/>
                    <a:pt x="3100" y="1903"/>
                  </a:cubicBezTo>
                  <a:cubicBezTo>
                    <a:pt x="3196" y="1743"/>
                    <a:pt x="3147" y="1519"/>
                    <a:pt x="2972" y="1423"/>
                  </a:cubicBezTo>
                  <a:lnTo>
                    <a:pt x="575" y="49"/>
                  </a:lnTo>
                  <a:cubicBezTo>
                    <a:pt x="521" y="17"/>
                    <a:pt x="459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" name="Google Shape;690;p24">
              <a:extLst>
                <a:ext uri="{FF2B5EF4-FFF2-40B4-BE49-F238E27FC236}">
                  <a16:creationId xmlns:a16="http://schemas.microsoft.com/office/drawing/2014/main" id="{2BC402B0-6BEF-6B1C-B071-AC7340827980}"/>
                </a:ext>
              </a:extLst>
            </p:cNvPr>
            <p:cNvSpPr/>
            <p:nvPr/>
          </p:nvSpPr>
          <p:spPr>
            <a:xfrm>
              <a:off x="6224100" y="3697850"/>
              <a:ext cx="17600" cy="244125"/>
            </a:xfrm>
            <a:custGeom>
              <a:avLst/>
              <a:gdLst/>
              <a:ahLst/>
              <a:cxnLst/>
              <a:rect l="l" t="t" r="r" b="b"/>
              <a:pathLst>
                <a:path w="704" h="976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9413"/>
                  </a:lnTo>
                  <a:cubicBezTo>
                    <a:pt x="1" y="9604"/>
                    <a:pt x="160" y="9764"/>
                    <a:pt x="352" y="9764"/>
                  </a:cubicBezTo>
                  <a:cubicBezTo>
                    <a:pt x="544" y="9764"/>
                    <a:pt x="704" y="9604"/>
                    <a:pt x="704" y="941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" name="Google Shape;691;p24">
              <a:extLst>
                <a:ext uri="{FF2B5EF4-FFF2-40B4-BE49-F238E27FC236}">
                  <a16:creationId xmlns:a16="http://schemas.microsoft.com/office/drawing/2014/main" id="{C35623A4-7772-816C-CF3C-5B715F2D3F54}"/>
                </a:ext>
              </a:extLst>
            </p:cNvPr>
            <p:cNvSpPr/>
            <p:nvPr/>
          </p:nvSpPr>
          <p:spPr>
            <a:xfrm>
              <a:off x="6238475" y="3788125"/>
              <a:ext cx="86300" cy="135475"/>
            </a:xfrm>
            <a:custGeom>
              <a:avLst/>
              <a:gdLst/>
              <a:ahLst/>
              <a:cxnLst/>
              <a:rect l="l" t="t" r="r" b="b"/>
              <a:pathLst>
                <a:path w="3452" h="5419" extrusionOk="0">
                  <a:moveTo>
                    <a:pt x="3044" y="1"/>
                  </a:moveTo>
                  <a:cubicBezTo>
                    <a:pt x="2924" y="1"/>
                    <a:pt x="2812" y="61"/>
                    <a:pt x="2749" y="177"/>
                  </a:cubicBezTo>
                  <a:lnTo>
                    <a:pt x="97" y="4890"/>
                  </a:lnTo>
                  <a:cubicBezTo>
                    <a:pt x="1" y="5050"/>
                    <a:pt x="65" y="5274"/>
                    <a:pt x="224" y="5370"/>
                  </a:cubicBezTo>
                  <a:cubicBezTo>
                    <a:pt x="288" y="5401"/>
                    <a:pt x="352" y="5418"/>
                    <a:pt x="401" y="5418"/>
                  </a:cubicBezTo>
                  <a:cubicBezTo>
                    <a:pt x="529" y="5418"/>
                    <a:pt x="640" y="5354"/>
                    <a:pt x="704" y="5226"/>
                  </a:cubicBezTo>
                  <a:lnTo>
                    <a:pt x="3356" y="512"/>
                  </a:lnTo>
                  <a:cubicBezTo>
                    <a:pt x="3452" y="352"/>
                    <a:pt x="3388" y="129"/>
                    <a:pt x="3228" y="49"/>
                  </a:cubicBezTo>
                  <a:cubicBezTo>
                    <a:pt x="3169" y="17"/>
                    <a:pt x="3105" y="1"/>
                    <a:pt x="3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" name="Google Shape;692;p24">
              <a:extLst>
                <a:ext uri="{FF2B5EF4-FFF2-40B4-BE49-F238E27FC236}">
                  <a16:creationId xmlns:a16="http://schemas.microsoft.com/office/drawing/2014/main" id="{EC2E3F11-17CA-EC47-3FE9-B1A2F53423FF}"/>
                </a:ext>
              </a:extLst>
            </p:cNvPr>
            <p:cNvSpPr/>
            <p:nvPr/>
          </p:nvSpPr>
          <p:spPr>
            <a:xfrm>
              <a:off x="6182550" y="3882400"/>
              <a:ext cx="101100" cy="101100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2014" y="1"/>
                  </a:moveTo>
                  <a:cubicBezTo>
                    <a:pt x="896" y="1"/>
                    <a:pt x="1" y="912"/>
                    <a:pt x="1" y="2031"/>
                  </a:cubicBezTo>
                  <a:cubicBezTo>
                    <a:pt x="1" y="3149"/>
                    <a:pt x="896" y="4044"/>
                    <a:pt x="2014" y="4044"/>
                  </a:cubicBezTo>
                  <a:cubicBezTo>
                    <a:pt x="3133" y="4044"/>
                    <a:pt x="4044" y="3149"/>
                    <a:pt x="4044" y="2031"/>
                  </a:cubicBezTo>
                  <a:cubicBezTo>
                    <a:pt x="4044" y="912"/>
                    <a:pt x="3133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" name="Google Shape;693;p24">
              <a:extLst>
                <a:ext uri="{FF2B5EF4-FFF2-40B4-BE49-F238E27FC236}">
                  <a16:creationId xmlns:a16="http://schemas.microsoft.com/office/drawing/2014/main" id="{DA333261-EF81-E0E2-7643-8FE09CB6CEB7}"/>
                </a:ext>
              </a:extLst>
            </p:cNvPr>
            <p:cNvSpPr/>
            <p:nvPr/>
          </p:nvSpPr>
          <p:spPr>
            <a:xfrm>
              <a:off x="5575400" y="3275650"/>
              <a:ext cx="320375" cy="320275"/>
            </a:xfrm>
            <a:custGeom>
              <a:avLst/>
              <a:gdLst/>
              <a:ahLst/>
              <a:cxnLst/>
              <a:rect l="l" t="t" r="r" b="b"/>
              <a:pathLst>
                <a:path w="12815" h="12811" extrusionOk="0">
                  <a:moveTo>
                    <a:pt x="8948" y="1"/>
                  </a:moveTo>
                  <a:lnTo>
                    <a:pt x="0" y="8932"/>
                  </a:lnTo>
                  <a:lnTo>
                    <a:pt x="0" y="8964"/>
                  </a:lnTo>
                  <a:lnTo>
                    <a:pt x="3851" y="12798"/>
                  </a:lnTo>
                  <a:cubicBezTo>
                    <a:pt x="3851" y="12807"/>
                    <a:pt x="3855" y="12811"/>
                    <a:pt x="3859" y="12811"/>
                  </a:cubicBezTo>
                  <a:cubicBezTo>
                    <a:pt x="3863" y="12811"/>
                    <a:pt x="3867" y="12807"/>
                    <a:pt x="3867" y="12798"/>
                  </a:cubicBezTo>
                  <a:lnTo>
                    <a:pt x="12799" y="3867"/>
                  </a:lnTo>
                  <a:cubicBezTo>
                    <a:pt x="12815" y="3851"/>
                    <a:pt x="12815" y="3851"/>
                    <a:pt x="12799" y="3835"/>
                  </a:cubicBezTo>
                  <a:lnTo>
                    <a:pt x="8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6" name="Google Shape;665;p24">
            <a:extLst>
              <a:ext uri="{FF2B5EF4-FFF2-40B4-BE49-F238E27FC236}">
                <a16:creationId xmlns:a16="http://schemas.microsoft.com/office/drawing/2014/main" id="{D661AD01-E400-9952-BFA3-2BB898DA05A9}"/>
              </a:ext>
            </a:extLst>
          </p:cNvPr>
          <p:cNvGrpSpPr/>
          <p:nvPr/>
        </p:nvGrpSpPr>
        <p:grpSpPr>
          <a:xfrm>
            <a:off x="-3195372" y="2913098"/>
            <a:ext cx="1290364" cy="1290364"/>
            <a:chOff x="2304025" y="2830478"/>
            <a:chExt cx="427800" cy="427800"/>
          </a:xfrm>
        </p:grpSpPr>
        <p:sp>
          <p:nvSpPr>
            <p:cNvPr id="227" name="Google Shape;666;p24">
              <a:extLst>
                <a:ext uri="{FF2B5EF4-FFF2-40B4-BE49-F238E27FC236}">
                  <a16:creationId xmlns:a16="http://schemas.microsoft.com/office/drawing/2014/main" id="{612550E3-1A15-6D39-9001-51C75C3E4F69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28" name="Google Shape;667;p24">
              <a:extLst>
                <a:ext uri="{FF2B5EF4-FFF2-40B4-BE49-F238E27FC236}">
                  <a16:creationId xmlns:a16="http://schemas.microsoft.com/office/drawing/2014/main" id="{D86D6BB2-DF49-82E0-1A1E-272B35840CB3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229" name="Google Shape;668;p24">
                <a:extLst>
                  <a:ext uri="{FF2B5EF4-FFF2-40B4-BE49-F238E27FC236}">
                    <a16:creationId xmlns:a16="http://schemas.microsoft.com/office/drawing/2014/main" id="{AB1E9EDE-B86F-E462-F33F-AC0D52220FC7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669;p24">
                <a:extLst>
                  <a:ext uri="{FF2B5EF4-FFF2-40B4-BE49-F238E27FC236}">
                    <a16:creationId xmlns:a16="http://schemas.microsoft.com/office/drawing/2014/main" id="{6ED85DF4-5AD0-90A6-B939-40A6ACE491B4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31" name="Google Shape;670;p24">
            <a:extLst>
              <a:ext uri="{FF2B5EF4-FFF2-40B4-BE49-F238E27FC236}">
                <a16:creationId xmlns:a16="http://schemas.microsoft.com/office/drawing/2014/main" id="{E56CE872-6AE3-8120-FEFD-9613DF5C98F2}"/>
              </a:ext>
            </a:extLst>
          </p:cNvPr>
          <p:cNvCxnSpPr>
            <a:cxnSpLocks/>
          </p:cNvCxnSpPr>
          <p:nvPr/>
        </p:nvCxnSpPr>
        <p:spPr>
          <a:xfrm flipV="1">
            <a:off x="-1826777" y="2816608"/>
            <a:ext cx="1712521" cy="74326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Google Shape;2117;p4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/>
              <a:t>Soccer infographics</a:t>
            </a:r>
            <a:endParaRPr/>
          </a:p>
        </p:txBody>
      </p:sp>
      <p:grpSp>
        <p:nvGrpSpPr>
          <p:cNvPr id="2118" name="Google Shape;2118;p41"/>
          <p:cNvGrpSpPr/>
          <p:nvPr/>
        </p:nvGrpSpPr>
        <p:grpSpPr>
          <a:xfrm>
            <a:off x="6153874" y="5670783"/>
            <a:ext cx="814620" cy="629223"/>
            <a:chOff x="1914075" y="3325850"/>
            <a:chExt cx="1525125" cy="1178025"/>
          </a:xfrm>
        </p:grpSpPr>
        <p:sp>
          <p:nvSpPr>
            <p:cNvPr id="2119" name="Google Shape;2119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126" name="Google Shape;2126;p41"/>
          <p:cNvGrpSpPr/>
          <p:nvPr/>
        </p:nvGrpSpPr>
        <p:grpSpPr>
          <a:xfrm>
            <a:off x="1543884" y="5465851"/>
            <a:ext cx="2674000" cy="983067"/>
            <a:chOff x="1281288" y="3987688"/>
            <a:chExt cx="2005500" cy="737300"/>
          </a:xfrm>
        </p:grpSpPr>
        <p:sp>
          <p:nvSpPr>
            <p:cNvPr id="2127" name="Google Shape;2127;p41"/>
            <p:cNvSpPr txBox="1"/>
            <p:nvPr/>
          </p:nvSpPr>
          <p:spPr>
            <a:xfrm>
              <a:off x="1281288" y="398768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b="1" kern="0">
                  <a:solidFill>
                    <a:srgbClr val="8A4F07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Team 4</a:t>
              </a:r>
              <a:endParaRPr sz="2400" b="1" kern="0">
                <a:solidFill>
                  <a:srgbClr val="8A4F07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28" name="Google Shape;2128;p41"/>
            <p:cNvSpPr txBox="1"/>
            <p:nvPr/>
          </p:nvSpPr>
          <p:spPr>
            <a:xfrm>
              <a:off x="1281288" y="4253088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29" name="Google Shape;2129;p41"/>
          <p:cNvGrpSpPr/>
          <p:nvPr/>
        </p:nvGrpSpPr>
        <p:grpSpPr>
          <a:xfrm>
            <a:off x="1543884" y="4221251"/>
            <a:ext cx="2674000" cy="983067"/>
            <a:chOff x="1281288" y="3186288"/>
            <a:chExt cx="2005500" cy="737300"/>
          </a:xfrm>
        </p:grpSpPr>
        <p:sp>
          <p:nvSpPr>
            <p:cNvPr id="2130" name="Google Shape;2130;p41"/>
            <p:cNvSpPr txBox="1"/>
            <p:nvPr/>
          </p:nvSpPr>
          <p:spPr>
            <a:xfrm>
              <a:off x="1281288" y="318628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b="1" kern="0">
                  <a:solidFill>
                    <a:srgbClr val="CC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Team 3</a:t>
              </a:r>
              <a:endParaRPr sz="2400" b="1" kern="0">
                <a:solidFill>
                  <a:srgbClr val="CC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31" name="Google Shape;2131;p41"/>
            <p:cNvSpPr txBox="1"/>
            <p:nvPr/>
          </p:nvSpPr>
          <p:spPr>
            <a:xfrm>
              <a:off x="1281288" y="3451688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it’s hot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2" name="Google Shape;2132;p41"/>
          <p:cNvGrpSpPr/>
          <p:nvPr/>
        </p:nvGrpSpPr>
        <p:grpSpPr>
          <a:xfrm>
            <a:off x="1543884" y="2976651"/>
            <a:ext cx="2674000" cy="983067"/>
            <a:chOff x="1281288" y="2384888"/>
            <a:chExt cx="2005500" cy="737300"/>
          </a:xfrm>
        </p:grpSpPr>
        <p:sp>
          <p:nvSpPr>
            <p:cNvPr id="2133" name="Google Shape;2133;p41"/>
            <p:cNvSpPr txBox="1"/>
            <p:nvPr/>
          </p:nvSpPr>
          <p:spPr>
            <a:xfrm>
              <a:off x="1281288" y="238488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b="1" kern="0">
                  <a:solidFill>
                    <a:srgbClr val="F9D93D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Team 2</a:t>
              </a:r>
              <a:endParaRPr sz="2400" b="1" kern="0">
                <a:solidFill>
                  <a:srgbClr val="F9D93D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34" name="Google Shape;2134;p41"/>
            <p:cNvSpPr txBox="1"/>
            <p:nvPr/>
          </p:nvSpPr>
          <p:spPr>
            <a:xfrm>
              <a:off x="1281288" y="2650288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The Earth is the only planet that harbors life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35" name="Google Shape;2135;p41"/>
          <p:cNvSpPr txBox="1"/>
          <p:nvPr/>
        </p:nvSpPr>
        <p:spPr>
          <a:xfrm>
            <a:off x="4502233" y="5670867"/>
            <a:ext cx="1134800" cy="6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3333" b="1" kern="0">
                <a:solidFill>
                  <a:srgbClr val="8A4F07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4/5</a:t>
            </a:r>
            <a:endParaRPr sz="3333" b="1" kern="0">
              <a:solidFill>
                <a:srgbClr val="8A4F07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36" name="Google Shape;2136;p41"/>
          <p:cNvSpPr txBox="1"/>
          <p:nvPr/>
        </p:nvSpPr>
        <p:spPr>
          <a:xfrm>
            <a:off x="4502233" y="4416333"/>
            <a:ext cx="1134800" cy="6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3333" b="1" kern="0">
                <a:solidFill>
                  <a:srgbClr val="CC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2/5</a:t>
            </a:r>
            <a:endParaRPr sz="3333" b="1" kern="0">
              <a:solidFill>
                <a:srgbClr val="CC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37" name="Google Shape;2137;p41"/>
          <p:cNvSpPr txBox="1"/>
          <p:nvPr/>
        </p:nvSpPr>
        <p:spPr>
          <a:xfrm>
            <a:off x="4502233" y="3179833"/>
            <a:ext cx="1134800" cy="6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3333" b="1" kern="0">
                <a:solidFill>
                  <a:srgbClr val="F9D93D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5/5</a:t>
            </a:r>
            <a:endParaRPr sz="3333" b="1" kern="0">
              <a:solidFill>
                <a:srgbClr val="F9D93D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138" name="Google Shape;2138;p41"/>
          <p:cNvGrpSpPr/>
          <p:nvPr/>
        </p:nvGrpSpPr>
        <p:grpSpPr>
          <a:xfrm>
            <a:off x="7070734" y="5670783"/>
            <a:ext cx="814620" cy="629223"/>
            <a:chOff x="1914075" y="3325850"/>
            <a:chExt cx="1525125" cy="1178025"/>
          </a:xfrm>
        </p:grpSpPr>
        <p:sp>
          <p:nvSpPr>
            <p:cNvPr id="2139" name="Google Shape;2139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146" name="Google Shape;2146;p41"/>
          <p:cNvGrpSpPr/>
          <p:nvPr/>
        </p:nvGrpSpPr>
        <p:grpSpPr>
          <a:xfrm>
            <a:off x="7987594" y="5670783"/>
            <a:ext cx="814620" cy="629223"/>
            <a:chOff x="1914075" y="3325850"/>
            <a:chExt cx="1525125" cy="1178025"/>
          </a:xfrm>
        </p:grpSpPr>
        <p:sp>
          <p:nvSpPr>
            <p:cNvPr id="2147" name="Google Shape;2147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154" name="Google Shape;2154;p41"/>
          <p:cNvGrpSpPr/>
          <p:nvPr/>
        </p:nvGrpSpPr>
        <p:grpSpPr>
          <a:xfrm>
            <a:off x="8904454" y="5670783"/>
            <a:ext cx="814620" cy="629223"/>
            <a:chOff x="1914075" y="3325850"/>
            <a:chExt cx="1525125" cy="1178025"/>
          </a:xfrm>
        </p:grpSpPr>
        <p:sp>
          <p:nvSpPr>
            <p:cNvPr id="2155" name="Google Shape;2155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162" name="Google Shape;2162;p41"/>
          <p:cNvGrpSpPr/>
          <p:nvPr/>
        </p:nvGrpSpPr>
        <p:grpSpPr>
          <a:xfrm>
            <a:off x="9821314" y="5670783"/>
            <a:ext cx="814620" cy="629223"/>
            <a:chOff x="1914075" y="3325850"/>
            <a:chExt cx="1525125" cy="1178025"/>
          </a:xfrm>
        </p:grpSpPr>
        <p:sp>
          <p:nvSpPr>
            <p:cNvPr id="2163" name="Google Shape;2163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170" name="Google Shape;2170;p41"/>
          <p:cNvGrpSpPr/>
          <p:nvPr/>
        </p:nvGrpSpPr>
        <p:grpSpPr>
          <a:xfrm>
            <a:off x="6153841" y="4425299"/>
            <a:ext cx="814620" cy="629223"/>
            <a:chOff x="1914075" y="3325850"/>
            <a:chExt cx="1525125" cy="1178025"/>
          </a:xfrm>
        </p:grpSpPr>
        <p:sp>
          <p:nvSpPr>
            <p:cNvPr id="2171" name="Google Shape;2171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178" name="Google Shape;2178;p41"/>
          <p:cNvGrpSpPr/>
          <p:nvPr/>
        </p:nvGrpSpPr>
        <p:grpSpPr>
          <a:xfrm>
            <a:off x="7070701" y="4425299"/>
            <a:ext cx="814620" cy="629223"/>
            <a:chOff x="1914075" y="3325850"/>
            <a:chExt cx="1525125" cy="1178025"/>
          </a:xfrm>
        </p:grpSpPr>
        <p:sp>
          <p:nvSpPr>
            <p:cNvPr id="2179" name="Google Shape;2179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186" name="Google Shape;2186;p41"/>
          <p:cNvGrpSpPr/>
          <p:nvPr/>
        </p:nvGrpSpPr>
        <p:grpSpPr>
          <a:xfrm>
            <a:off x="7987561" y="4425299"/>
            <a:ext cx="814620" cy="629223"/>
            <a:chOff x="1914075" y="3325850"/>
            <a:chExt cx="1525125" cy="1178025"/>
          </a:xfrm>
        </p:grpSpPr>
        <p:sp>
          <p:nvSpPr>
            <p:cNvPr id="2187" name="Google Shape;2187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194" name="Google Shape;2194;p41"/>
          <p:cNvGrpSpPr/>
          <p:nvPr/>
        </p:nvGrpSpPr>
        <p:grpSpPr>
          <a:xfrm>
            <a:off x="8904421" y="4425299"/>
            <a:ext cx="814620" cy="629223"/>
            <a:chOff x="1914075" y="3325850"/>
            <a:chExt cx="1525125" cy="1178025"/>
          </a:xfrm>
        </p:grpSpPr>
        <p:sp>
          <p:nvSpPr>
            <p:cNvPr id="2195" name="Google Shape;2195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02" name="Google Shape;2202;p41"/>
          <p:cNvGrpSpPr/>
          <p:nvPr/>
        </p:nvGrpSpPr>
        <p:grpSpPr>
          <a:xfrm>
            <a:off x="9821281" y="4425299"/>
            <a:ext cx="814620" cy="629223"/>
            <a:chOff x="1914075" y="3325850"/>
            <a:chExt cx="1525125" cy="1178025"/>
          </a:xfrm>
        </p:grpSpPr>
        <p:sp>
          <p:nvSpPr>
            <p:cNvPr id="2203" name="Google Shape;2203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10" name="Google Shape;2210;p41"/>
          <p:cNvGrpSpPr/>
          <p:nvPr/>
        </p:nvGrpSpPr>
        <p:grpSpPr>
          <a:xfrm>
            <a:off x="6153857" y="3179850"/>
            <a:ext cx="814620" cy="629223"/>
            <a:chOff x="1914075" y="3325850"/>
            <a:chExt cx="1525125" cy="1178025"/>
          </a:xfrm>
        </p:grpSpPr>
        <p:sp>
          <p:nvSpPr>
            <p:cNvPr id="2211" name="Google Shape;2211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18" name="Google Shape;2218;p41"/>
          <p:cNvGrpSpPr/>
          <p:nvPr/>
        </p:nvGrpSpPr>
        <p:grpSpPr>
          <a:xfrm>
            <a:off x="7070717" y="3179850"/>
            <a:ext cx="814620" cy="629223"/>
            <a:chOff x="1914075" y="3325850"/>
            <a:chExt cx="1525125" cy="1178025"/>
          </a:xfrm>
        </p:grpSpPr>
        <p:sp>
          <p:nvSpPr>
            <p:cNvPr id="2219" name="Google Shape;2219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26" name="Google Shape;2226;p41"/>
          <p:cNvGrpSpPr/>
          <p:nvPr/>
        </p:nvGrpSpPr>
        <p:grpSpPr>
          <a:xfrm>
            <a:off x="7987577" y="3179850"/>
            <a:ext cx="814620" cy="629223"/>
            <a:chOff x="1914075" y="3325850"/>
            <a:chExt cx="1525125" cy="1178025"/>
          </a:xfrm>
        </p:grpSpPr>
        <p:sp>
          <p:nvSpPr>
            <p:cNvPr id="2227" name="Google Shape;2227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34" name="Google Shape;2234;p41"/>
          <p:cNvGrpSpPr/>
          <p:nvPr/>
        </p:nvGrpSpPr>
        <p:grpSpPr>
          <a:xfrm>
            <a:off x="8904437" y="3179850"/>
            <a:ext cx="814620" cy="629223"/>
            <a:chOff x="1914075" y="3325850"/>
            <a:chExt cx="1525125" cy="1178025"/>
          </a:xfrm>
        </p:grpSpPr>
        <p:sp>
          <p:nvSpPr>
            <p:cNvPr id="2235" name="Google Shape;2235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42" name="Google Shape;2242;p41"/>
          <p:cNvGrpSpPr/>
          <p:nvPr/>
        </p:nvGrpSpPr>
        <p:grpSpPr>
          <a:xfrm>
            <a:off x="9821297" y="3179850"/>
            <a:ext cx="814620" cy="629223"/>
            <a:chOff x="1914075" y="3325850"/>
            <a:chExt cx="1525125" cy="1178025"/>
          </a:xfrm>
        </p:grpSpPr>
        <p:sp>
          <p:nvSpPr>
            <p:cNvPr id="2243" name="Google Shape;2243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50" name="Google Shape;2250;p41"/>
          <p:cNvGrpSpPr/>
          <p:nvPr/>
        </p:nvGrpSpPr>
        <p:grpSpPr>
          <a:xfrm>
            <a:off x="1543884" y="1731217"/>
            <a:ext cx="2674000" cy="983067"/>
            <a:chOff x="1281288" y="1453463"/>
            <a:chExt cx="2005500" cy="737300"/>
          </a:xfrm>
        </p:grpSpPr>
        <p:sp>
          <p:nvSpPr>
            <p:cNvPr id="2251" name="Google Shape;2251;p41"/>
            <p:cNvSpPr txBox="1"/>
            <p:nvPr/>
          </p:nvSpPr>
          <p:spPr>
            <a:xfrm>
              <a:off x="1281288" y="1453463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b="1" kern="0">
                  <a:solidFill>
                    <a:srgbClr val="49BA49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Team 1</a:t>
              </a:r>
              <a:endParaRPr sz="2400" b="1" kern="0">
                <a:solidFill>
                  <a:srgbClr val="49BA49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52" name="Google Shape;2252;p41"/>
            <p:cNvSpPr txBox="1"/>
            <p:nvPr/>
          </p:nvSpPr>
          <p:spPr>
            <a:xfrm>
              <a:off x="1281288" y="1718863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  <a:buSzPts val="1100"/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53" name="Google Shape;2253;p41"/>
          <p:cNvSpPr txBox="1"/>
          <p:nvPr/>
        </p:nvSpPr>
        <p:spPr>
          <a:xfrm>
            <a:off x="4502233" y="1937800"/>
            <a:ext cx="1134800" cy="6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3333" b="1" kern="0">
                <a:solidFill>
                  <a:srgbClr val="49BA49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3/5</a:t>
            </a:r>
            <a:endParaRPr sz="3333" b="1" kern="0">
              <a:solidFill>
                <a:srgbClr val="49BA49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254" name="Google Shape;2254;p41"/>
          <p:cNvGrpSpPr/>
          <p:nvPr/>
        </p:nvGrpSpPr>
        <p:grpSpPr>
          <a:xfrm>
            <a:off x="6153857" y="1937950"/>
            <a:ext cx="814620" cy="629223"/>
            <a:chOff x="1914075" y="3325850"/>
            <a:chExt cx="1525125" cy="1178025"/>
          </a:xfrm>
        </p:grpSpPr>
        <p:sp>
          <p:nvSpPr>
            <p:cNvPr id="2255" name="Google Shape;2255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62" name="Google Shape;2262;p41"/>
          <p:cNvGrpSpPr/>
          <p:nvPr/>
        </p:nvGrpSpPr>
        <p:grpSpPr>
          <a:xfrm>
            <a:off x="7070717" y="1937950"/>
            <a:ext cx="814620" cy="629223"/>
            <a:chOff x="1914075" y="3325850"/>
            <a:chExt cx="1525125" cy="1178025"/>
          </a:xfrm>
        </p:grpSpPr>
        <p:sp>
          <p:nvSpPr>
            <p:cNvPr id="2263" name="Google Shape;2263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70" name="Google Shape;2270;p41"/>
          <p:cNvGrpSpPr/>
          <p:nvPr/>
        </p:nvGrpSpPr>
        <p:grpSpPr>
          <a:xfrm>
            <a:off x="7987577" y="1937950"/>
            <a:ext cx="814620" cy="629223"/>
            <a:chOff x="1914075" y="3325850"/>
            <a:chExt cx="1525125" cy="1178025"/>
          </a:xfrm>
        </p:grpSpPr>
        <p:sp>
          <p:nvSpPr>
            <p:cNvPr id="2271" name="Google Shape;2271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78" name="Google Shape;2278;p41"/>
          <p:cNvGrpSpPr/>
          <p:nvPr/>
        </p:nvGrpSpPr>
        <p:grpSpPr>
          <a:xfrm>
            <a:off x="8904437" y="1937950"/>
            <a:ext cx="814620" cy="629223"/>
            <a:chOff x="1914075" y="3325850"/>
            <a:chExt cx="1525125" cy="1178025"/>
          </a:xfrm>
        </p:grpSpPr>
        <p:sp>
          <p:nvSpPr>
            <p:cNvPr id="2279" name="Google Shape;2279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86" name="Google Shape;2286;p41"/>
          <p:cNvGrpSpPr/>
          <p:nvPr/>
        </p:nvGrpSpPr>
        <p:grpSpPr>
          <a:xfrm>
            <a:off x="9821297" y="1937950"/>
            <a:ext cx="814620" cy="629223"/>
            <a:chOff x="1914075" y="3325850"/>
            <a:chExt cx="1525125" cy="1178025"/>
          </a:xfrm>
        </p:grpSpPr>
        <p:sp>
          <p:nvSpPr>
            <p:cNvPr id="2287" name="Google Shape;2287;p41"/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41"/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41"/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41"/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41"/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41"/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41"/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42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grpSp>
        <p:nvGrpSpPr>
          <p:cNvPr id="2299" name="Google Shape;2299;p42"/>
          <p:cNvGrpSpPr/>
          <p:nvPr/>
        </p:nvGrpSpPr>
        <p:grpSpPr>
          <a:xfrm>
            <a:off x="6041852" y="1891661"/>
            <a:ext cx="5450648" cy="479215"/>
            <a:chOff x="4531389" y="1418740"/>
            <a:chExt cx="4087986" cy="359411"/>
          </a:xfrm>
        </p:grpSpPr>
        <p:sp>
          <p:nvSpPr>
            <p:cNvPr id="2300" name="Google Shape;2300;p42"/>
            <p:cNvSpPr txBox="1"/>
            <p:nvPr/>
          </p:nvSpPr>
          <p:spPr>
            <a:xfrm>
              <a:off x="5477475" y="1418745"/>
              <a:ext cx="3141900" cy="3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the smallest planet in the Solar System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01" name="Google Shape;2301;p42"/>
            <p:cNvSpPr/>
            <p:nvPr/>
          </p:nvSpPr>
          <p:spPr>
            <a:xfrm>
              <a:off x="4531389" y="1418740"/>
              <a:ext cx="965783" cy="359411"/>
            </a:xfrm>
            <a:custGeom>
              <a:avLst/>
              <a:gdLst/>
              <a:ahLst/>
              <a:cxnLst/>
              <a:rect l="l" t="t" r="r" b="b"/>
              <a:pathLst>
                <a:path w="76422" h="17513" extrusionOk="0">
                  <a:moveTo>
                    <a:pt x="0" y="0"/>
                  </a:moveTo>
                  <a:lnTo>
                    <a:pt x="76422" y="0"/>
                  </a:lnTo>
                  <a:lnTo>
                    <a:pt x="76422" y="17513"/>
                  </a:lnTo>
                  <a:lnTo>
                    <a:pt x="0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F9D93D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400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2302" name="Google Shape;2302;p42"/>
          <p:cNvCxnSpPr/>
          <p:nvPr/>
        </p:nvCxnSpPr>
        <p:spPr>
          <a:xfrm>
            <a:off x="1384951" y="2131267"/>
            <a:ext cx="2641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diamond" w="med" len="med"/>
            <a:tailEnd type="diamond" w="med" len="med"/>
          </a:ln>
        </p:spPr>
      </p:cxnSp>
      <p:grpSp>
        <p:nvGrpSpPr>
          <p:cNvPr id="2303" name="Google Shape;2303;p42"/>
          <p:cNvGrpSpPr/>
          <p:nvPr/>
        </p:nvGrpSpPr>
        <p:grpSpPr>
          <a:xfrm>
            <a:off x="2192588" y="1914750"/>
            <a:ext cx="433033" cy="433033"/>
            <a:chOff x="6940340" y="3747998"/>
            <a:chExt cx="324775" cy="324775"/>
          </a:xfrm>
        </p:grpSpPr>
        <p:sp>
          <p:nvSpPr>
            <p:cNvPr id="2304" name="Google Shape;2304;p42"/>
            <p:cNvSpPr/>
            <p:nvPr/>
          </p:nvSpPr>
          <p:spPr>
            <a:xfrm>
              <a:off x="6940340" y="3747998"/>
              <a:ext cx="324775" cy="324775"/>
            </a:xfrm>
            <a:custGeom>
              <a:avLst/>
              <a:gdLst/>
              <a:ahLst/>
              <a:cxnLst/>
              <a:rect l="l" t="t" r="r" b="b"/>
              <a:pathLst>
                <a:path w="12165" h="12165" extrusionOk="0">
                  <a:moveTo>
                    <a:pt x="6082" y="1"/>
                  </a:moveTo>
                  <a:cubicBezTo>
                    <a:pt x="5280" y="1"/>
                    <a:pt x="4513" y="161"/>
                    <a:pt x="3818" y="429"/>
                  </a:cubicBezTo>
                  <a:cubicBezTo>
                    <a:pt x="2979" y="767"/>
                    <a:pt x="2230" y="1285"/>
                    <a:pt x="1642" y="1927"/>
                  </a:cubicBezTo>
                  <a:cubicBezTo>
                    <a:pt x="607" y="3014"/>
                    <a:pt x="1" y="4477"/>
                    <a:pt x="1" y="6082"/>
                  </a:cubicBezTo>
                  <a:lnTo>
                    <a:pt x="1" y="6403"/>
                  </a:lnTo>
                  <a:cubicBezTo>
                    <a:pt x="54" y="7330"/>
                    <a:pt x="303" y="8205"/>
                    <a:pt x="714" y="8971"/>
                  </a:cubicBezTo>
                  <a:cubicBezTo>
                    <a:pt x="1499" y="10398"/>
                    <a:pt x="2819" y="11487"/>
                    <a:pt x="4424" y="11932"/>
                  </a:cubicBezTo>
                  <a:cubicBezTo>
                    <a:pt x="4941" y="12093"/>
                    <a:pt x="5511" y="12164"/>
                    <a:pt x="6082" y="12164"/>
                  </a:cubicBezTo>
                  <a:cubicBezTo>
                    <a:pt x="6474" y="12164"/>
                    <a:pt x="6885" y="12129"/>
                    <a:pt x="7259" y="12039"/>
                  </a:cubicBezTo>
                  <a:cubicBezTo>
                    <a:pt x="8883" y="11736"/>
                    <a:pt x="10291" y="10755"/>
                    <a:pt x="11166" y="9418"/>
                  </a:cubicBezTo>
                  <a:cubicBezTo>
                    <a:pt x="11682" y="8633"/>
                    <a:pt x="12022" y="7723"/>
                    <a:pt x="12129" y="6724"/>
                  </a:cubicBezTo>
                  <a:cubicBezTo>
                    <a:pt x="12146" y="6510"/>
                    <a:pt x="12165" y="6296"/>
                    <a:pt x="12165" y="6082"/>
                  </a:cubicBezTo>
                  <a:cubicBezTo>
                    <a:pt x="12165" y="4602"/>
                    <a:pt x="11629" y="3247"/>
                    <a:pt x="10755" y="2194"/>
                  </a:cubicBezTo>
                  <a:cubicBezTo>
                    <a:pt x="10167" y="1499"/>
                    <a:pt x="9435" y="928"/>
                    <a:pt x="8598" y="536"/>
                  </a:cubicBezTo>
                  <a:cubicBezTo>
                    <a:pt x="7830" y="196"/>
                    <a:pt x="6974" y="1"/>
                    <a:pt x="60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42"/>
            <p:cNvSpPr/>
            <p:nvPr/>
          </p:nvSpPr>
          <p:spPr>
            <a:xfrm>
              <a:off x="6959402" y="3770370"/>
              <a:ext cx="256643" cy="256189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816" y="0"/>
                  </a:moveTo>
                  <a:cubicBezTo>
                    <a:pt x="4174" y="0"/>
                    <a:pt x="3567" y="126"/>
                    <a:pt x="3014" y="340"/>
                  </a:cubicBezTo>
                  <a:cubicBezTo>
                    <a:pt x="2372" y="607"/>
                    <a:pt x="1784" y="1018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87"/>
                    <a:pt x="0" y="4977"/>
                    <a:pt x="18" y="5048"/>
                  </a:cubicBezTo>
                  <a:cubicBezTo>
                    <a:pt x="53" y="5779"/>
                    <a:pt x="250" y="6475"/>
                    <a:pt x="588" y="7082"/>
                  </a:cubicBezTo>
                  <a:cubicBezTo>
                    <a:pt x="1195" y="8205"/>
                    <a:pt x="2248" y="9079"/>
                    <a:pt x="3513" y="9417"/>
                  </a:cubicBezTo>
                  <a:cubicBezTo>
                    <a:pt x="3924" y="9543"/>
                    <a:pt x="4352" y="9596"/>
                    <a:pt x="4816" y="9596"/>
                  </a:cubicBezTo>
                  <a:cubicBezTo>
                    <a:pt x="5137" y="9596"/>
                    <a:pt x="5439" y="9579"/>
                    <a:pt x="5743" y="9507"/>
                  </a:cubicBezTo>
                  <a:cubicBezTo>
                    <a:pt x="7027" y="9258"/>
                    <a:pt x="8133" y="8490"/>
                    <a:pt x="8828" y="7438"/>
                  </a:cubicBezTo>
                  <a:cubicBezTo>
                    <a:pt x="9239" y="6813"/>
                    <a:pt x="9506" y="6083"/>
                    <a:pt x="9577" y="5315"/>
                  </a:cubicBezTo>
                  <a:lnTo>
                    <a:pt x="9577" y="5298"/>
                  </a:lnTo>
                  <a:cubicBezTo>
                    <a:pt x="9596" y="5137"/>
                    <a:pt x="9613" y="4977"/>
                    <a:pt x="9613" y="4799"/>
                  </a:cubicBezTo>
                  <a:cubicBezTo>
                    <a:pt x="9613" y="3639"/>
                    <a:pt x="9203" y="2569"/>
                    <a:pt x="8507" y="1731"/>
                  </a:cubicBezTo>
                  <a:cubicBezTo>
                    <a:pt x="8043" y="1177"/>
                    <a:pt x="7455" y="732"/>
                    <a:pt x="6795" y="428"/>
                  </a:cubicBezTo>
                  <a:cubicBezTo>
                    <a:pt x="6188" y="162"/>
                    <a:pt x="5511" y="0"/>
                    <a:pt x="4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42"/>
            <p:cNvSpPr/>
            <p:nvPr/>
          </p:nvSpPr>
          <p:spPr>
            <a:xfrm>
              <a:off x="7132214" y="3944464"/>
              <a:ext cx="37163" cy="70214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6" y="0"/>
                  </a:moveTo>
                  <a:cubicBezTo>
                    <a:pt x="75" y="0"/>
                    <a:pt x="65" y="2"/>
                    <a:pt x="55" y="7"/>
                  </a:cubicBezTo>
                  <a:cubicBezTo>
                    <a:pt x="19" y="43"/>
                    <a:pt x="1" y="78"/>
                    <a:pt x="19" y="114"/>
                  </a:cubicBezTo>
                  <a:lnTo>
                    <a:pt x="322" y="613"/>
                  </a:lnTo>
                  <a:lnTo>
                    <a:pt x="821" y="1809"/>
                  </a:lnTo>
                  <a:lnTo>
                    <a:pt x="1249" y="2594"/>
                  </a:lnTo>
                  <a:cubicBezTo>
                    <a:pt x="1249" y="2611"/>
                    <a:pt x="1285" y="2629"/>
                    <a:pt x="1303" y="2629"/>
                  </a:cubicBezTo>
                  <a:lnTo>
                    <a:pt x="1339" y="2629"/>
                  </a:lnTo>
                  <a:cubicBezTo>
                    <a:pt x="1375" y="2594"/>
                    <a:pt x="1392" y="2558"/>
                    <a:pt x="1375" y="2522"/>
                  </a:cubicBezTo>
                  <a:lnTo>
                    <a:pt x="964" y="1738"/>
                  </a:lnTo>
                  <a:lnTo>
                    <a:pt x="447" y="561"/>
                  </a:lnTo>
                  <a:lnTo>
                    <a:pt x="162" y="43"/>
                  </a:lnTo>
                  <a:cubicBezTo>
                    <a:pt x="148" y="17"/>
                    <a:pt x="11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42"/>
            <p:cNvSpPr/>
            <p:nvPr/>
          </p:nvSpPr>
          <p:spPr>
            <a:xfrm>
              <a:off x="7143187" y="3880363"/>
              <a:ext cx="77636" cy="5767"/>
            </a:xfrm>
            <a:custGeom>
              <a:avLst/>
              <a:gdLst/>
              <a:ahLst/>
              <a:cxnLst/>
              <a:rect l="l" t="t" r="r" b="b"/>
              <a:pathLst>
                <a:path w="2908" h="216" extrusionOk="0">
                  <a:moveTo>
                    <a:pt x="2819" y="1"/>
                  </a:moveTo>
                  <a:lnTo>
                    <a:pt x="72" y="72"/>
                  </a:lnTo>
                  <a:cubicBezTo>
                    <a:pt x="36" y="72"/>
                    <a:pt x="1" y="108"/>
                    <a:pt x="1" y="144"/>
                  </a:cubicBezTo>
                  <a:cubicBezTo>
                    <a:pt x="1" y="196"/>
                    <a:pt x="36" y="215"/>
                    <a:pt x="72" y="215"/>
                  </a:cubicBezTo>
                  <a:lnTo>
                    <a:pt x="2836" y="161"/>
                  </a:lnTo>
                  <a:cubicBezTo>
                    <a:pt x="2871" y="161"/>
                    <a:pt x="2907" y="125"/>
                    <a:pt x="2907" y="72"/>
                  </a:cubicBezTo>
                  <a:cubicBezTo>
                    <a:pt x="2907" y="37"/>
                    <a:pt x="2871" y="1"/>
                    <a:pt x="2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42"/>
            <p:cNvSpPr/>
            <p:nvPr/>
          </p:nvSpPr>
          <p:spPr>
            <a:xfrm>
              <a:off x="7100337" y="3792769"/>
              <a:ext cx="7155" cy="61912"/>
            </a:xfrm>
            <a:custGeom>
              <a:avLst/>
              <a:gdLst/>
              <a:ahLst/>
              <a:cxnLst/>
              <a:rect l="l" t="t" r="r" b="b"/>
              <a:pathLst>
                <a:path w="268" h="2319" extrusionOk="0">
                  <a:moveTo>
                    <a:pt x="196" y="0"/>
                  </a:moveTo>
                  <a:cubicBezTo>
                    <a:pt x="143" y="0"/>
                    <a:pt x="125" y="36"/>
                    <a:pt x="125" y="89"/>
                  </a:cubicBezTo>
                  <a:lnTo>
                    <a:pt x="1" y="2229"/>
                  </a:lnTo>
                  <a:cubicBezTo>
                    <a:pt x="1" y="2283"/>
                    <a:pt x="36" y="2319"/>
                    <a:pt x="72" y="2319"/>
                  </a:cubicBezTo>
                  <a:lnTo>
                    <a:pt x="89" y="2319"/>
                  </a:lnTo>
                  <a:cubicBezTo>
                    <a:pt x="125" y="2319"/>
                    <a:pt x="160" y="2283"/>
                    <a:pt x="160" y="2248"/>
                  </a:cubicBezTo>
                  <a:lnTo>
                    <a:pt x="267" y="89"/>
                  </a:lnTo>
                  <a:cubicBezTo>
                    <a:pt x="267" y="53"/>
                    <a:pt x="232" y="17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42"/>
            <p:cNvSpPr/>
            <p:nvPr/>
          </p:nvSpPr>
          <p:spPr>
            <a:xfrm>
              <a:off x="6996031" y="3868750"/>
              <a:ext cx="54329" cy="21171"/>
            </a:xfrm>
            <a:custGeom>
              <a:avLst/>
              <a:gdLst/>
              <a:ahLst/>
              <a:cxnLst/>
              <a:rect l="l" t="t" r="r" b="b"/>
              <a:pathLst>
                <a:path w="2035" h="793" extrusionOk="0">
                  <a:moveTo>
                    <a:pt x="80" y="1"/>
                  </a:moveTo>
                  <a:cubicBezTo>
                    <a:pt x="54" y="1"/>
                    <a:pt x="32" y="18"/>
                    <a:pt x="20" y="44"/>
                  </a:cubicBezTo>
                  <a:cubicBezTo>
                    <a:pt x="1" y="79"/>
                    <a:pt x="20" y="132"/>
                    <a:pt x="55" y="151"/>
                  </a:cubicBezTo>
                  <a:lnTo>
                    <a:pt x="1927" y="793"/>
                  </a:lnTo>
                  <a:lnTo>
                    <a:pt x="1946" y="793"/>
                  </a:lnTo>
                  <a:cubicBezTo>
                    <a:pt x="1981" y="793"/>
                    <a:pt x="2017" y="774"/>
                    <a:pt x="2017" y="738"/>
                  </a:cubicBezTo>
                  <a:cubicBezTo>
                    <a:pt x="2034" y="703"/>
                    <a:pt x="2017" y="667"/>
                    <a:pt x="1981" y="650"/>
                  </a:cubicBezTo>
                  <a:lnTo>
                    <a:pt x="108" y="8"/>
                  </a:lnTo>
                  <a:cubicBezTo>
                    <a:pt x="98" y="3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42"/>
            <p:cNvSpPr/>
            <p:nvPr/>
          </p:nvSpPr>
          <p:spPr>
            <a:xfrm>
              <a:off x="7030337" y="3944597"/>
              <a:ext cx="41915" cy="57693"/>
            </a:xfrm>
            <a:custGeom>
              <a:avLst/>
              <a:gdLst/>
              <a:ahLst/>
              <a:cxnLst/>
              <a:rect l="l" t="t" r="r" b="b"/>
              <a:pathLst>
                <a:path w="1570" h="2161" extrusionOk="0">
                  <a:moveTo>
                    <a:pt x="1475" y="1"/>
                  </a:moveTo>
                  <a:cubicBezTo>
                    <a:pt x="1454" y="1"/>
                    <a:pt x="1432" y="16"/>
                    <a:pt x="1410" y="38"/>
                  </a:cubicBezTo>
                  <a:lnTo>
                    <a:pt x="19" y="2035"/>
                  </a:lnTo>
                  <a:cubicBezTo>
                    <a:pt x="0" y="2071"/>
                    <a:pt x="0" y="2125"/>
                    <a:pt x="36" y="2142"/>
                  </a:cubicBezTo>
                  <a:cubicBezTo>
                    <a:pt x="54" y="2161"/>
                    <a:pt x="71" y="2161"/>
                    <a:pt x="90" y="2161"/>
                  </a:cubicBezTo>
                  <a:cubicBezTo>
                    <a:pt x="107" y="2161"/>
                    <a:pt x="126" y="2142"/>
                    <a:pt x="143" y="2125"/>
                  </a:cubicBezTo>
                  <a:lnTo>
                    <a:pt x="1534" y="128"/>
                  </a:lnTo>
                  <a:cubicBezTo>
                    <a:pt x="1570" y="92"/>
                    <a:pt x="1552" y="38"/>
                    <a:pt x="1517" y="21"/>
                  </a:cubicBezTo>
                  <a:cubicBezTo>
                    <a:pt x="1503" y="7"/>
                    <a:pt x="1489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42"/>
            <p:cNvSpPr/>
            <p:nvPr/>
          </p:nvSpPr>
          <p:spPr>
            <a:xfrm>
              <a:off x="7037946" y="3837514"/>
              <a:ext cx="129082" cy="122889"/>
            </a:xfrm>
            <a:custGeom>
              <a:avLst/>
              <a:gdLst/>
              <a:ahLst/>
              <a:cxnLst/>
              <a:rect l="l" t="t" r="r" b="b"/>
              <a:pathLst>
                <a:path w="4835" h="4603" extrusionOk="0">
                  <a:moveTo>
                    <a:pt x="2426" y="1"/>
                  </a:moveTo>
                  <a:lnTo>
                    <a:pt x="0" y="1749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4" y="174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42"/>
            <p:cNvSpPr/>
            <p:nvPr/>
          </p:nvSpPr>
          <p:spPr>
            <a:xfrm>
              <a:off x="7040802" y="3747998"/>
              <a:ext cx="129082" cy="62392"/>
            </a:xfrm>
            <a:custGeom>
              <a:avLst/>
              <a:gdLst/>
              <a:ahLst/>
              <a:cxnLst/>
              <a:rect l="l" t="t" r="r" b="b"/>
              <a:pathLst>
                <a:path w="4835" h="2337" extrusionOk="0">
                  <a:moveTo>
                    <a:pt x="2319" y="1"/>
                  </a:moveTo>
                  <a:cubicBezTo>
                    <a:pt x="1517" y="1"/>
                    <a:pt x="750" y="161"/>
                    <a:pt x="55" y="429"/>
                  </a:cubicBezTo>
                  <a:lnTo>
                    <a:pt x="0" y="572"/>
                  </a:lnTo>
                  <a:lnTo>
                    <a:pt x="2426" y="2337"/>
                  </a:lnTo>
                  <a:lnTo>
                    <a:pt x="4835" y="572"/>
                  </a:lnTo>
                  <a:lnTo>
                    <a:pt x="4835" y="536"/>
                  </a:lnTo>
                  <a:cubicBezTo>
                    <a:pt x="4067" y="196"/>
                    <a:pt x="3211" y="1"/>
                    <a:pt x="2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42"/>
            <p:cNvSpPr/>
            <p:nvPr/>
          </p:nvSpPr>
          <p:spPr>
            <a:xfrm>
              <a:off x="6940340" y="3799444"/>
              <a:ext cx="68105" cy="121901"/>
            </a:xfrm>
            <a:custGeom>
              <a:avLst/>
              <a:gdLst/>
              <a:ahLst/>
              <a:cxnLst/>
              <a:rect l="l" t="t" r="r" b="b"/>
              <a:pathLst>
                <a:path w="2551" h="4566" extrusionOk="0">
                  <a:moveTo>
                    <a:pt x="1642" y="0"/>
                  </a:moveTo>
                  <a:cubicBezTo>
                    <a:pt x="607" y="1087"/>
                    <a:pt x="1" y="2550"/>
                    <a:pt x="1" y="4155"/>
                  </a:cubicBezTo>
                  <a:lnTo>
                    <a:pt x="1" y="4476"/>
                  </a:lnTo>
                  <a:lnTo>
                    <a:pt x="125" y="4566"/>
                  </a:lnTo>
                  <a:lnTo>
                    <a:pt x="2551" y="2799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42"/>
            <p:cNvSpPr/>
            <p:nvPr/>
          </p:nvSpPr>
          <p:spPr>
            <a:xfrm>
              <a:off x="6959402" y="3986539"/>
              <a:ext cx="104788" cy="80012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1"/>
                  </a:moveTo>
                  <a:lnTo>
                    <a:pt x="0" y="36"/>
                  </a:lnTo>
                  <a:cubicBezTo>
                    <a:pt x="785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42"/>
            <p:cNvSpPr/>
            <p:nvPr/>
          </p:nvSpPr>
          <p:spPr>
            <a:xfrm>
              <a:off x="7131280" y="3991798"/>
              <a:ext cx="107164" cy="77610"/>
            </a:xfrm>
            <a:custGeom>
              <a:avLst/>
              <a:gdLst/>
              <a:ahLst/>
              <a:cxnLst/>
              <a:rect l="l" t="t" r="r" b="b"/>
              <a:pathLst>
                <a:path w="4014" h="2907" extrusionOk="0">
                  <a:moveTo>
                    <a:pt x="928" y="0"/>
                  </a:moveTo>
                  <a:lnTo>
                    <a:pt x="0" y="2835"/>
                  </a:lnTo>
                  <a:lnTo>
                    <a:pt x="107" y="2907"/>
                  </a:lnTo>
                  <a:cubicBezTo>
                    <a:pt x="1731" y="2604"/>
                    <a:pt x="3139" y="1623"/>
                    <a:pt x="4014" y="286"/>
                  </a:cubicBezTo>
                  <a:lnTo>
                    <a:pt x="39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42"/>
            <p:cNvSpPr/>
            <p:nvPr/>
          </p:nvSpPr>
          <p:spPr>
            <a:xfrm>
              <a:off x="7196528" y="3806545"/>
              <a:ext cx="68586" cy="122889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54"/>
                  </a:lnTo>
                  <a:lnTo>
                    <a:pt x="2426" y="4602"/>
                  </a:lnTo>
                  <a:lnTo>
                    <a:pt x="2533" y="4531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3" y="1054"/>
                    <a:pt x="1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317" name="Google Shape;2317;p42"/>
          <p:cNvSpPr/>
          <p:nvPr/>
        </p:nvSpPr>
        <p:spPr>
          <a:xfrm>
            <a:off x="4673533" y="1579267"/>
            <a:ext cx="1103600" cy="1104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sz="24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318" name="Google Shape;2318;p42"/>
          <p:cNvGrpSpPr/>
          <p:nvPr/>
        </p:nvGrpSpPr>
        <p:grpSpPr>
          <a:xfrm>
            <a:off x="6041852" y="3084601"/>
            <a:ext cx="5450648" cy="479215"/>
            <a:chOff x="4531389" y="2317680"/>
            <a:chExt cx="4087986" cy="359411"/>
          </a:xfrm>
        </p:grpSpPr>
        <p:sp>
          <p:nvSpPr>
            <p:cNvPr id="2319" name="Google Shape;2319;p42"/>
            <p:cNvSpPr txBox="1"/>
            <p:nvPr/>
          </p:nvSpPr>
          <p:spPr>
            <a:xfrm>
              <a:off x="5477475" y="2317686"/>
              <a:ext cx="3141900" cy="3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lnSpc>
                  <a:spcPct val="115000"/>
                </a:lnSpc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composed of hydrogen and helium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defTabSz="1219170">
                <a:lnSpc>
                  <a:spcPct val="115000"/>
                </a:lnSpc>
                <a:spcBef>
                  <a:spcPts val="2133"/>
                </a:spcBef>
                <a:spcAft>
                  <a:spcPts val="2133"/>
                </a:spcAft>
                <a:buClr>
                  <a:srgbClr val="000000"/>
                </a:buClr>
              </a:pP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20" name="Google Shape;2320;p42"/>
            <p:cNvSpPr/>
            <p:nvPr/>
          </p:nvSpPr>
          <p:spPr>
            <a:xfrm>
              <a:off x="4531389" y="2317680"/>
              <a:ext cx="965783" cy="359411"/>
            </a:xfrm>
            <a:custGeom>
              <a:avLst/>
              <a:gdLst/>
              <a:ahLst/>
              <a:cxnLst/>
              <a:rect l="l" t="t" r="r" b="b"/>
              <a:pathLst>
                <a:path w="76422" h="17513" extrusionOk="0">
                  <a:moveTo>
                    <a:pt x="0" y="0"/>
                  </a:moveTo>
                  <a:lnTo>
                    <a:pt x="76421" y="0"/>
                  </a:lnTo>
                  <a:lnTo>
                    <a:pt x="76421" y="17513"/>
                  </a:lnTo>
                  <a:lnTo>
                    <a:pt x="0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49BA4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400" kern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2321" name="Google Shape;2321;p42"/>
          <p:cNvCxnSpPr/>
          <p:nvPr/>
        </p:nvCxnSpPr>
        <p:spPr>
          <a:xfrm>
            <a:off x="1384951" y="3324208"/>
            <a:ext cx="2641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diamond" w="med" len="med"/>
            <a:tailEnd type="diamond" w="med" len="med"/>
          </a:ln>
        </p:spPr>
      </p:cxnSp>
      <p:grpSp>
        <p:nvGrpSpPr>
          <p:cNvPr id="2322" name="Google Shape;2322;p42"/>
          <p:cNvGrpSpPr/>
          <p:nvPr/>
        </p:nvGrpSpPr>
        <p:grpSpPr>
          <a:xfrm>
            <a:off x="2840288" y="3107692"/>
            <a:ext cx="433033" cy="433033"/>
            <a:chOff x="6940340" y="3747998"/>
            <a:chExt cx="324775" cy="324775"/>
          </a:xfrm>
        </p:grpSpPr>
        <p:sp>
          <p:nvSpPr>
            <p:cNvPr id="2323" name="Google Shape;2323;p42"/>
            <p:cNvSpPr/>
            <p:nvPr/>
          </p:nvSpPr>
          <p:spPr>
            <a:xfrm>
              <a:off x="6940340" y="3747998"/>
              <a:ext cx="324775" cy="324775"/>
            </a:xfrm>
            <a:custGeom>
              <a:avLst/>
              <a:gdLst/>
              <a:ahLst/>
              <a:cxnLst/>
              <a:rect l="l" t="t" r="r" b="b"/>
              <a:pathLst>
                <a:path w="12165" h="12165" extrusionOk="0">
                  <a:moveTo>
                    <a:pt x="6082" y="1"/>
                  </a:moveTo>
                  <a:cubicBezTo>
                    <a:pt x="5280" y="1"/>
                    <a:pt x="4513" y="161"/>
                    <a:pt x="3818" y="429"/>
                  </a:cubicBezTo>
                  <a:cubicBezTo>
                    <a:pt x="2979" y="767"/>
                    <a:pt x="2230" y="1285"/>
                    <a:pt x="1642" y="1927"/>
                  </a:cubicBezTo>
                  <a:cubicBezTo>
                    <a:pt x="607" y="3014"/>
                    <a:pt x="1" y="4477"/>
                    <a:pt x="1" y="6082"/>
                  </a:cubicBezTo>
                  <a:lnTo>
                    <a:pt x="1" y="6403"/>
                  </a:lnTo>
                  <a:cubicBezTo>
                    <a:pt x="54" y="7330"/>
                    <a:pt x="303" y="8205"/>
                    <a:pt x="714" y="8971"/>
                  </a:cubicBezTo>
                  <a:cubicBezTo>
                    <a:pt x="1499" y="10398"/>
                    <a:pt x="2819" y="11487"/>
                    <a:pt x="4424" y="11932"/>
                  </a:cubicBezTo>
                  <a:cubicBezTo>
                    <a:pt x="4941" y="12093"/>
                    <a:pt x="5511" y="12164"/>
                    <a:pt x="6082" y="12164"/>
                  </a:cubicBezTo>
                  <a:cubicBezTo>
                    <a:pt x="6474" y="12164"/>
                    <a:pt x="6885" y="12129"/>
                    <a:pt x="7259" y="12039"/>
                  </a:cubicBezTo>
                  <a:cubicBezTo>
                    <a:pt x="8883" y="11736"/>
                    <a:pt x="10291" y="10755"/>
                    <a:pt x="11166" y="9418"/>
                  </a:cubicBezTo>
                  <a:cubicBezTo>
                    <a:pt x="11682" y="8633"/>
                    <a:pt x="12022" y="7723"/>
                    <a:pt x="12129" y="6724"/>
                  </a:cubicBezTo>
                  <a:cubicBezTo>
                    <a:pt x="12146" y="6510"/>
                    <a:pt x="12165" y="6296"/>
                    <a:pt x="12165" y="6082"/>
                  </a:cubicBezTo>
                  <a:cubicBezTo>
                    <a:pt x="12165" y="4602"/>
                    <a:pt x="11629" y="3247"/>
                    <a:pt x="10755" y="2194"/>
                  </a:cubicBezTo>
                  <a:cubicBezTo>
                    <a:pt x="10167" y="1499"/>
                    <a:pt x="9435" y="928"/>
                    <a:pt x="8598" y="536"/>
                  </a:cubicBezTo>
                  <a:cubicBezTo>
                    <a:pt x="7830" y="196"/>
                    <a:pt x="6974" y="1"/>
                    <a:pt x="60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42"/>
            <p:cNvSpPr/>
            <p:nvPr/>
          </p:nvSpPr>
          <p:spPr>
            <a:xfrm>
              <a:off x="6959402" y="3770370"/>
              <a:ext cx="256643" cy="256189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816" y="0"/>
                  </a:moveTo>
                  <a:cubicBezTo>
                    <a:pt x="4174" y="0"/>
                    <a:pt x="3567" y="126"/>
                    <a:pt x="3014" y="340"/>
                  </a:cubicBezTo>
                  <a:cubicBezTo>
                    <a:pt x="2372" y="607"/>
                    <a:pt x="1784" y="1018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87"/>
                    <a:pt x="0" y="4977"/>
                    <a:pt x="18" y="5048"/>
                  </a:cubicBezTo>
                  <a:cubicBezTo>
                    <a:pt x="53" y="5779"/>
                    <a:pt x="250" y="6475"/>
                    <a:pt x="588" y="7082"/>
                  </a:cubicBezTo>
                  <a:cubicBezTo>
                    <a:pt x="1195" y="8205"/>
                    <a:pt x="2248" y="9079"/>
                    <a:pt x="3513" y="9417"/>
                  </a:cubicBezTo>
                  <a:cubicBezTo>
                    <a:pt x="3924" y="9543"/>
                    <a:pt x="4352" y="9596"/>
                    <a:pt x="4816" y="9596"/>
                  </a:cubicBezTo>
                  <a:cubicBezTo>
                    <a:pt x="5137" y="9596"/>
                    <a:pt x="5439" y="9579"/>
                    <a:pt x="5743" y="9507"/>
                  </a:cubicBezTo>
                  <a:cubicBezTo>
                    <a:pt x="7027" y="9258"/>
                    <a:pt x="8133" y="8490"/>
                    <a:pt x="8828" y="7438"/>
                  </a:cubicBezTo>
                  <a:cubicBezTo>
                    <a:pt x="9239" y="6813"/>
                    <a:pt x="9506" y="6083"/>
                    <a:pt x="9577" y="5315"/>
                  </a:cubicBezTo>
                  <a:lnTo>
                    <a:pt x="9577" y="5298"/>
                  </a:lnTo>
                  <a:cubicBezTo>
                    <a:pt x="9596" y="5137"/>
                    <a:pt x="9613" y="4977"/>
                    <a:pt x="9613" y="4799"/>
                  </a:cubicBezTo>
                  <a:cubicBezTo>
                    <a:pt x="9613" y="3639"/>
                    <a:pt x="9203" y="2569"/>
                    <a:pt x="8507" y="1731"/>
                  </a:cubicBezTo>
                  <a:cubicBezTo>
                    <a:pt x="8043" y="1177"/>
                    <a:pt x="7455" y="732"/>
                    <a:pt x="6795" y="428"/>
                  </a:cubicBezTo>
                  <a:cubicBezTo>
                    <a:pt x="6188" y="162"/>
                    <a:pt x="5511" y="0"/>
                    <a:pt x="4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42"/>
            <p:cNvSpPr/>
            <p:nvPr/>
          </p:nvSpPr>
          <p:spPr>
            <a:xfrm>
              <a:off x="7132214" y="3944464"/>
              <a:ext cx="37163" cy="70214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6" y="0"/>
                  </a:moveTo>
                  <a:cubicBezTo>
                    <a:pt x="75" y="0"/>
                    <a:pt x="65" y="2"/>
                    <a:pt x="55" y="7"/>
                  </a:cubicBezTo>
                  <a:cubicBezTo>
                    <a:pt x="19" y="43"/>
                    <a:pt x="1" y="78"/>
                    <a:pt x="19" y="114"/>
                  </a:cubicBezTo>
                  <a:lnTo>
                    <a:pt x="322" y="613"/>
                  </a:lnTo>
                  <a:lnTo>
                    <a:pt x="821" y="1809"/>
                  </a:lnTo>
                  <a:lnTo>
                    <a:pt x="1249" y="2594"/>
                  </a:lnTo>
                  <a:cubicBezTo>
                    <a:pt x="1249" y="2611"/>
                    <a:pt x="1285" y="2629"/>
                    <a:pt x="1303" y="2629"/>
                  </a:cubicBezTo>
                  <a:lnTo>
                    <a:pt x="1339" y="2629"/>
                  </a:lnTo>
                  <a:cubicBezTo>
                    <a:pt x="1375" y="2594"/>
                    <a:pt x="1392" y="2558"/>
                    <a:pt x="1375" y="2522"/>
                  </a:cubicBezTo>
                  <a:lnTo>
                    <a:pt x="964" y="1738"/>
                  </a:lnTo>
                  <a:lnTo>
                    <a:pt x="447" y="561"/>
                  </a:lnTo>
                  <a:lnTo>
                    <a:pt x="162" y="43"/>
                  </a:lnTo>
                  <a:cubicBezTo>
                    <a:pt x="148" y="17"/>
                    <a:pt x="11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42"/>
            <p:cNvSpPr/>
            <p:nvPr/>
          </p:nvSpPr>
          <p:spPr>
            <a:xfrm>
              <a:off x="7143187" y="3880363"/>
              <a:ext cx="77636" cy="5767"/>
            </a:xfrm>
            <a:custGeom>
              <a:avLst/>
              <a:gdLst/>
              <a:ahLst/>
              <a:cxnLst/>
              <a:rect l="l" t="t" r="r" b="b"/>
              <a:pathLst>
                <a:path w="2908" h="216" extrusionOk="0">
                  <a:moveTo>
                    <a:pt x="2819" y="1"/>
                  </a:moveTo>
                  <a:lnTo>
                    <a:pt x="72" y="72"/>
                  </a:lnTo>
                  <a:cubicBezTo>
                    <a:pt x="36" y="72"/>
                    <a:pt x="1" y="108"/>
                    <a:pt x="1" y="144"/>
                  </a:cubicBezTo>
                  <a:cubicBezTo>
                    <a:pt x="1" y="196"/>
                    <a:pt x="36" y="215"/>
                    <a:pt x="72" y="215"/>
                  </a:cubicBezTo>
                  <a:lnTo>
                    <a:pt x="2836" y="161"/>
                  </a:lnTo>
                  <a:cubicBezTo>
                    <a:pt x="2871" y="161"/>
                    <a:pt x="2907" y="125"/>
                    <a:pt x="2907" y="72"/>
                  </a:cubicBezTo>
                  <a:cubicBezTo>
                    <a:pt x="2907" y="37"/>
                    <a:pt x="2871" y="1"/>
                    <a:pt x="2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42"/>
            <p:cNvSpPr/>
            <p:nvPr/>
          </p:nvSpPr>
          <p:spPr>
            <a:xfrm>
              <a:off x="7100337" y="3792769"/>
              <a:ext cx="7155" cy="61912"/>
            </a:xfrm>
            <a:custGeom>
              <a:avLst/>
              <a:gdLst/>
              <a:ahLst/>
              <a:cxnLst/>
              <a:rect l="l" t="t" r="r" b="b"/>
              <a:pathLst>
                <a:path w="268" h="2319" extrusionOk="0">
                  <a:moveTo>
                    <a:pt x="196" y="0"/>
                  </a:moveTo>
                  <a:cubicBezTo>
                    <a:pt x="143" y="0"/>
                    <a:pt x="125" y="36"/>
                    <a:pt x="125" y="89"/>
                  </a:cubicBezTo>
                  <a:lnTo>
                    <a:pt x="1" y="2229"/>
                  </a:lnTo>
                  <a:cubicBezTo>
                    <a:pt x="1" y="2283"/>
                    <a:pt x="36" y="2319"/>
                    <a:pt x="72" y="2319"/>
                  </a:cubicBezTo>
                  <a:lnTo>
                    <a:pt x="89" y="2319"/>
                  </a:lnTo>
                  <a:cubicBezTo>
                    <a:pt x="125" y="2319"/>
                    <a:pt x="160" y="2283"/>
                    <a:pt x="160" y="2248"/>
                  </a:cubicBezTo>
                  <a:lnTo>
                    <a:pt x="267" y="89"/>
                  </a:lnTo>
                  <a:cubicBezTo>
                    <a:pt x="267" y="53"/>
                    <a:pt x="232" y="17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42"/>
            <p:cNvSpPr/>
            <p:nvPr/>
          </p:nvSpPr>
          <p:spPr>
            <a:xfrm>
              <a:off x="6996031" y="3868750"/>
              <a:ext cx="54329" cy="21171"/>
            </a:xfrm>
            <a:custGeom>
              <a:avLst/>
              <a:gdLst/>
              <a:ahLst/>
              <a:cxnLst/>
              <a:rect l="l" t="t" r="r" b="b"/>
              <a:pathLst>
                <a:path w="2035" h="793" extrusionOk="0">
                  <a:moveTo>
                    <a:pt x="80" y="1"/>
                  </a:moveTo>
                  <a:cubicBezTo>
                    <a:pt x="54" y="1"/>
                    <a:pt x="32" y="18"/>
                    <a:pt x="20" y="44"/>
                  </a:cubicBezTo>
                  <a:cubicBezTo>
                    <a:pt x="1" y="79"/>
                    <a:pt x="20" y="132"/>
                    <a:pt x="55" y="151"/>
                  </a:cubicBezTo>
                  <a:lnTo>
                    <a:pt x="1927" y="793"/>
                  </a:lnTo>
                  <a:lnTo>
                    <a:pt x="1946" y="793"/>
                  </a:lnTo>
                  <a:cubicBezTo>
                    <a:pt x="1981" y="793"/>
                    <a:pt x="2017" y="774"/>
                    <a:pt x="2017" y="738"/>
                  </a:cubicBezTo>
                  <a:cubicBezTo>
                    <a:pt x="2034" y="703"/>
                    <a:pt x="2017" y="667"/>
                    <a:pt x="1981" y="650"/>
                  </a:cubicBezTo>
                  <a:lnTo>
                    <a:pt x="108" y="8"/>
                  </a:lnTo>
                  <a:cubicBezTo>
                    <a:pt x="98" y="3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42"/>
            <p:cNvSpPr/>
            <p:nvPr/>
          </p:nvSpPr>
          <p:spPr>
            <a:xfrm>
              <a:off x="7030337" y="3944597"/>
              <a:ext cx="41915" cy="57693"/>
            </a:xfrm>
            <a:custGeom>
              <a:avLst/>
              <a:gdLst/>
              <a:ahLst/>
              <a:cxnLst/>
              <a:rect l="l" t="t" r="r" b="b"/>
              <a:pathLst>
                <a:path w="1570" h="2161" extrusionOk="0">
                  <a:moveTo>
                    <a:pt x="1475" y="1"/>
                  </a:moveTo>
                  <a:cubicBezTo>
                    <a:pt x="1454" y="1"/>
                    <a:pt x="1432" y="16"/>
                    <a:pt x="1410" y="38"/>
                  </a:cubicBezTo>
                  <a:lnTo>
                    <a:pt x="19" y="2035"/>
                  </a:lnTo>
                  <a:cubicBezTo>
                    <a:pt x="0" y="2071"/>
                    <a:pt x="0" y="2125"/>
                    <a:pt x="36" y="2142"/>
                  </a:cubicBezTo>
                  <a:cubicBezTo>
                    <a:pt x="54" y="2161"/>
                    <a:pt x="71" y="2161"/>
                    <a:pt x="90" y="2161"/>
                  </a:cubicBezTo>
                  <a:cubicBezTo>
                    <a:pt x="107" y="2161"/>
                    <a:pt x="126" y="2142"/>
                    <a:pt x="143" y="2125"/>
                  </a:cubicBezTo>
                  <a:lnTo>
                    <a:pt x="1534" y="128"/>
                  </a:lnTo>
                  <a:cubicBezTo>
                    <a:pt x="1570" y="92"/>
                    <a:pt x="1552" y="38"/>
                    <a:pt x="1517" y="21"/>
                  </a:cubicBezTo>
                  <a:cubicBezTo>
                    <a:pt x="1503" y="7"/>
                    <a:pt x="1489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42"/>
            <p:cNvSpPr/>
            <p:nvPr/>
          </p:nvSpPr>
          <p:spPr>
            <a:xfrm>
              <a:off x="7037946" y="3837514"/>
              <a:ext cx="129082" cy="122889"/>
            </a:xfrm>
            <a:custGeom>
              <a:avLst/>
              <a:gdLst/>
              <a:ahLst/>
              <a:cxnLst/>
              <a:rect l="l" t="t" r="r" b="b"/>
              <a:pathLst>
                <a:path w="4835" h="4603" extrusionOk="0">
                  <a:moveTo>
                    <a:pt x="2426" y="1"/>
                  </a:moveTo>
                  <a:lnTo>
                    <a:pt x="0" y="1749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4" y="174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42"/>
            <p:cNvSpPr/>
            <p:nvPr/>
          </p:nvSpPr>
          <p:spPr>
            <a:xfrm>
              <a:off x="7040802" y="3747998"/>
              <a:ext cx="129082" cy="62392"/>
            </a:xfrm>
            <a:custGeom>
              <a:avLst/>
              <a:gdLst/>
              <a:ahLst/>
              <a:cxnLst/>
              <a:rect l="l" t="t" r="r" b="b"/>
              <a:pathLst>
                <a:path w="4835" h="2337" extrusionOk="0">
                  <a:moveTo>
                    <a:pt x="2319" y="1"/>
                  </a:moveTo>
                  <a:cubicBezTo>
                    <a:pt x="1517" y="1"/>
                    <a:pt x="750" y="161"/>
                    <a:pt x="55" y="429"/>
                  </a:cubicBezTo>
                  <a:lnTo>
                    <a:pt x="0" y="572"/>
                  </a:lnTo>
                  <a:lnTo>
                    <a:pt x="2426" y="2337"/>
                  </a:lnTo>
                  <a:lnTo>
                    <a:pt x="4835" y="572"/>
                  </a:lnTo>
                  <a:lnTo>
                    <a:pt x="4835" y="536"/>
                  </a:lnTo>
                  <a:cubicBezTo>
                    <a:pt x="4067" y="196"/>
                    <a:pt x="3211" y="1"/>
                    <a:pt x="2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42"/>
            <p:cNvSpPr/>
            <p:nvPr/>
          </p:nvSpPr>
          <p:spPr>
            <a:xfrm>
              <a:off x="6940340" y="3799444"/>
              <a:ext cx="68105" cy="121901"/>
            </a:xfrm>
            <a:custGeom>
              <a:avLst/>
              <a:gdLst/>
              <a:ahLst/>
              <a:cxnLst/>
              <a:rect l="l" t="t" r="r" b="b"/>
              <a:pathLst>
                <a:path w="2551" h="4566" extrusionOk="0">
                  <a:moveTo>
                    <a:pt x="1642" y="0"/>
                  </a:moveTo>
                  <a:cubicBezTo>
                    <a:pt x="607" y="1087"/>
                    <a:pt x="1" y="2550"/>
                    <a:pt x="1" y="4155"/>
                  </a:cubicBezTo>
                  <a:lnTo>
                    <a:pt x="1" y="4476"/>
                  </a:lnTo>
                  <a:lnTo>
                    <a:pt x="125" y="4566"/>
                  </a:lnTo>
                  <a:lnTo>
                    <a:pt x="2551" y="2799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42"/>
            <p:cNvSpPr/>
            <p:nvPr/>
          </p:nvSpPr>
          <p:spPr>
            <a:xfrm>
              <a:off x="6959402" y="3986539"/>
              <a:ext cx="104788" cy="80012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1"/>
                  </a:moveTo>
                  <a:lnTo>
                    <a:pt x="0" y="36"/>
                  </a:lnTo>
                  <a:cubicBezTo>
                    <a:pt x="785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42"/>
            <p:cNvSpPr/>
            <p:nvPr/>
          </p:nvSpPr>
          <p:spPr>
            <a:xfrm>
              <a:off x="7131280" y="3991798"/>
              <a:ext cx="107164" cy="77610"/>
            </a:xfrm>
            <a:custGeom>
              <a:avLst/>
              <a:gdLst/>
              <a:ahLst/>
              <a:cxnLst/>
              <a:rect l="l" t="t" r="r" b="b"/>
              <a:pathLst>
                <a:path w="4014" h="2907" extrusionOk="0">
                  <a:moveTo>
                    <a:pt x="928" y="0"/>
                  </a:moveTo>
                  <a:lnTo>
                    <a:pt x="0" y="2835"/>
                  </a:lnTo>
                  <a:lnTo>
                    <a:pt x="107" y="2907"/>
                  </a:lnTo>
                  <a:cubicBezTo>
                    <a:pt x="1731" y="2604"/>
                    <a:pt x="3139" y="1623"/>
                    <a:pt x="4014" y="286"/>
                  </a:cubicBezTo>
                  <a:lnTo>
                    <a:pt x="39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42"/>
            <p:cNvSpPr/>
            <p:nvPr/>
          </p:nvSpPr>
          <p:spPr>
            <a:xfrm>
              <a:off x="7196528" y="3806545"/>
              <a:ext cx="68586" cy="122889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54"/>
                  </a:lnTo>
                  <a:lnTo>
                    <a:pt x="2426" y="4602"/>
                  </a:lnTo>
                  <a:lnTo>
                    <a:pt x="2533" y="4531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3" y="1054"/>
                    <a:pt x="1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336" name="Google Shape;2336;p42"/>
          <p:cNvSpPr/>
          <p:nvPr/>
        </p:nvSpPr>
        <p:spPr>
          <a:xfrm>
            <a:off x="4673533" y="2772208"/>
            <a:ext cx="1103600" cy="110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65%</a:t>
            </a:r>
            <a:endParaRPr sz="24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337" name="Google Shape;2337;p42"/>
          <p:cNvGrpSpPr/>
          <p:nvPr/>
        </p:nvGrpSpPr>
        <p:grpSpPr>
          <a:xfrm>
            <a:off x="6041500" y="5470489"/>
            <a:ext cx="5450800" cy="479200"/>
            <a:chOff x="4531125" y="4078425"/>
            <a:chExt cx="4088100" cy="359400"/>
          </a:xfrm>
        </p:grpSpPr>
        <p:sp>
          <p:nvSpPr>
            <p:cNvPr id="2338" name="Google Shape;2338;p42"/>
            <p:cNvSpPr txBox="1"/>
            <p:nvPr/>
          </p:nvSpPr>
          <p:spPr>
            <a:xfrm>
              <a:off x="5477325" y="4078425"/>
              <a:ext cx="3141900" cy="3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the biggest planet in the Solar System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39" name="Google Shape;2339;p42"/>
            <p:cNvSpPr/>
            <p:nvPr/>
          </p:nvSpPr>
          <p:spPr>
            <a:xfrm>
              <a:off x="4531125" y="4078425"/>
              <a:ext cx="966165" cy="359387"/>
            </a:xfrm>
            <a:custGeom>
              <a:avLst/>
              <a:gdLst/>
              <a:ahLst/>
              <a:cxnLst/>
              <a:rect l="l" t="t" r="r" b="b"/>
              <a:pathLst>
                <a:path w="76422" h="17514" extrusionOk="0">
                  <a:moveTo>
                    <a:pt x="76422" y="17513"/>
                  </a:moveTo>
                  <a:lnTo>
                    <a:pt x="1" y="17513"/>
                  </a:lnTo>
                  <a:lnTo>
                    <a:pt x="1" y="1"/>
                  </a:lnTo>
                  <a:lnTo>
                    <a:pt x="76422" y="1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8A4F07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2400" kern="0">
                <a:solidFill>
                  <a:srgbClr val="8A4F07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2340" name="Google Shape;2340;p42"/>
          <p:cNvCxnSpPr/>
          <p:nvPr/>
        </p:nvCxnSpPr>
        <p:spPr>
          <a:xfrm>
            <a:off x="1384951" y="5710089"/>
            <a:ext cx="26416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diamond" w="med" len="med"/>
            <a:tailEnd type="diamond" w="med" len="med"/>
          </a:ln>
        </p:spPr>
      </p:cxnSp>
      <p:grpSp>
        <p:nvGrpSpPr>
          <p:cNvPr id="2341" name="Google Shape;2341;p42"/>
          <p:cNvGrpSpPr/>
          <p:nvPr/>
        </p:nvGrpSpPr>
        <p:grpSpPr>
          <a:xfrm>
            <a:off x="2489237" y="5493574"/>
            <a:ext cx="433033" cy="433033"/>
            <a:chOff x="6940340" y="3747998"/>
            <a:chExt cx="324775" cy="324775"/>
          </a:xfrm>
        </p:grpSpPr>
        <p:sp>
          <p:nvSpPr>
            <p:cNvPr id="2342" name="Google Shape;2342;p42"/>
            <p:cNvSpPr/>
            <p:nvPr/>
          </p:nvSpPr>
          <p:spPr>
            <a:xfrm>
              <a:off x="6940340" y="3747998"/>
              <a:ext cx="324775" cy="324775"/>
            </a:xfrm>
            <a:custGeom>
              <a:avLst/>
              <a:gdLst/>
              <a:ahLst/>
              <a:cxnLst/>
              <a:rect l="l" t="t" r="r" b="b"/>
              <a:pathLst>
                <a:path w="12165" h="12165" extrusionOk="0">
                  <a:moveTo>
                    <a:pt x="6082" y="1"/>
                  </a:moveTo>
                  <a:cubicBezTo>
                    <a:pt x="5280" y="1"/>
                    <a:pt x="4513" y="161"/>
                    <a:pt x="3818" y="429"/>
                  </a:cubicBezTo>
                  <a:cubicBezTo>
                    <a:pt x="2979" y="767"/>
                    <a:pt x="2230" y="1285"/>
                    <a:pt x="1642" y="1927"/>
                  </a:cubicBezTo>
                  <a:cubicBezTo>
                    <a:pt x="607" y="3014"/>
                    <a:pt x="1" y="4477"/>
                    <a:pt x="1" y="6082"/>
                  </a:cubicBezTo>
                  <a:lnTo>
                    <a:pt x="1" y="6403"/>
                  </a:lnTo>
                  <a:cubicBezTo>
                    <a:pt x="54" y="7330"/>
                    <a:pt x="303" y="8205"/>
                    <a:pt x="714" y="8971"/>
                  </a:cubicBezTo>
                  <a:cubicBezTo>
                    <a:pt x="1499" y="10398"/>
                    <a:pt x="2819" y="11487"/>
                    <a:pt x="4424" y="11932"/>
                  </a:cubicBezTo>
                  <a:cubicBezTo>
                    <a:pt x="4941" y="12093"/>
                    <a:pt x="5511" y="12164"/>
                    <a:pt x="6082" y="12164"/>
                  </a:cubicBezTo>
                  <a:cubicBezTo>
                    <a:pt x="6474" y="12164"/>
                    <a:pt x="6885" y="12129"/>
                    <a:pt x="7259" y="12039"/>
                  </a:cubicBezTo>
                  <a:cubicBezTo>
                    <a:pt x="8883" y="11736"/>
                    <a:pt x="10291" y="10755"/>
                    <a:pt x="11166" y="9418"/>
                  </a:cubicBezTo>
                  <a:cubicBezTo>
                    <a:pt x="11682" y="8633"/>
                    <a:pt x="12022" y="7723"/>
                    <a:pt x="12129" y="6724"/>
                  </a:cubicBezTo>
                  <a:cubicBezTo>
                    <a:pt x="12146" y="6510"/>
                    <a:pt x="12165" y="6296"/>
                    <a:pt x="12165" y="6082"/>
                  </a:cubicBezTo>
                  <a:cubicBezTo>
                    <a:pt x="12165" y="4602"/>
                    <a:pt x="11629" y="3247"/>
                    <a:pt x="10755" y="2194"/>
                  </a:cubicBezTo>
                  <a:cubicBezTo>
                    <a:pt x="10167" y="1499"/>
                    <a:pt x="9435" y="928"/>
                    <a:pt x="8598" y="536"/>
                  </a:cubicBezTo>
                  <a:cubicBezTo>
                    <a:pt x="7830" y="196"/>
                    <a:pt x="6974" y="1"/>
                    <a:pt x="60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42"/>
            <p:cNvSpPr/>
            <p:nvPr/>
          </p:nvSpPr>
          <p:spPr>
            <a:xfrm>
              <a:off x="6959402" y="3770370"/>
              <a:ext cx="256643" cy="256189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816" y="0"/>
                  </a:moveTo>
                  <a:cubicBezTo>
                    <a:pt x="4174" y="0"/>
                    <a:pt x="3567" y="126"/>
                    <a:pt x="3014" y="340"/>
                  </a:cubicBezTo>
                  <a:cubicBezTo>
                    <a:pt x="2372" y="607"/>
                    <a:pt x="1784" y="1018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87"/>
                    <a:pt x="0" y="4977"/>
                    <a:pt x="18" y="5048"/>
                  </a:cubicBezTo>
                  <a:cubicBezTo>
                    <a:pt x="53" y="5779"/>
                    <a:pt x="250" y="6475"/>
                    <a:pt x="588" y="7082"/>
                  </a:cubicBezTo>
                  <a:cubicBezTo>
                    <a:pt x="1195" y="8205"/>
                    <a:pt x="2248" y="9079"/>
                    <a:pt x="3513" y="9417"/>
                  </a:cubicBezTo>
                  <a:cubicBezTo>
                    <a:pt x="3924" y="9543"/>
                    <a:pt x="4352" y="9596"/>
                    <a:pt x="4816" y="9596"/>
                  </a:cubicBezTo>
                  <a:cubicBezTo>
                    <a:pt x="5137" y="9596"/>
                    <a:pt x="5439" y="9579"/>
                    <a:pt x="5743" y="9507"/>
                  </a:cubicBezTo>
                  <a:cubicBezTo>
                    <a:pt x="7027" y="9258"/>
                    <a:pt x="8133" y="8490"/>
                    <a:pt x="8828" y="7438"/>
                  </a:cubicBezTo>
                  <a:cubicBezTo>
                    <a:pt x="9239" y="6813"/>
                    <a:pt x="9506" y="6083"/>
                    <a:pt x="9577" y="5315"/>
                  </a:cubicBezTo>
                  <a:lnTo>
                    <a:pt x="9577" y="5298"/>
                  </a:lnTo>
                  <a:cubicBezTo>
                    <a:pt x="9596" y="5137"/>
                    <a:pt x="9613" y="4977"/>
                    <a:pt x="9613" y="4799"/>
                  </a:cubicBezTo>
                  <a:cubicBezTo>
                    <a:pt x="9613" y="3639"/>
                    <a:pt x="9203" y="2569"/>
                    <a:pt x="8507" y="1731"/>
                  </a:cubicBezTo>
                  <a:cubicBezTo>
                    <a:pt x="8043" y="1177"/>
                    <a:pt x="7455" y="732"/>
                    <a:pt x="6795" y="428"/>
                  </a:cubicBezTo>
                  <a:cubicBezTo>
                    <a:pt x="6188" y="162"/>
                    <a:pt x="5511" y="0"/>
                    <a:pt x="4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42"/>
            <p:cNvSpPr/>
            <p:nvPr/>
          </p:nvSpPr>
          <p:spPr>
            <a:xfrm>
              <a:off x="7132214" y="3944464"/>
              <a:ext cx="37163" cy="70214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6" y="0"/>
                  </a:moveTo>
                  <a:cubicBezTo>
                    <a:pt x="75" y="0"/>
                    <a:pt x="65" y="2"/>
                    <a:pt x="55" y="7"/>
                  </a:cubicBezTo>
                  <a:cubicBezTo>
                    <a:pt x="19" y="43"/>
                    <a:pt x="1" y="78"/>
                    <a:pt x="19" y="114"/>
                  </a:cubicBezTo>
                  <a:lnTo>
                    <a:pt x="322" y="613"/>
                  </a:lnTo>
                  <a:lnTo>
                    <a:pt x="821" y="1809"/>
                  </a:lnTo>
                  <a:lnTo>
                    <a:pt x="1249" y="2594"/>
                  </a:lnTo>
                  <a:cubicBezTo>
                    <a:pt x="1249" y="2611"/>
                    <a:pt x="1285" y="2629"/>
                    <a:pt x="1303" y="2629"/>
                  </a:cubicBezTo>
                  <a:lnTo>
                    <a:pt x="1339" y="2629"/>
                  </a:lnTo>
                  <a:cubicBezTo>
                    <a:pt x="1375" y="2594"/>
                    <a:pt x="1392" y="2558"/>
                    <a:pt x="1375" y="2522"/>
                  </a:cubicBezTo>
                  <a:lnTo>
                    <a:pt x="964" y="1738"/>
                  </a:lnTo>
                  <a:lnTo>
                    <a:pt x="447" y="561"/>
                  </a:lnTo>
                  <a:lnTo>
                    <a:pt x="162" y="43"/>
                  </a:lnTo>
                  <a:cubicBezTo>
                    <a:pt x="148" y="17"/>
                    <a:pt x="11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42"/>
            <p:cNvSpPr/>
            <p:nvPr/>
          </p:nvSpPr>
          <p:spPr>
            <a:xfrm>
              <a:off x="7143187" y="3880363"/>
              <a:ext cx="77636" cy="5767"/>
            </a:xfrm>
            <a:custGeom>
              <a:avLst/>
              <a:gdLst/>
              <a:ahLst/>
              <a:cxnLst/>
              <a:rect l="l" t="t" r="r" b="b"/>
              <a:pathLst>
                <a:path w="2908" h="216" extrusionOk="0">
                  <a:moveTo>
                    <a:pt x="2819" y="1"/>
                  </a:moveTo>
                  <a:lnTo>
                    <a:pt x="72" y="72"/>
                  </a:lnTo>
                  <a:cubicBezTo>
                    <a:pt x="36" y="72"/>
                    <a:pt x="1" y="108"/>
                    <a:pt x="1" y="144"/>
                  </a:cubicBezTo>
                  <a:cubicBezTo>
                    <a:pt x="1" y="196"/>
                    <a:pt x="36" y="215"/>
                    <a:pt x="72" y="215"/>
                  </a:cubicBezTo>
                  <a:lnTo>
                    <a:pt x="2836" y="161"/>
                  </a:lnTo>
                  <a:cubicBezTo>
                    <a:pt x="2871" y="161"/>
                    <a:pt x="2907" y="125"/>
                    <a:pt x="2907" y="72"/>
                  </a:cubicBezTo>
                  <a:cubicBezTo>
                    <a:pt x="2907" y="37"/>
                    <a:pt x="2871" y="1"/>
                    <a:pt x="2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42"/>
            <p:cNvSpPr/>
            <p:nvPr/>
          </p:nvSpPr>
          <p:spPr>
            <a:xfrm>
              <a:off x="7100337" y="3792769"/>
              <a:ext cx="7155" cy="61912"/>
            </a:xfrm>
            <a:custGeom>
              <a:avLst/>
              <a:gdLst/>
              <a:ahLst/>
              <a:cxnLst/>
              <a:rect l="l" t="t" r="r" b="b"/>
              <a:pathLst>
                <a:path w="268" h="2319" extrusionOk="0">
                  <a:moveTo>
                    <a:pt x="196" y="0"/>
                  </a:moveTo>
                  <a:cubicBezTo>
                    <a:pt x="143" y="0"/>
                    <a:pt x="125" y="36"/>
                    <a:pt x="125" y="89"/>
                  </a:cubicBezTo>
                  <a:lnTo>
                    <a:pt x="1" y="2229"/>
                  </a:lnTo>
                  <a:cubicBezTo>
                    <a:pt x="1" y="2283"/>
                    <a:pt x="36" y="2319"/>
                    <a:pt x="72" y="2319"/>
                  </a:cubicBezTo>
                  <a:lnTo>
                    <a:pt x="89" y="2319"/>
                  </a:lnTo>
                  <a:cubicBezTo>
                    <a:pt x="125" y="2319"/>
                    <a:pt x="160" y="2283"/>
                    <a:pt x="160" y="2248"/>
                  </a:cubicBezTo>
                  <a:lnTo>
                    <a:pt x="267" y="89"/>
                  </a:lnTo>
                  <a:cubicBezTo>
                    <a:pt x="267" y="53"/>
                    <a:pt x="232" y="17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42"/>
            <p:cNvSpPr/>
            <p:nvPr/>
          </p:nvSpPr>
          <p:spPr>
            <a:xfrm>
              <a:off x="6996031" y="3868750"/>
              <a:ext cx="54329" cy="21171"/>
            </a:xfrm>
            <a:custGeom>
              <a:avLst/>
              <a:gdLst/>
              <a:ahLst/>
              <a:cxnLst/>
              <a:rect l="l" t="t" r="r" b="b"/>
              <a:pathLst>
                <a:path w="2035" h="793" extrusionOk="0">
                  <a:moveTo>
                    <a:pt x="80" y="1"/>
                  </a:moveTo>
                  <a:cubicBezTo>
                    <a:pt x="54" y="1"/>
                    <a:pt x="32" y="18"/>
                    <a:pt x="20" y="44"/>
                  </a:cubicBezTo>
                  <a:cubicBezTo>
                    <a:pt x="1" y="79"/>
                    <a:pt x="20" y="132"/>
                    <a:pt x="55" y="151"/>
                  </a:cubicBezTo>
                  <a:lnTo>
                    <a:pt x="1927" y="793"/>
                  </a:lnTo>
                  <a:lnTo>
                    <a:pt x="1946" y="793"/>
                  </a:lnTo>
                  <a:cubicBezTo>
                    <a:pt x="1981" y="793"/>
                    <a:pt x="2017" y="774"/>
                    <a:pt x="2017" y="738"/>
                  </a:cubicBezTo>
                  <a:cubicBezTo>
                    <a:pt x="2034" y="703"/>
                    <a:pt x="2017" y="667"/>
                    <a:pt x="1981" y="650"/>
                  </a:cubicBezTo>
                  <a:lnTo>
                    <a:pt x="108" y="8"/>
                  </a:lnTo>
                  <a:cubicBezTo>
                    <a:pt x="98" y="3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42"/>
            <p:cNvSpPr/>
            <p:nvPr/>
          </p:nvSpPr>
          <p:spPr>
            <a:xfrm>
              <a:off x="7030337" y="3944597"/>
              <a:ext cx="41915" cy="57693"/>
            </a:xfrm>
            <a:custGeom>
              <a:avLst/>
              <a:gdLst/>
              <a:ahLst/>
              <a:cxnLst/>
              <a:rect l="l" t="t" r="r" b="b"/>
              <a:pathLst>
                <a:path w="1570" h="2161" extrusionOk="0">
                  <a:moveTo>
                    <a:pt x="1475" y="1"/>
                  </a:moveTo>
                  <a:cubicBezTo>
                    <a:pt x="1454" y="1"/>
                    <a:pt x="1432" y="16"/>
                    <a:pt x="1410" y="38"/>
                  </a:cubicBezTo>
                  <a:lnTo>
                    <a:pt x="19" y="2035"/>
                  </a:lnTo>
                  <a:cubicBezTo>
                    <a:pt x="0" y="2071"/>
                    <a:pt x="0" y="2125"/>
                    <a:pt x="36" y="2142"/>
                  </a:cubicBezTo>
                  <a:cubicBezTo>
                    <a:pt x="54" y="2161"/>
                    <a:pt x="71" y="2161"/>
                    <a:pt x="90" y="2161"/>
                  </a:cubicBezTo>
                  <a:cubicBezTo>
                    <a:pt x="107" y="2161"/>
                    <a:pt x="126" y="2142"/>
                    <a:pt x="143" y="2125"/>
                  </a:cubicBezTo>
                  <a:lnTo>
                    <a:pt x="1534" y="128"/>
                  </a:lnTo>
                  <a:cubicBezTo>
                    <a:pt x="1570" y="92"/>
                    <a:pt x="1552" y="38"/>
                    <a:pt x="1517" y="21"/>
                  </a:cubicBezTo>
                  <a:cubicBezTo>
                    <a:pt x="1503" y="7"/>
                    <a:pt x="1489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42"/>
            <p:cNvSpPr/>
            <p:nvPr/>
          </p:nvSpPr>
          <p:spPr>
            <a:xfrm>
              <a:off x="7037946" y="3837514"/>
              <a:ext cx="129082" cy="122889"/>
            </a:xfrm>
            <a:custGeom>
              <a:avLst/>
              <a:gdLst/>
              <a:ahLst/>
              <a:cxnLst/>
              <a:rect l="l" t="t" r="r" b="b"/>
              <a:pathLst>
                <a:path w="4835" h="4603" extrusionOk="0">
                  <a:moveTo>
                    <a:pt x="2426" y="1"/>
                  </a:moveTo>
                  <a:lnTo>
                    <a:pt x="0" y="1749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4" y="174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42"/>
            <p:cNvSpPr/>
            <p:nvPr/>
          </p:nvSpPr>
          <p:spPr>
            <a:xfrm>
              <a:off x="7040802" y="3747998"/>
              <a:ext cx="129082" cy="62392"/>
            </a:xfrm>
            <a:custGeom>
              <a:avLst/>
              <a:gdLst/>
              <a:ahLst/>
              <a:cxnLst/>
              <a:rect l="l" t="t" r="r" b="b"/>
              <a:pathLst>
                <a:path w="4835" h="2337" extrusionOk="0">
                  <a:moveTo>
                    <a:pt x="2319" y="1"/>
                  </a:moveTo>
                  <a:cubicBezTo>
                    <a:pt x="1517" y="1"/>
                    <a:pt x="750" y="161"/>
                    <a:pt x="55" y="429"/>
                  </a:cubicBezTo>
                  <a:lnTo>
                    <a:pt x="0" y="572"/>
                  </a:lnTo>
                  <a:lnTo>
                    <a:pt x="2426" y="2337"/>
                  </a:lnTo>
                  <a:lnTo>
                    <a:pt x="4835" y="572"/>
                  </a:lnTo>
                  <a:lnTo>
                    <a:pt x="4835" y="536"/>
                  </a:lnTo>
                  <a:cubicBezTo>
                    <a:pt x="4067" y="196"/>
                    <a:pt x="3211" y="1"/>
                    <a:pt x="2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42"/>
            <p:cNvSpPr/>
            <p:nvPr/>
          </p:nvSpPr>
          <p:spPr>
            <a:xfrm>
              <a:off x="6940340" y="3799444"/>
              <a:ext cx="68105" cy="121901"/>
            </a:xfrm>
            <a:custGeom>
              <a:avLst/>
              <a:gdLst/>
              <a:ahLst/>
              <a:cxnLst/>
              <a:rect l="l" t="t" r="r" b="b"/>
              <a:pathLst>
                <a:path w="2551" h="4566" extrusionOk="0">
                  <a:moveTo>
                    <a:pt x="1642" y="0"/>
                  </a:moveTo>
                  <a:cubicBezTo>
                    <a:pt x="607" y="1087"/>
                    <a:pt x="1" y="2550"/>
                    <a:pt x="1" y="4155"/>
                  </a:cubicBezTo>
                  <a:lnTo>
                    <a:pt x="1" y="4476"/>
                  </a:lnTo>
                  <a:lnTo>
                    <a:pt x="125" y="4566"/>
                  </a:lnTo>
                  <a:lnTo>
                    <a:pt x="2551" y="2799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42"/>
            <p:cNvSpPr/>
            <p:nvPr/>
          </p:nvSpPr>
          <p:spPr>
            <a:xfrm>
              <a:off x="6959402" y="3986539"/>
              <a:ext cx="104788" cy="80012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1"/>
                  </a:moveTo>
                  <a:lnTo>
                    <a:pt x="0" y="36"/>
                  </a:lnTo>
                  <a:cubicBezTo>
                    <a:pt x="785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42"/>
            <p:cNvSpPr/>
            <p:nvPr/>
          </p:nvSpPr>
          <p:spPr>
            <a:xfrm>
              <a:off x="7131280" y="3991798"/>
              <a:ext cx="107164" cy="77610"/>
            </a:xfrm>
            <a:custGeom>
              <a:avLst/>
              <a:gdLst/>
              <a:ahLst/>
              <a:cxnLst/>
              <a:rect l="l" t="t" r="r" b="b"/>
              <a:pathLst>
                <a:path w="4014" h="2907" extrusionOk="0">
                  <a:moveTo>
                    <a:pt x="928" y="0"/>
                  </a:moveTo>
                  <a:lnTo>
                    <a:pt x="0" y="2835"/>
                  </a:lnTo>
                  <a:lnTo>
                    <a:pt x="107" y="2907"/>
                  </a:lnTo>
                  <a:cubicBezTo>
                    <a:pt x="1731" y="2604"/>
                    <a:pt x="3139" y="1623"/>
                    <a:pt x="4014" y="286"/>
                  </a:cubicBezTo>
                  <a:lnTo>
                    <a:pt x="39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42"/>
            <p:cNvSpPr/>
            <p:nvPr/>
          </p:nvSpPr>
          <p:spPr>
            <a:xfrm>
              <a:off x="7196528" y="3806545"/>
              <a:ext cx="68586" cy="122889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54"/>
                  </a:lnTo>
                  <a:lnTo>
                    <a:pt x="2426" y="4602"/>
                  </a:lnTo>
                  <a:lnTo>
                    <a:pt x="2533" y="4531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3" y="1054"/>
                    <a:pt x="1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355" name="Google Shape;2355;p42"/>
          <p:cNvSpPr/>
          <p:nvPr/>
        </p:nvSpPr>
        <p:spPr>
          <a:xfrm>
            <a:off x="4673533" y="5158089"/>
            <a:ext cx="1103600" cy="1104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24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356" name="Google Shape;2356;p42"/>
          <p:cNvGrpSpPr/>
          <p:nvPr/>
        </p:nvGrpSpPr>
        <p:grpSpPr>
          <a:xfrm>
            <a:off x="6041566" y="4277548"/>
            <a:ext cx="5450935" cy="479200"/>
            <a:chOff x="4531174" y="3198060"/>
            <a:chExt cx="4088201" cy="359400"/>
          </a:xfrm>
        </p:grpSpPr>
        <p:sp>
          <p:nvSpPr>
            <p:cNvPr id="2357" name="Google Shape;2357;p42"/>
            <p:cNvSpPr txBox="1"/>
            <p:nvPr/>
          </p:nvSpPr>
          <p:spPr>
            <a:xfrm>
              <a:off x="5477475" y="3198060"/>
              <a:ext cx="3141900" cy="3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very poisonous atmosphere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58" name="Google Shape;2358;p42"/>
            <p:cNvSpPr/>
            <p:nvPr/>
          </p:nvSpPr>
          <p:spPr>
            <a:xfrm>
              <a:off x="4531174" y="3198066"/>
              <a:ext cx="966213" cy="359387"/>
            </a:xfrm>
            <a:custGeom>
              <a:avLst/>
              <a:gdLst/>
              <a:ahLst/>
              <a:cxnLst/>
              <a:rect l="l" t="t" r="r" b="b"/>
              <a:pathLst>
                <a:path w="76456" h="17514" extrusionOk="0">
                  <a:moveTo>
                    <a:pt x="1" y="1"/>
                  </a:moveTo>
                  <a:lnTo>
                    <a:pt x="76456" y="1"/>
                  </a:lnTo>
                  <a:lnTo>
                    <a:pt x="76456" y="17513"/>
                  </a:lnTo>
                  <a:lnTo>
                    <a:pt x="1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CC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400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2359" name="Google Shape;2359;p42"/>
          <p:cNvCxnSpPr/>
          <p:nvPr/>
        </p:nvCxnSpPr>
        <p:spPr>
          <a:xfrm>
            <a:off x="1384951" y="4517148"/>
            <a:ext cx="2641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2360" name="Google Shape;2360;p42"/>
          <p:cNvSpPr/>
          <p:nvPr/>
        </p:nvSpPr>
        <p:spPr>
          <a:xfrm>
            <a:off x="4673533" y="3965148"/>
            <a:ext cx="1103600" cy="110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90%</a:t>
            </a:r>
            <a:endParaRPr sz="24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361" name="Google Shape;2361;p42"/>
          <p:cNvGrpSpPr/>
          <p:nvPr/>
        </p:nvGrpSpPr>
        <p:grpSpPr>
          <a:xfrm>
            <a:off x="3365537" y="4300633"/>
            <a:ext cx="433033" cy="433033"/>
            <a:chOff x="6940340" y="3747998"/>
            <a:chExt cx="324775" cy="324775"/>
          </a:xfrm>
        </p:grpSpPr>
        <p:sp>
          <p:nvSpPr>
            <p:cNvPr id="2362" name="Google Shape;2362;p42"/>
            <p:cNvSpPr/>
            <p:nvPr/>
          </p:nvSpPr>
          <p:spPr>
            <a:xfrm>
              <a:off x="6940340" y="3747998"/>
              <a:ext cx="324775" cy="324775"/>
            </a:xfrm>
            <a:custGeom>
              <a:avLst/>
              <a:gdLst/>
              <a:ahLst/>
              <a:cxnLst/>
              <a:rect l="l" t="t" r="r" b="b"/>
              <a:pathLst>
                <a:path w="12165" h="12165" extrusionOk="0">
                  <a:moveTo>
                    <a:pt x="6082" y="1"/>
                  </a:moveTo>
                  <a:cubicBezTo>
                    <a:pt x="5280" y="1"/>
                    <a:pt x="4513" y="161"/>
                    <a:pt x="3818" y="429"/>
                  </a:cubicBezTo>
                  <a:cubicBezTo>
                    <a:pt x="2979" y="767"/>
                    <a:pt x="2230" y="1285"/>
                    <a:pt x="1642" y="1927"/>
                  </a:cubicBezTo>
                  <a:cubicBezTo>
                    <a:pt x="607" y="3014"/>
                    <a:pt x="1" y="4477"/>
                    <a:pt x="1" y="6082"/>
                  </a:cubicBezTo>
                  <a:lnTo>
                    <a:pt x="1" y="6403"/>
                  </a:lnTo>
                  <a:cubicBezTo>
                    <a:pt x="54" y="7330"/>
                    <a:pt x="303" y="8205"/>
                    <a:pt x="714" y="8971"/>
                  </a:cubicBezTo>
                  <a:cubicBezTo>
                    <a:pt x="1499" y="10398"/>
                    <a:pt x="2819" y="11487"/>
                    <a:pt x="4424" y="11932"/>
                  </a:cubicBezTo>
                  <a:cubicBezTo>
                    <a:pt x="4941" y="12093"/>
                    <a:pt x="5511" y="12164"/>
                    <a:pt x="6082" y="12164"/>
                  </a:cubicBezTo>
                  <a:cubicBezTo>
                    <a:pt x="6474" y="12164"/>
                    <a:pt x="6885" y="12129"/>
                    <a:pt x="7259" y="12039"/>
                  </a:cubicBezTo>
                  <a:cubicBezTo>
                    <a:pt x="8883" y="11736"/>
                    <a:pt x="10291" y="10755"/>
                    <a:pt x="11166" y="9418"/>
                  </a:cubicBezTo>
                  <a:cubicBezTo>
                    <a:pt x="11682" y="8633"/>
                    <a:pt x="12022" y="7723"/>
                    <a:pt x="12129" y="6724"/>
                  </a:cubicBezTo>
                  <a:cubicBezTo>
                    <a:pt x="12146" y="6510"/>
                    <a:pt x="12165" y="6296"/>
                    <a:pt x="12165" y="6082"/>
                  </a:cubicBezTo>
                  <a:cubicBezTo>
                    <a:pt x="12165" y="4602"/>
                    <a:pt x="11629" y="3247"/>
                    <a:pt x="10755" y="2194"/>
                  </a:cubicBezTo>
                  <a:cubicBezTo>
                    <a:pt x="10167" y="1499"/>
                    <a:pt x="9435" y="928"/>
                    <a:pt x="8598" y="536"/>
                  </a:cubicBezTo>
                  <a:cubicBezTo>
                    <a:pt x="7830" y="196"/>
                    <a:pt x="6974" y="1"/>
                    <a:pt x="60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42"/>
            <p:cNvSpPr/>
            <p:nvPr/>
          </p:nvSpPr>
          <p:spPr>
            <a:xfrm>
              <a:off x="6959402" y="3770370"/>
              <a:ext cx="256643" cy="256189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816" y="0"/>
                  </a:moveTo>
                  <a:cubicBezTo>
                    <a:pt x="4174" y="0"/>
                    <a:pt x="3567" y="126"/>
                    <a:pt x="3014" y="340"/>
                  </a:cubicBezTo>
                  <a:cubicBezTo>
                    <a:pt x="2372" y="607"/>
                    <a:pt x="1784" y="1018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87"/>
                    <a:pt x="0" y="4977"/>
                    <a:pt x="18" y="5048"/>
                  </a:cubicBezTo>
                  <a:cubicBezTo>
                    <a:pt x="53" y="5779"/>
                    <a:pt x="250" y="6475"/>
                    <a:pt x="588" y="7082"/>
                  </a:cubicBezTo>
                  <a:cubicBezTo>
                    <a:pt x="1195" y="8205"/>
                    <a:pt x="2248" y="9079"/>
                    <a:pt x="3513" y="9417"/>
                  </a:cubicBezTo>
                  <a:cubicBezTo>
                    <a:pt x="3924" y="9543"/>
                    <a:pt x="4352" y="9596"/>
                    <a:pt x="4816" y="9596"/>
                  </a:cubicBezTo>
                  <a:cubicBezTo>
                    <a:pt x="5137" y="9596"/>
                    <a:pt x="5439" y="9579"/>
                    <a:pt x="5743" y="9507"/>
                  </a:cubicBezTo>
                  <a:cubicBezTo>
                    <a:pt x="7027" y="9258"/>
                    <a:pt x="8133" y="8490"/>
                    <a:pt x="8828" y="7438"/>
                  </a:cubicBezTo>
                  <a:cubicBezTo>
                    <a:pt x="9239" y="6813"/>
                    <a:pt x="9506" y="6083"/>
                    <a:pt x="9577" y="5315"/>
                  </a:cubicBezTo>
                  <a:lnTo>
                    <a:pt x="9577" y="5298"/>
                  </a:lnTo>
                  <a:cubicBezTo>
                    <a:pt x="9596" y="5137"/>
                    <a:pt x="9613" y="4977"/>
                    <a:pt x="9613" y="4799"/>
                  </a:cubicBezTo>
                  <a:cubicBezTo>
                    <a:pt x="9613" y="3639"/>
                    <a:pt x="9203" y="2569"/>
                    <a:pt x="8507" y="1731"/>
                  </a:cubicBezTo>
                  <a:cubicBezTo>
                    <a:pt x="8043" y="1177"/>
                    <a:pt x="7455" y="732"/>
                    <a:pt x="6795" y="428"/>
                  </a:cubicBezTo>
                  <a:cubicBezTo>
                    <a:pt x="6188" y="162"/>
                    <a:pt x="5511" y="0"/>
                    <a:pt x="4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42"/>
            <p:cNvSpPr/>
            <p:nvPr/>
          </p:nvSpPr>
          <p:spPr>
            <a:xfrm>
              <a:off x="7132214" y="3944464"/>
              <a:ext cx="37163" cy="70214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6" y="0"/>
                  </a:moveTo>
                  <a:cubicBezTo>
                    <a:pt x="75" y="0"/>
                    <a:pt x="65" y="2"/>
                    <a:pt x="55" y="7"/>
                  </a:cubicBezTo>
                  <a:cubicBezTo>
                    <a:pt x="19" y="43"/>
                    <a:pt x="1" y="78"/>
                    <a:pt x="19" y="114"/>
                  </a:cubicBezTo>
                  <a:lnTo>
                    <a:pt x="322" y="613"/>
                  </a:lnTo>
                  <a:lnTo>
                    <a:pt x="821" y="1809"/>
                  </a:lnTo>
                  <a:lnTo>
                    <a:pt x="1249" y="2594"/>
                  </a:lnTo>
                  <a:cubicBezTo>
                    <a:pt x="1249" y="2611"/>
                    <a:pt x="1285" y="2629"/>
                    <a:pt x="1303" y="2629"/>
                  </a:cubicBezTo>
                  <a:lnTo>
                    <a:pt x="1339" y="2629"/>
                  </a:lnTo>
                  <a:cubicBezTo>
                    <a:pt x="1375" y="2594"/>
                    <a:pt x="1392" y="2558"/>
                    <a:pt x="1375" y="2522"/>
                  </a:cubicBezTo>
                  <a:lnTo>
                    <a:pt x="964" y="1738"/>
                  </a:lnTo>
                  <a:lnTo>
                    <a:pt x="447" y="561"/>
                  </a:lnTo>
                  <a:lnTo>
                    <a:pt x="162" y="43"/>
                  </a:lnTo>
                  <a:cubicBezTo>
                    <a:pt x="148" y="17"/>
                    <a:pt x="11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42"/>
            <p:cNvSpPr/>
            <p:nvPr/>
          </p:nvSpPr>
          <p:spPr>
            <a:xfrm>
              <a:off x="7143187" y="3880363"/>
              <a:ext cx="77636" cy="5767"/>
            </a:xfrm>
            <a:custGeom>
              <a:avLst/>
              <a:gdLst/>
              <a:ahLst/>
              <a:cxnLst/>
              <a:rect l="l" t="t" r="r" b="b"/>
              <a:pathLst>
                <a:path w="2908" h="216" extrusionOk="0">
                  <a:moveTo>
                    <a:pt x="2819" y="1"/>
                  </a:moveTo>
                  <a:lnTo>
                    <a:pt x="72" y="72"/>
                  </a:lnTo>
                  <a:cubicBezTo>
                    <a:pt x="36" y="72"/>
                    <a:pt x="1" y="108"/>
                    <a:pt x="1" y="144"/>
                  </a:cubicBezTo>
                  <a:cubicBezTo>
                    <a:pt x="1" y="196"/>
                    <a:pt x="36" y="215"/>
                    <a:pt x="72" y="215"/>
                  </a:cubicBezTo>
                  <a:lnTo>
                    <a:pt x="2836" y="161"/>
                  </a:lnTo>
                  <a:cubicBezTo>
                    <a:pt x="2871" y="161"/>
                    <a:pt x="2907" y="125"/>
                    <a:pt x="2907" y="72"/>
                  </a:cubicBezTo>
                  <a:cubicBezTo>
                    <a:pt x="2907" y="37"/>
                    <a:pt x="2871" y="1"/>
                    <a:pt x="2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42"/>
            <p:cNvSpPr/>
            <p:nvPr/>
          </p:nvSpPr>
          <p:spPr>
            <a:xfrm>
              <a:off x="7100337" y="3792769"/>
              <a:ext cx="7155" cy="61912"/>
            </a:xfrm>
            <a:custGeom>
              <a:avLst/>
              <a:gdLst/>
              <a:ahLst/>
              <a:cxnLst/>
              <a:rect l="l" t="t" r="r" b="b"/>
              <a:pathLst>
                <a:path w="268" h="2319" extrusionOk="0">
                  <a:moveTo>
                    <a:pt x="196" y="0"/>
                  </a:moveTo>
                  <a:cubicBezTo>
                    <a:pt x="143" y="0"/>
                    <a:pt x="125" y="36"/>
                    <a:pt x="125" y="89"/>
                  </a:cubicBezTo>
                  <a:lnTo>
                    <a:pt x="1" y="2229"/>
                  </a:lnTo>
                  <a:cubicBezTo>
                    <a:pt x="1" y="2283"/>
                    <a:pt x="36" y="2319"/>
                    <a:pt x="72" y="2319"/>
                  </a:cubicBezTo>
                  <a:lnTo>
                    <a:pt x="89" y="2319"/>
                  </a:lnTo>
                  <a:cubicBezTo>
                    <a:pt x="125" y="2319"/>
                    <a:pt x="160" y="2283"/>
                    <a:pt x="160" y="2248"/>
                  </a:cubicBezTo>
                  <a:lnTo>
                    <a:pt x="267" y="89"/>
                  </a:lnTo>
                  <a:cubicBezTo>
                    <a:pt x="267" y="53"/>
                    <a:pt x="232" y="17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42"/>
            <p:cNvSpPr/>
            <p:nvPr/>
          </p:nvSpPr>
          <p:spPr>
            <a:xfrm>
              <a:off x="6996031" y="3868750"/>
              <a:ext cx="54329" cy="21171"/>
            </a:xfrm>
            <a:custGeom>
              <a:avLst/>
              <a:gdLst/>
              <a:ahLst/>
              <a:cxnLst/>
              <a:rect l="l" t="t" r="r" b="b"/>
              <a:pathLst>
                <a:path w="2035" h="793" extrusionOk="0">
                  <a:moveTo>
                    <a:pt x="80" y="1"/>
                  </a:moveTo>
                  <a:cubicBezTo>
                    <a:pt x="54" y="1"/>
                    <a:pt x="32" y="18"/>
                    <a:pt x="20" y="44"/>
                  </a:cubicBezTo>
                  <a:cubicBezTo>
                    <a:pt x="1" y="79"/>
                    <a:pt x="20" y="132"/>
                    <a:pt x="55" y="151"/>
                  </a:cubicBezTo>
                  <a:lnTo>
                    <a:pt x="1927" y="793"/>
                  </a:lnTo>
                  <a:lnTo>
                    <a:pt x="1946" y="793"/>
                  </a:lnTo>
                  <a:cubicBezTo>
                    <a:pt x="1981" y="793"/>
                    <a:pt x="2017" y="774"/>
                    <a:pt x="2017" y="738"/>
                  </a:cubicBezTo>
                  <a:cubicBezTo>
                    <a:pt x="2034" y="703"/>
                    <a:pt x="2017" y="667"/>
                    <a:pt x="1981" y="650"/>
                  </a:cubicBezTo>
                  <a:lnTo>
                    <a:pt x="108" y="8"/>
                  </a:lnTo>
                  <a:cubicBezTo>
                    <a:pt x="98" y="3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42"/>
            <p:cNvSpPr/>
            <p:nvPr/>
          </p:nvSpPr>
          <p:spPr>
            <a:xfrm>
              <a:off x="7030337" y="3944597"/>
              <a:ext cx="41915" cy="57693"/>
            </a:xfrm>
            <a:custGeom>
              <a:avLst/>
              <a:gdLst/>
              <a:ahLst/>
              <a:cxnLst/>
              <a:rect l="l" t="t" r="r" b="b"/>
              <a:pathLst>
                <a:path w="1570" h="2161" extrusionOk="0">
                  <a:moveTo>
                    <a:pt x="1475" y="1"/>
                  </a:moveTo>
                  <a:cubicBezTo>
                    <a:pt x="1454" y="1"/>
                    <a:pt x="1432" y="16"/>
                    <a:pt x="1410" y="38"/>
                  </a:cubicBezTo>
                  <a:lnTo>
                    <a:pt x="19" y="2035"/>
                  </a:lnTo>
                  <a:cubicBezTo>
                    <a:pt x="0" y="2071"/>
                    <a:pt x="0" y="2125"/>
                    <a:pt x="36" y="2142"/>
                  </a:cubicBezTo>
                  <a:cubicBezTo>
                    <a:pt x="54" y="2161"/>
                    <a:pt x="71" y="2161"/>
                    <a:pt x="90" y="2161"/>
                  </a:cubicBezTo>
                  <a:cubicBezTo>
                    <a:pt x="107" y="2161"/>
                    <a:pt x="126" y="2142"/>
                    <a:pt x="143" y="2125"/>
                  </a:cubicBezTo>
                  <a:lnTo>
                    <a:pt x="1534" y="128"/>
                  </a:lnTo>
                  <a:cubicBezTo>
                    <a:pt x="1570" y="92"/>
                    <a:pt x="1552" y="38"/>
                    <a:pt x="1517" y="21"/>
                  </a:cubicBezTo>
                  <a:cubicBezTo>
                    <a:pt x="1503" y="7"/>
                    <a:pt x="1489" y="1"/>
                    <a:pt x="1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42"/>
            <p:cNvSpPr/>
            <p:nvPr/>
          </p:nvSpPr>
          <p:spPr>
            <a:xfrm>
              <a:off x="7037946" y="3837514"/>
              <a:ext cx="129082" cy="122889"/>
            </a:xfrm>
            <a:custGeom>
              <a:avLst/>
              <a:gdLst/>
              <a:ahLst/>
              <a:cxnLst/>
              <a:rect l="l" t="t" r="r" b="b"/>
              <a:pathLst>
                <a:path w="4835" h="4603" extrusionOk="0">
                  <a:moveTo>
                    <a:pt x="2426" y="1"/>
                  </a:moveTo>
                  <a:lnTo>
                    <a:pt x="0" y="1749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4" y="174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42"/>
            <p:cNvSpPr/>
            <p:nvPr/>
          </p:nvSpPr>
          <p:spPr>
            <a:xfrm>
              <a:off x="7040802" y="3747998"/>
              <a:ext cx="129082" cy="62392"/>
            </a:xfrm>
            <a:custGeom>
              <a:avLst/>
              <a:gdLst/>
              <a:ahLst/>
              <a:cxnLst/>
              <a:rect l="l" t="t" r="r" b="b"/>
              <a:pathLst>
                <a:path w="4835" h="2337" extrusionOk="0">
                  <a:moveTo>
                    <a:pt x="2319" y="1"/>
                  </a:moveTo>
                  <a:cubicBezTo>
                    <a:pt x="1517" y="1"/>
                    <a:pt x="750" y="161"/>
                    <a:pt x="55" y="429"/>
                  </a:cubicBezTo>
                  <a:lnTo>
                    <a:pt x="0" y="572"/>
                  </a:lnTo>
                  <a:lnTo>
                    <a:pt x="2426" y="2337"/>
                  </a:lnTo>
                  <a:lnTo>
                    <a:pt x="4835" y="572"/>
                  </a:lnTo>
                  <a:lnTo>
                    <a:pt x="4835" y="536"/>
                  </a:lnTo>
                  <a:cubicBezTo>
                    <a:pt x="4067" y="196"/>
                    <a:pt x="3211" y="1"/>
                    <a:pt x="2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42"/>
            <p:cNvSpPr/>
            <p:nvPr/>
          </p:nvSpPr>
          <p:spPr>
            <a:xfrm>
              <a:off x="6940340" y="3799444"/>
              <a:ext cx="68105" cy="121901"/>
            </a:xfrm>
            <a:custGeom>
              <a:avLst/>
              <a:gdLst/>
              <a:ahLst/>
              <a:cxnLst/>
              <a:rect l="l" t="t" r="r" b="b"/>
              <a:pathLst>
                <a:path w="2551" h="4566" extrusionOk="0">
                  <a:moveTo>
                    <a:pt x="1642" y="0"/>
                  </a:moveTo>
                  <a:cubicBezTo>
                    <a:pt x="607" y="1087"/>
                    <a:pt x="1" y="2550"/>
                    <a:pt x="1" y="4155"/>
                  </a:cubicBezTo>
                  <a:lnTo>
                    <a:pt x="1" y="4476"/>
                  </a:lnTo>
                  <a:lnTo>
                    <a:pt x="125" y="4566"/>
                  </a:lnTo>
                  <a:lnTo>
                    <a:pt x="2551" y="2799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42"/>
            <p:cNvSpPr/>
            <p:nvPr/>
          </p:nvSpPr>
          <p:spPr>
            <a:xfrm>
              <a:off x="6959402" y="3986539"/>
              <a:ext cx="104788" cy="80012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1"/>
                  </a:moveTo>
                  <a:lnTo>
                    <a:pt x="0" y="36"/>
                  </a:lnTo>
                  <a:cubicBezTo>
                    <a:pt x="785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42"/>
            <p:cNvSpPr/>
            <p:nvPr/>
          </p:nvSpPr>
          <p:spPr>
            <a:xfrm>
              <a:off x="7131280" y="3991798"/>
              <a:ext cx="107164" cy="77610"/>
            </a:xfrm>
            <a:custGeom>
              <a:avLst/>
              <a:gdLst/>
              <a:ahLst/>
              <a:cxnLst/>
              <a:rect l="l" t="t" r="r" b="b"/>
              <a:pathLst>
                <a:path w="4014" h="2907" extrusionOk="0">
                  <a:moveTo>
                    <a:pt x="928" y="0"/>
                  </a:moveTo>
                  <a:lnTo>
                    <a:pt x="0" y="2835"/>
                  </a:lnTo>
                  <a:lnTo>
                    <a:pt x="107" y="2907"/>
                  </a:lnTo>
                  <a:cubicBezTo>
                    <a:pt x="1731" y="2604"/>
                    <a:pt x="3139" y="1623"/>
                    <a:pt x="4014" y="286"/>
                  </a:cubicBezTo>
                  <a:lnTo>
                    <a:pt x="39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42"/>
            <p:cNvSpPr/>
            <p:nvPr/>
          </p:nvSpPr>
          <p:spPr>
            <a:xfrm>
              <a:off x="7196528" y="3806545"/>
              <a:ext cx="68586" cy="122889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54"/>
                  </a:lnTo>
                  <a:lnTo>
                    <a:pt x="2426" y="4602"/>
                  </a:lnTo>
                  <a:lnTo>
                    <a:pt x="2533" y="4531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3" y="1054"/>
                    <a:pt x="1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" name="Google Shape;2379;p4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sp>
        <p:nvSpPr>
          <p:cNvPr id="2380" name="Google Shape;2380;p43"/>
          <p:cNvSpPr txBox="1"/>
          <p:nvPr/>
        </p:nvSpPr>
        <p:spPr>
          <a:xfrm>
            <a:off x="609600" y="5837133"/>
            <a:ext cx="10972800" cy="3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600" b="1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600" b="1" kern="0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600" ker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381" name="Google Shape;2381;p43"/>
          <p:cNvGrpSpPr/>
          <p:nvPr/>
        </p:nvGrpSpPr>
        <p:grpSpPr>
          <a:xfrm>
            <a:off x="7122201" y="1996334"/>
            <a:ext cx="4118767" cy="758367"/>
            <a:chOff x="5341650" y="1497250"/>
            <a:chExt cx="3089075" cy="568775"/>
          </a:xfrm>
        </p:grpSpPr>
        <p:sp>
          <p:nvSpPr>
            <p:cNvPr id="2382" name="Google Shape;2382;p43"/>
            <p:cNvSpPr txBox="1"/>
            <p:nvPr/>
          </p:nvSpPr>
          <p:spPr>
            <a:xfrm>
              <a:off x="6248225" y="1499325"/>
              <a:ext cx="21825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the smallest planet in the Solar System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83" name="Google Shape;2383;p43"/>
            <p:cNvSpPr/>
            <p:nvPr/>
          </p:nvSpPr>
          <p:spPr>
            <a:xfrm>
              <a:off x="5341650" y="1497250"/>
              <a:ext cx="906577" cy="359387"/>
            </a:xfrm>
            <a:custGeom>
              <a:avLst/>
              <a:gdLst/>
              <a:ahLst/>
              <a:cxnLst/>
              <a:rect l="l" t="t" r="r" b="b"/>
              <a:pathLst>
                <a:path w="76456" h="17514" extrusionOk="0">
                  <a:moveTo>
                    <a:pt x="1" y="1"/>
                  </a:moveTo>
                  <a:lnTo>
                    <a:pt x="76456" y="1"/>
                  </a:lnTo>
                  <a:lnTo>
                    <a:pt x="76456" y="17513"/>
                  </a:lnTo>
                  <a:lnTo>
                    <a:pt x="1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49BA4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400" kern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384" name="Google Shape;2384;p43"/>
          <p:cNvGrpSpPr/>
          <p:nvPr/>
        </p:nvGrpSpPr>
        <p:grpSpPr>
          <a:xfrm>
            <a:off x="7122201" y="2856264"/>
            <a:ext cx="4118767" cy="758397"/>
            <a:chOff x="5341650" y="2142198"/>
            <a:chExt cx="3089075" cy="568798"/>
          </a:xfrm>
        </p:grpSpPr>
        <p:sp>
          <p:nvSpPr>
            <p:cNvPr id="2385" name="Google Shape;2385;p43"/>
            <p:cNvSpPr txBox="1"/>
            <p:nvPr/>
          </p:nvSpPr>
          <p:spPr>
            <a:xfrm>
              <a:off x="6248225" y="2144296"/>
              <a:ext cx="21825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lnSpc>
                  <a:spcPct val="115000"/>
                </a:lnSpc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composed of hydrogen and helium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defTabSz="1219170">
                <a:lnSpc>
                  <a:spcPct val="115000"/>
                </a:lnSpc>
                <a:spcBef>
                  <a:spcPts val="2133"/>
                </a:spcBef>
                <a:spcAft>
                  <a:spcPts val="2133"/>
                </a:spcAft>
                <a:buClr>
                  <a:srgbClr val="000000"/>
                </a:buClr>
              </a:pP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86" name="Google Shape;2386;p43"/>
            <p:cNvSpPr/>
            <p:nvPr/>
          </p:nvSpPr>
          <p:spPr>
            <a:xfrm>
              <a:off x="5341650" y="2142198"/>
              <a:ext cx="906174" cy="359411"/>
            </a:xfrm>
            <a:custGeom>
              <a:avLst/>
              <a:gdLst/>
              <a:ahLst/>
              <a:cxnLst/>
              <a:rect l="l" t="t" r="r" b="b"/>
              <a:pathLst>
                <a:path w="76422" h="17513" extrusionOk="0">
                  <a:moveTo>
                    <a:pt x="0" y="0"/>
                  </a:moveTo>
                  <a:lnTo>
                    <a:pt x="76422" y="0"/>
                  </a:lnTo>
                  <a:lnTo>
                    <a:pt x="76422" y="17513"/>
                  </a:lnTo>
                  <a:lnTo>
                    <a:pt x="0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F9D93D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400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387" name="Google Shape;2387;p43"/>
          <p:cNvGrpSpPr/>
          <p:nvPr/>
        </p:nvGrpSpPr>
        <p:grpSpPr>
          <a:xfrm>
            <a:off x="4272385" y="4726285"/>
            <a:ext cx="623236" cy="664203"/>
            <a:chOff x="433608" y="1662242"/>
            <a:chExt cx="909746" cy="969544"/>
          </a:xfrm>
        </p:grpSpPr>
        <p:sp>
          <p:nvSpPr>
            <p:cNvPr id="2388" name="Google Shape;2388;p43"/>
            <p:cNvSpPr/>
            <p:nvPr/>
          </p:nvSpPr>
          <p:spPr>
            <a:xfrm>
              <a:off x="433608" y="1663229"/>
              <a:ext cx="282261" cy="968557"/>
            </a:xfrm>
            <a:custGeom>
              <a:avLst/>
              <a:gdLst/>
              <a:ahLst/>
              <a:cxnLst/>
              <a:rect l="l" t="t" r="r" b="b"/>
              <a:pathLst>
                <a:path w="18293" h="62771" extrusionOk="0">
                  <a:moveTo>
                    <a:pt x="17881" y="1"/>
                  </a:moveTo>
                  <a:cubicBezTo>
                    <a:pt x="15492" y="1"/>
                    <a:pt x="505" y="696"/>
                    <a:pt x="1" y="18115"/>
                  </a:cubicBezTo>
                  <a:lnTo>
                    <a:pt x="1" y="55403"/>
                  </a:lnTo>
                  <a:lnTo>
                    <a:pt x="1" y="56681"/>
                  </a:lnTo>
                  <a:lnTo>
                    <a:pt x="1" y="62771"/>
                  </a:lnTo>
                  <a:lnTo>
                    <a:pt x="1893" y="62771"/>
                  </a:lnTo>
                  <a:lnTo>
                    <a:pt x="1893" y="56681"/>
                  </a:lnTo>
                  <a:lnTo>
                    <a:pt x="4219" y="56681"/>
                  </a:lnTo>
                  <a:lnTo>
                    <a:pt x="4219" y="62771"/>
                  </a:lnTo>
                  <a:lnTo>
                    <a:pt x="6113" y="62771"/>
                  </a:lnTo>
                  <a:lnTo>
                    <a:pt x="6113" y="56681"/>
                  </a:lnTo>
                  <a:lnTo>
                    <a:pt x="8188" y="56681"/>
                  </a:lnTo>
                  <a:lnTo>
                    <a:pt x="8188" y="62771"/>
                  </a:lnTo>
                  <a:lnTo>
                    <a:pt x="10082" y="62771"/>
                  </a:lnTo>
                  <a:lnTo>
                    <a:pt x="10082" y="56681"/>
                  </a:lnTo>
                  <a:lnTo>
                    <a:pt x="12339" y="56681"/>
                  </a:lnTo>
                  <a:lnTo>
                    <a:pt x="12339" y="62771"/>
                  </a:lnTo>
                  <a:lnTo>
                    <a:pt x="14233" y="62771"/>
                  </a:lnTo>
                  <a:lnTo>
                    <a:pt x="14233" y="56681"/>
                  </a:lnTo>
                  <a:lnTo>
                    <a:pt x="16398" y="56681"/>
                  </a:lnTo>
                  <a:lnTo>
                    <a:pt x="16398" y="62771"/>
                  </a:lnTo>
                  <a:lnTo>
                    <a:pt x="18292" y="62771"/>
                  </a:lnTo>
                  <a:lnTo>
                    <a:pt x="18292" y="55403"/>
                  </a:lnTo>
                  <a:lnTo>
                    <a:pt x="18201" y="55403"/>
                  </a:lnTo>
                  <a:lnTo>
                    <a:pt x="18201" y="19620"/>
                  </a:lnTo>
                  <a:lnTo>
                    <a:pt x="18201" y="18115"/>
                  </a:lnTo>
                  <a:lnTo>
                    <a:pt x="18201" y="6"/>
                  </a:lnTo>
                  <a:cubicBezTo>
                    <a:pt x="18201" y="6"/>
                    <a:pt x="18089" y="1"/>
                    <a:pt x="17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43"/>
            <p:cNvSpPr/>
            <p:nvPr/>
          </p:nvSpPr>
          <p:spPr>
            <a:xfrm>
              <a:off x="433608" y="2342886"/>
              <a:ext cx="282261" cy="137265"/>
            </a:xfrm>
            <a:custGeom>
              <a:avLst/>
              <a:gdLst/>
              <a:ahLst/>
              <a:cxnLst/>
              <a:rect l="l" t="t" r="r" b="b"/>
              <a:pathLst>
                <a:path w="18293" h="8896" extrusionOk="0">
                  <a:moveTo>
                    <a:pt x="1" y="0"/>
                  </a:moveTo>
                  <a:lnTo>
                    <a:pt x="1" y="8895"/>
                  </a:lnTo>
                  <a:lnTo>
                    <a:pt x="18292" y="8895"/>
                  </a:lnTo>
                  <a:lnTo>
                    <a:pt x="18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43"/>
            <p:cNvSpPr/>
            <p:nvPr/>
          </p:nvSpPr>
          <p:spPr>
            <a:xfrm>
              <a:off x="433608" y="2077180"/>
              <a:ext cx="282261" cy="137265"/>
            </a:xfrm>
            <a:custGeom>
              <a:avLst/>
              <a:gdLst/>
              <a:ahLst/>
              <a:cxnLst/>
              <a:rect l="l" t="t" r="r" b="b"/>
              <a:pathLst>
                <a:path w="18293" h="8896" extrusionOk="0">
                  <a:moveTo>
                    <a:pt x="1" y="1"/>
                  </a:moveTo>
                  <a:lnTo>
                    <a:pt x="1" y="8896"/>
                  </a:lnTo>
                  <a:lnTo>
                    <a:pt x="18292" y="8896"/>
                  </a:lnTo>
                  <a:lnTo>
                    <a:pt x="18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43"/>
            <p:cNvSpPr/>
            <p:nvPr/>
          </p:nvSpPr>
          <p:spPr>
            <a:xfrm>
              <a:off x="433608" y="1812169"/>
              <a:ext cx="280841" cy="137265"/>
            </a:xfrm>
            <a:custGeom>
              <a:avLst/>
              <a:gdLst/>
              <a:ahLst/>
              <a:cxnLst/>
              <a:rect l="l" t="t" r="r" b="b"/>
              <a:pathLst>
                <a:path w="18201" h="8896" extrusionOk="0">
                  <a:moveTo>
                    <a:pt x="1780" y="0"/>
                  </a:moveTo>
                  <a:cubicBezTo>
                    <a:pt x="776" y="2259"/>
                    <a:pt x="92" y="5042"/>
                    <a:pt x="1" y="8463"/>
                  </a:cubicBezTo>
                  <a:lnTo>
                    <a:pt x="1" y="8895"/>
                  </a:lnTo>
                  <a:lnTo>
                    <a:pt x="18201" y="8895"/>
                  </a:lnTo>
                  <a:lnTo>
                    <a:pt x="18201" y="8463"/>
                  </a:lnTo>
                  <a:lnTo>
                    <a:pt x="182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43"/>
            <p:cNvSpPr/>
            <p:nvPr/>
          </p:nvSpPr>
          <p:spPr>
            <a:xfrm>
              <a:off x="714451" y="1663306"/>
              <a:ext cx="117901" cy="279437"/>
            </a:xfrm>
            <a:custGeom>
              <a:avLst/>
              <a:gdLst/>
              <a:ahLst/>
              <a:cxnLst/>
              <a:rect l="l" t="t" r="r" b="b"/>
              <a:pathLst>
                <a:path w="7641" h="18110" extrusionOk="0">
                  <a:moveTo>
                    <a:pt x="1" y="1"/>
                  </a:moveTo>
                  <a:lnTo>
                    <a:pt x="1" y="18110"/>
                  </a:lnTo>
                  <a:lnTo>
                    <a:pt x="7640" y="18110"/>
                  </a:lnTo>
                  <a:lnTo>
                    <a:pt x="76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43"/>
            <p:cNvSpPr/>
            <p:nvPr/>
          </p:nvSpPr>
          <p:spPr>
            <a:xfrm>
              <a:off x="833053" y="1662242"/>
              <a:ext cx="235446" cy="280502"/>
            </a:xfrm>
            <a:custGeom>
              <a:avLst/>
              <a:gdLst/>
              <a:ahLst/>
              <a:cxnLst/>
              <a:rect l="l" t="t" r="r" b="b"/>
              <a:pathLst>
                <a:path w="15259" h="18179" extrusionOk="0">
                  <a:moveTo>
                    <a:pt x="0" y="0"/>
                  </a:moveTo>
                  <a:lnTo>
                    <a:pt x="0" y="18109"/>
                  </a:lnTo>
                  <a:lnTo>
                    <a:pt x="7618" y="18109"/>
                  </a:lnTo>
                  <a:lnTo>
                    <a:pt x="7618" y="18179"/>
                  </a:lnTo>
                  <a:lnTo>
                    <a:pt x="15259" y="18179"/>
                  </a:lnTo>
                  <a:lnTo>
                    <a:pt x="15259" y="70"/>
                  </a:lnTo>
                  <a:lnTo>
                    <a:pt x="7641" y="70"/>
                  </a:lnTo>
                  <a:lnTo>
                    <a:pt x="76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43"/>
            <p:cNvSpPr/>
            <p:nvPr/>
          </p:nvSpPr>
          <p:spPr>
            <a:xfrm>
              <a:off x="1061462" y="1663229"/>
              <a:ext cx="281891" cy="968557"/>
            </a:xfrm>
            <a:custGeom>
              <a:avLst/>
              <a:gdLst/>
              <a:ahLst/>
              <a:cxnLst/>
              <a:rect l="l" t="t" r="r" b="b"/>
              <a:pathLst>
                <a:path w="18269" h="62771" extrusionOk="0">
                  <a:moveTo>
                    <a:pt x="388" y="1"/>
                  </a:moveTo>
                  <a:cubicBezTo>
                    <a:pt x="181" y="1"/>
                    <a:pt x="68" y="6"/>
                    <a:pt x="68" y="6"/>
                  </a:cubicBezTo>
                  <a:lnTo>
                    <a:pt x="68" y="18115"/>
                  </a:lnTo>
                  <a:lnTo>
                    <a:pt x="68" y="19620"/>
                  </a:lnTo>
                  <a:lnTo>
                    <a:pt x="68" y="55403"/>
                  </a:lnTo>
                  <a:lnTo>
                    <a:pt x="1" y="55403"/>
                  </a:lnTo>
                  <a:lnTo>
                    <a:pt x="1" y="62771"/>
                  </a:lnTo>
                  <a:lnTo>
                    <a:pt x="1893" y="62771"/>
                  </a:lnTo>
                  <a:lnTo>
                    <a:pt x="1893" y="56681"/>
                  </a:lnTo>
                  <a:lnTo>
                    <a:pt x="4037" y="56681"/>
                  </a:lnTo>
                  <a:lnTo>
                    <a:pt x="4037" y="62771"/>
                  </a:lnTo>
                  <a:lnTo>
                    <a:pt x="5931" y="62771"/>
                  </a:lnTo>
                  <a:lnTo>
                    <a:pt x="5931" y="56681"/>
                  </a:lnTo>
                  <a:lnTo>
                    <a:pt x="8188" y="56681"/>
                  </a:lnTo>
                  <a:lnTo>
                    <a:pt x="8188" y="62771"/>
                  </a:lnTo>
                  <a:lnTo>
                    <a:pt x="10081" y="62771"/>
                  </a:lnTo>
                  <a:lnTo>
                    <a:pt x="10081" y="56681"/>
                  </a:lnTo>
                  <a:lnTo>
                    <a:pt x="12156" y="56681"/>
                  </a:lnTo>
                  <a:lnTo>
                    <a:pt x="12156" y="62771"/>
                  </a:lnTo>
                  <a:lnTo>
                    <a:pt x="14050" y="62771"/>
                  </a:lnTo>
                  <a:lnTo>
                    <a:pt x="14050" y="56681"/>
                  </a:lnTo>
                  <a:lnTo>
                    <a:pt x="16376" y="56681"/>
                  </a:lnTo>
                  <a:lnTo>
                    <a:pt x="16376" y="62771"/>
                  </a:lnTo>
                  <a:lnTo>
                    <a:pt x="18268" y="62771"/>
                  </a:lnTo>
                  <a:lnTo>
                    <a:pt x="18268" y="56681"/>
                  </a:lnTo>
                  <a:lnTo>
                    <a:pt x="18268" y="55403"/>
                  </a:lnTo>
                  <a:lnTo>
                    <a:pt x="18268" y="18115"/>
                  </a:lnTo>
                  <a:cubicBezTo>
                    <a:pt x="17765" y="696"/>
                    <a:pt x="2777" y="1"/>
                    <a:pt x="3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43"/>
            <p:cNvSpPr/>
            <p:nvPr/>
          </p:nvSpPr>
          <p:spPr>
            <a:xfrm>
              <a:off x="1061462" y="2342886"/>
              <a:ext cx="281891" cy="137265"/>
            </a:xfrm>
            <a:custGeom>
              <a:avLst/>
              <a:gdLst/>
              <a:ahLst/>
              <a:cxnLst/>
              <a:rect l="l" t="t" r="r" b="b"/>
              <a:pathLst>
                <a:path w="18269" h="8896" extrusionOk="0">
                  <a:moveTo>
                    <a:pt x="1" y="0"/>
                  </a:moveTo>
                  <a:lnTo>
                    <a:pt x="1" y="8895"/>
                  </a:lnTo>
                  <a:lnTo>
                    <a:pt x="18268" y="8895"/>
                  </a:lnTo>
                  <a:lnTo>
                    <a:pt x="18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43"/>
            <p:cNvSpPr/>
            <p:nvPr/>
          </p:nvSpPr>
          <p:spPr>
            <a:xfrm>
              <a:off x="1061462" y="2077180"/>
              <a:ext cx="281891" cy="137265"/>
            </a:xfrm>
            <a:custGeom>
              <a:avLst/>
              <a:gdLst/>
              <a:ahLst/>
              <a:cxnLst/>
              <a:rect l="l" t="t" r="r" b="b"/>
              <a:pathLst>
                <a:path w="18269" h="8896" extrusionOk="0">
                  <a:moveTo>
                    <a:pt x="1" y="1"/>
                  </a:moveTo>
                  <a:lnTo>
                    <a:pt x="1" y="8896"/>
                  </a:lnTo>
                  <a:lnTo>
                    <a:pt x="18268" y="8896"/>
                  </a:lnTo>
                  <a:lnTo>
                    <a:pt x="18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43"/>
            <p:cNvSpPr/>
            <p:nvPr/>
          </p:nvSpPr>
          <p:spPr>
            <a:xfrm>
              <a:off x="1062512" y="1812169"/>
              <a:ext cx="280841" cy="137265"/>
            </a:xfrm>
            <a:custGeom>
              <a:avLst/>
              <a:gdLst/>
              <a:ahLst/>
              <a:cxnLst/>
              <a:rect l="l" t="t" r="r" b="b"/>
              <a:pathLst>
                <a:path w="18201" h="8896" extrusionOk="0">
                  <a:moveTo>
                    <a:pt x="0" y="0"/>
                  </a:moveTo>
                  <a:lnTo>
                    <a:pt x="0" y="8463"/>
                  </a:lnTo>
                  <a:lnTo>
                    <a:pt x="0" y="8895"/>
                  </a:lnTo>
                  <a:lnTo>
                    <a:pt x="18200" y="8895"/>
                  </a:lnTo>
                  <a:lnTo>
                    <a:pt x="18200" y="8463"/>
                  </a:lnTo>
                  <a:cubicBezTo>
                    <a:pt x="18109" y="5042"/>
                    <a:pt x="17449" y="2259"/>
                    <a:pt x="164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398" name="Google Shape;2398;p43"/>
          <p:cNvGrpSpPr/>
          <p:nvPr/>
        </p:nvGrpSpPr>
        <p:grpSpPr>
          <a:xfrm>
            <a:off x="1902133" y="4769926"/>
            <a:ext cx="708123" cy="576953"/>
            <a:chOff x="7715400" y="1764126"/>
            <a:chExt cx="1033654" cy="842185"/>
          </a:xfrm>
        </p:grpSpPr>
        <p:sp>
          <p:nvSpPr>
            <p:cNvPr id="2399" name="Google Shape;2399;p43"/>
            <p:cNvSpPr/>
            <p:nvPr/>
          </p:nvSpPr>
          <p:spPr>
            <a:xfrm>
              <a:off x="7930770" y="1765175"/>
              <a:ext cx="599687" cy="841089"/>
            </a:xfrm>
            <a:custGeom>
              <a:avLst/>
              <a:gdLst/>
              <a:ahLst/>
              <a:cxnLst/>
              <a:rect l="l" t="t" r="r" b="b"/>
              <a:pathLst>
                <a:path w="38865" h="54510" extrusionOk="0">
                  <a:moveTo>
                    <a:pt x="298" y="0"/>
                  </a:moveTo>
                  <a:lnTo>
                    <a:pt x="1" y="54305"/>
                  </a:lnTo>
                  <a:lnTo>
                    <a:pt x="38569" y="54509"/>
                  </a:lnTo>
                  <a:lnTo>
                    <a:pt x="38864" y="228"/>
                  </a:lnTo>
                  <a:lnTo>
                    <a:pt x="28533" y="161"/>
                  </a:lnTo>
                  <a:cubicBezTo>
                    <a:pt x="27283" y="4136"/>
                    <a:pt x="23590" y="7003"/>
                    <a:pt x="19209" y="7003"/>
                  </a:cubicBezTo>
                  <a:cubicBezTo>
                    <a:pt x="19192" y="7003"/>
                    <a:pt x="19176" y="7003"/>
                    <a:pt x="19159" y="7003"/>
                  </a:cubicBezTo>
                  <a:cubicBezTo>
                    <a:pt x="14758" y="6979"/>
                    <a:pt x="11063" y="4060"/>
                    <a:pt x="9854" y="46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43"/>
            <p:cNvSpPr/>
            <p:nvPr/>
          </p:nvSpPr>
          <p:spPr>
            <a:xfrm>
              <a:off x="7715400" y="1764126"/>
              <a:ext cx="291056" cy="243177"/>
            </a:xfrm>
            <a:custGeom>
              <a:avLst/>
              <a:gdLst/>
              <a:ahLst/>
              <a:cxnLst/>
              <a:rect l="l" t="t" r="r" b="b"/>
              <a:pathLst>
                <a:path w="18863" h="15760" extrusionOk="0">
                  <a:moveTo>
                    <a:pt x="91" y="1"/>
                  </a:moveTo>
                  <a:lnTo>
                    <a:pt x="0" y="15647"/>
                  </a:lnTo>
                  <a:lnTo>
                    <a:pt x="18771" y="15760"/>
                  </a:lnTo>
                  <a:lnTo>
                    <a:pt x="18862" y="9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43"/>
            <p:cNvSpPr/>
            <p:nvPr/>
          </p:nvSpPr>
          <p:spPr>
            <a:xfrm>
              <a:off x="8458339" y="1767984"/>
              <a:ext cx="290701" cy="243547"/>
            </a:xfrm>
            <a:custGeom>
              <a:avLst/>
              <a:gdLst/>
              <a:ahLst/>
              <a:cxnLst/>
              <a:rect l="l" t="t" r="r" b="b"/>
              <a:pathLst>
                <a:path w="18840" h="15784" extrusionOk="0">
                  <a:moveTo>
                    <a:pt x="68" y="1"/>
                  </a:moveTo>
                  <a:lnTo>
                    <a:pt x="1" y="15670"/>
                  </a:lnTo>
                  <a:lnTo>
                    <a:pt x="18748" y="15783"/>
                  </a:lnTo>
                  <a:lnTo>
                    <a:pt x="18839" y="116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43"/>
            <p:cNvSpPr/>
            <p:nvPr/>
          </p:nvSpPr>
          <p:spPr>
            <a:xfrm>
              <a:off x="7716804" y="1764126"/>
              <a:ext cx="64420" cy="244241"/>
            </a:xfrm>
            <a:custGeom>
              <a:avLst/>
              <a:gdLst/>
              <a:ahLst/>
              <a:cxnLst/>
              <a:rect l="l" t="t" r="r" b="b"/>
              <a:pathLst>
                <a:path w="4175" h="15829" extrusionOk="0">
                  <a:moveTo>
                    <a:pt x="0" y="1"/>
                  </a:moveTo>
                  <a:lnTo>
                    <a:pt x="0" y="15829"/>
                  </a:lnTo>
                  <a:lnTo>
                    <a:pt x="4175" y="15829"/>
                  </a:lnTo>
                  <a:lnTo>
                    <a:pt x="4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43"/>
            <p:cNvSpPr/>
            <p:nvPr/>
          </p:nvSpPr>
          <p:spPr>
            <a:xfrm>
              <a:off x="8684619" y="1767644"/>
              <a:ext cx="64436" cy="244257"/>
            </a:xfrm>
            <a:custGeom>
              <a:avLst/>
              <a:gdLst/>
              <a:ahLst/>
              <a:cxnLst/>
              <a:rect l="l" t="t" r="r" b="b"/>
              <a:pathLst>
                <a:path w="4176" h="15830" extrusionOk="0">
                  <a:moveTo>
                    <a:pt x="1" y="1"/>
                  </a:moveTo>
                  <a:lnTo>
                    <a:pt x="1" y="15829"/>
                  </a:lnTo>
                  <a:lnTo>
                    <a:pt x="4175" y="15829"/>
                  </a:lnTo>
                  <a:lnTo>
                    <a:pt x="4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43"/>
            <p:cNvSpPr/>
            <p:nvPr/>
          </p:nvSpPr>
          <p:spPr>
            <a:xfrm>
              <a:off x="7931140" y="2513392"/>
              <a:ext cx="594749" cy="92919"/>
            </a:xfrm>
            <a:custGeom>
              <a:avLst/>
              <a:gdLst/>
              <a:ahLst/>
              <a:cxnLst/>
              <a:rect l="l" t="t" r="r" b="b"/>
              <a:pathLst>
                <a:path w="38545" h="6022" extrusionOk="0">
                  <a:moveTo>
                    <a:pt x="1" y="0"/>
                  </a:moveTo>
                  <a:lnTo>
                    <a:pt x="1" y="6021"/>
                  </a:lnTo>
                  <a:lnTo>
                    <a:pt x="38545" y="6021"/>
                  </a:lnTo>
                  <a:lnTo>
                    <a:pt x="38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405" name="Google Shape;2405;p43"/>
          <p:cNvGrpSpPr/>
          <p:nvPr/>
        </p:nvGrpSpPr>
        <p:grpSpPr>
          <a:xfrm>
            <a:off x="3059519" y="4797300"/>
            <a:ext cx="715103" cy="522197"/>
            <a:chOff x="9946065" y="1738433"/>
            <a:chExt cx="1043844" cy="762257"/>
          </a:xfrm>
        </p:grpSpPr>
        <p:sp>
          <p:nvSpPr>
            <p:cNvPr id="2406" name="Google Shape;2406;p43"/>
            <p:cNvSpPr/>
            <p:nvPr/>
          </p:nvSpPr>
          <p:spPr>
            <a:xfrm>
              <a:off x="9951697" y="1738433"/>
              <a:ext cx="1015263" cy="762257"/>
            </a:xfrm>
            <a:custGeom>
              <a:avLst/>
              <a:gdLst/>
              <a:ahLst/>
              <a:cxnLst/>
              <a:rect l="l" t="t" r="r" b="b"/>
              <a:pathLst>
                <a:path w="65798" h="49401" extrusionOk="0">
                  <a:moveTo>
                    <a:pt x="53528" y="0"/>
                  </a:moveTo>
                  <a:cubicBezTo>
                    <a:pt x="53528" y="0"/>
                    <a:pt x="45408" y="15737"/>
                    <a:pt x="18405" y="33253"/>
                  </a:cubicBezTo>
                  <a:lnTo>
                    <a:pt x="0" y="45204"/>
                  </a:lnTo>
                  <a:lnTo>
                    <a:pt x="2714" y="49400"/>
                  </a:lnTo>
                  <a:lnTo>
                    <a:pt x="18474" y="39161"/>
                  </a:lnTo>
                  <a:lnTo>
                    <a:pt x="21120" y="37427"/>
                  </a:lnTo>
                  <a:cubicBezTo>
                    <a:pt x="48122" y="19912"/>
                    <a:pt x="65796" y="18884"/>
                    <a:pt x="65798" y="18884"/>
                  </a:cubicBezTo>
                  <a:lnTo>
                    <a:pt x="65798" y="18884"/>
                  </a:lnTo>
                  <a:lnTo>
                    <a:pt x="64886" y="18930"/>
                  </a:lnTo>
                  <a:lnTo>
                    <a:pt x="535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43"/>
            <p:cNvSpPr/>
            <p:nvPr/>
          </p:nvSpPr>
          <p:spPr>
            <a:xfrm>
              <a:off x="10754817" y="1740902"/>
              <a:ext cx="235091" cy="290223"/>
            </a:xfrm>
            <a:custGeom>
              <a:avLst/>
              <a:gdLst/>
              <a:ahLst/>
              <a:cxnLst/>
              <a:rect l="l" t="t" r="r" b="b"/>
              <a:pathLst>
                <a:path w="15236" h="18809" extrusionOk="0">
                  <a:moveTo>
                    <a:pt x="2385" y="1"/>
                  </a:moveTo>
                  <a:cubicBezTo>
                    <a:pt x="2103" y="1"/>
                    <a:pt x="1853" y="67"/>
                    <a:pt x="1642" y="205"/>
                  </a:cubicBezTo>
                  <a:cubicBezTo>
                    <a:pt x="0" y="1278"/>
                    <a:pt x="1345" y="6250"/>
                    <a:pt x="4653" y="11335"/>
                  </a:cubicBezTo>
                  <a:cubicBezTo>
                    <a:pt x="7539" y="15776"/>
                    <a:pt x="10949" y="18808"/>
                    <a:pt x="12861" y="18808"/>
                  </a:cubicBezTo>
                  <a:cubicBezTo>
                    <a:pt x="13138" y="18808"/>
                    <a:pt x="13385" y="18744"/>
                    <a:pt x="13593" y="18611"/>
                  </a:cubicBezTo>
                  <a:cubicBezTo>
                    <a:pt x="15235" y="17538"/>
                    <a:pt x="13889" y="12566"/>
                    <a:pt x="10583" y="7481"/>
                  </a:cubicBezTo>
                  <a:cubicBezTo>
                    <a:pt x="7700" y="3048"/>
                    <a:pt x="4299" y="1"/>
                    <a:pt x="2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43"/>
            <p:cNvSpPr/>
            <p:nvPr/>
          </p:nvSpPr>
          <p:spPr>
            <a:xfrm>
              <a:off x="9946065" y="2429772"/>
              <a:ext cx="64405" cy="69759"/>
            </a:xfrm>
            <a:custGeom>
              <a:avLst/>
              <a:gdLst/>
              <a:ahLst/>
              <a:cxnLst/>
              <a:rect l="l" t="t" r="r" b="b"/>
              <a:pathLst>
                <a:path w="4174" h="4521" extrusionOk="0">
                  <a:moveTo>
                    <a:pt x="1339" y="1"/>
                  </a:moveTo>
                  <a:cubicBezTo>
                    <a:pt x="1117" y="1"/>
                    <a:pt x="909" y="56"/>
                    <a:pt x="730" y="174"/>
                  </a:cubicBezTo>
                  <a:cubicBezTo>
                    <a:pt x="1" y="654"/>
                    <a:pt x="22" y="1953"/>
                    <a:pt x="776" y="3117"/>
                  </a:cubicBezTo>
                  <a:cubicBezTo>
                    <a:pt x="1343" y="3994"/>
                    <a:pt x="2158" y="4521"/>
                    <a:pt x="2838" y="4521"/>
                  </a:cubicBezTo>
                  <a:cubicBezTo>
                    <a:pt x="3058" y="4521"/>
                    <a:pt x="3265" y="4465"/>
                    <a:pt x="3443" y="4348"/>
                  </a:cubicBezTo>
                  <a:cubicBezTo>
                    <a:pt x="4173" y="3868"/>
                    <a:pt x="4151" y="2569"/>
                    <a:pt x="3398" y="1405"/>
                  </a:cubicBezTo>
                  <a:cubicBezTo>
                    <a:pt x="2847" y="528"/>
                    <a:pt x="2024" y="1"/>
                    <a:pt x="13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43"/>
            <p:cNvSpPr/>
            <p:nvPr/>
          </p:nvSpPr>
          <p:spPr>
            <a:xfrm>
              <a:off x="10051974" y="2363177"/>
              <a:ext cx="42679" cy="80106"/>
            </a:xfrm>
            <a:custGeom>
              <a:avLst/>
              <a:gdLst/>
              <a:ahLst/>
              <a:cxnLst/>
              <a:rect l="l" t="t" r="r" b="b"/>
              <a:pathLst>
                <a:path w="6501" h="12202" extrusionOk="0">
                  <a:moveTo>
                    <a:pt x="1870" y="0"/>
                  </a:moveTo>
                  <a:cubicBezTo>
                    <a:pt x="1232" y="250"/>
                    <a:pt x="617" y="524"/>
                    <a:pt x="0" y="867"/>
                  </a:cubicBezTo>
                  <a:cubicBezTo>
                    <a:pt x="161" y="5906"/>
                    <a:pt x="2533" y="9944"/>
                    <a:pt x="5565" y="12201"/>
                  </a:cubicBezTo>
                  <a:cubicBezTo>
                    <a:pt x="5839" y="11677"/>
                    <a:pt x="6158" y="11176"/>
                    <a:pt x="6501" y="10719"/>
                  </a:cubicBezTo>
                  <a:cubicBezTo>
                    <a:pt x="3810" y="8598"/>
                    <a:pt x="1733" y="4744"/>
                    <a:pt x="1870" y="0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43"/>
            <p:cNvSpPr/>
            <p:nvPr/>
          </p:nvSpPr>
          <p:spPr>
            <a:xfrm>
              <a:off x="10073687" y="2349104"/>
              <a:ext cx="42679" cy="79962"/>
            </a:xfrm>
            <a:custGeom>
              <a:avLst/>
              <a:gdLst/>
              <a:ahLst/>
              <a:cxnLst/>
              <a:rect l="l" t="t" r="r" b="b"/>
              <a:pathLst>
                <a:path w="6501" h="12180" extrusionOk="0">
                  <a:moveTo>
                    <a:pt x="1871" y="0"/>
                  </a:moveTo>
                  <a:lnTo>
                    <a:pt x="1871" y="0"/>
                  </a:lnTo>
                  <a:cubicBezTo>
                    <a:pt x="1233" y="250"/>
                    <a:pt x="616" y="524"/>
                    <a:pt x="1" y="843"/>
                  </a:cubicBezTo>
                  <a:cubicBezTo>
                    <a:pt x="160" y="5885"/>
                    <a:pt x="2532" y="9944"/>
                    <a:pt x="5566" y="12179"/>
                  </a:cubicBezTo>
                  <a:cubicBezTo>
                    <a:pt x="5840" y="11654"/>
                    <a:pt x="6159" y="11176"/>
                    <a:pt x="6500" y="10720"/>
                  </a:cubicBezTo>
                  <a:cubicBezTo>
                    <a:pt x="3809" y="8598"/>
                    <a:pt x="1734" y="4744"/>
                    <a:pt x="1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43"/>
            <p:cNvSpPr/>
            <p:nvPr/>
          </p:nvSpPr>
          <p:spPr>
            <a:xfrm>
              <a:off x="10545150" y="2007301"/>
              <a:ext cx="58318" cy="129922"/>
            </a:xfrm>
            <a:custGeom>
              <a:avLst/>
              <a:gdLst/>
              <a:ahLst/>
              <a:cxnLst/>
              <a:rect l="l" t="t" r="r" b="b"/>
              <a:pathLst>
                <a:path w="12408" h="27643" extrusionOk="0">
                  <a:moveTo>
                    <a:pt x="2692" y="0"/>
                  </a:moveTo>
                  <a:lnTo>
                    <a:pt x="2692" y="0"/>
                  </a:lnTo>
                  <a:cubicBezTo>
                    <a:pt x="2077" y="137"/>
                    <a:pt x="1460" y="298"/>
                    <a:pt x="867" y="456"/>
                  </a:cubicBezTo>
                  <a:cubicBezTo>
                    <a:pt x="0" y="12088"/>
                    <a:pt x="4722" y="21919"/>
                    <a:pt x="11358" y="27642"/>
                  </a:cubicBezTo>
                  <a:cubicBezTo>
                    <a:pt x="11701" y="27186"/>
                    <a:pt x="12066" y="26730"/>
                    <a:pt x="12407" y="26298"/>
                  </a:cubicBezTo>
                  <a:cubicBezTo>
                    <a:pt x="6136" y="20778"/>
                    <a:pt x="1666" y="11267"/>
                    <a:pt x="2692" y="0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43"/>
            <p:cNvSpPr/>
            <p:nvPr/>
          </p:nvSpPr>
          <p:spPr>
            <a:xfrm>
              <a:off x="10569733" y="1977375"/>
              <a:ext cx="72446" cy="157785"/>
            </a:xfrm>
            <a:custGeom>
              <a:avLst/>
              <a:gdLst/>
              <a:ahLst/>
              <a:cxnLst/>
              <a:rect l="l" t="t" r="r" b="b"/>
              <a:pathLst>
                <a:path w="12682" h="27621" extrusionOk="0">
                  <a:moveTo>
                    <a:pt x="2555" y="0"/>
                  </a:moveTo>
                  <a:lnTo>
                    <a:pt x="2555" y="0"/>
                  </a:lnTo>
                  <a:cubicBezTo>
                    <a:pt x="1938" y="159"/>
                    <a:pt x="1323" y="319"/>
                    <a:pt x="707" y="524"/>
                  </a:cubicBezTo>
                  <a:cubicBezTo>
                    <a:pt x="1" y="12248"/>
                    <a:pt x="4903" y="22032"/>
                    <a:pt x="11654" y="27620"/>
                  </a:cubicBezTo>
                  <a:cubicBezTo>
                    <a:pt x="11973" y="27141"/>
                    <a:pt x="12316" y="26684"/>
                    <a:pt x="12681" y="26228"/>
                  </a:cubicBezTo>
                  <a:cubicBezTo>
                    <a:pt x="6272" y="20870"/>
                    <a:pt x="1643" y="11358"/>
                    <a:pt x="2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413" name="Google Shape;2413;p43"/>
          <p:cNvGrpSpPr/>
          <p:nvPr/>
        </p:nvGrpSpPr>
        <p:grpSpPr>
          <a:xfrm>
            <a:off x="5501716" y="4726235"/>
            <a:ext cx="473443" cy="664347"/>
            <a:chOff x="713223" y="3444100"/>
            <a:chExt cx="615180" cy="863087"/>
          </a:xfrm>
        </p:grpSpPr>
        <p:sp>
          <p:nvSpPr>
            <p:cNvPr id="2414" name="Google Shape;2414;p43"/>
            <p:cNvSpPr/>
            <p:nvPr/>
          </p:nvSpPr>
          <p:spPr>
            <a:xfrm>
              <a:off x="713223" y="3446291"/>
              <a:ext cx="325882" cy="590892"/>
            </a:xfrm>
            <a:custGeom>
              <a:avLst/>
              <a:gdLst/>
              <a:ahLst/>
              <a:cxnLst/>
              <a:rect l="l" t="t" r="r" b="b"/>
              <a:pathLst>
                <a:path w="21120" h="38295" extrusionOk="0">
                  <a:moveTo>
                    <a:pt x="13808" y="1"/>
                  </a:moveTo>
                  <a:cubicBezTo>
                    <a:pt x="13767" y="1"/>
                    <a:pt x="13726" y="5"/>
                    <a:pt x="13685" y="13"/>
                  </a:cubicBezTo>
                  <a:lnTo>
                    <a:pt x="776" y="2408"/>
                  </a:lnTo>
                  <a:cubicBezTo>
                    <a:pt x="298" y="2500"/>
                    <a:pt x="0" y="3092"/>
                    <a:pt x="137" y="3731"/>
                  </a:cubicBezTo>
                  <a:lnTo>
                    <a:pt x="6341" y="37258"/>
                  </a:lnTo>
                  <a:cubicBezTo>
                    <a:pt x="6466" y="37861"/>
                    <a:pt x="6878" y="38295"/>
                    <a:pt x="7313" y="38295"/>
                  </a:cubicBezTo>
                  <a:cubicBezTo>
                    <a:pt x="7354" y="38295"/>
                    <a:pt x="7395" y="38291"/>
                    <a:pt x="7436" y="38283"/>
                  </a:cubicBezTo>
                  <a:lnTo>
                    <a:pt x="20344" y="35889"/>
                  </a:lnTo>
                  <a:cubicBezTo>
                    <a:pt x="20824" y="35798"/>
                    <a:pt x="21120" y="35205"/>
                    <a:pt x="20983" y="34543"/>
                  </a:cubicBezTo>
                  <a:lnTo>
                    <a:pt x="14779" y="1016"/>
                  </a:lnTo>
                  <a:cubicBezTo>
                    <a:pt x="14654" y="432"/>
                    <a:pt x="14244" y="1"/>
                    <a:pt x="138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43"/>
            <p:cNvSpPr/>
            <p:nvPr/>
          </p:nvSpPr>
          <p:spPr>
            <a:xfrm>
              <a:off x="763559" y="3588040"/>
              <a:ext cx="249873" cy="419804"/>
            </a:xfrm>
            <a:custGeom>
              <a:avLst/>
              <a:gdLst/>
              <a:ahLst/>
              <a:cxnLst/>
              <a:rect l="l" t="t" r="r" b="b"/>
              <a:pathLst>
                <a:path w="16194" h="27207" extrusionOk="0">
                  <a:moveTo>
                    <a:pt x="10613" y="0"/>
                  </a:moveTo>
                  <a:cubicBezTo>
                    <a:pt x="10543" y="0"/>
                    <a:pt x="10472" y="6"/>
                    <a:pt x="10401" y="19"/>
                  </a:cubicBezTo>
                  <a:lnTo>
                    <a:pt x="1072" y="1752"/>
                  </a:lnTo>
                  <a:cubicBezTo>
                    <a:pt x="433" y="1889"/>
                    <a:pt x="1" y="2504"/>
                    <a:pt x="114" y="3142"/>
                  </a:cubicBezTo>
                  <a:lnTo>
                    <a:pt x="4402" y="26223"/>
                  </a:lnTo>
                  <a:cubicBezTo>
                    <a:pt x="4502" y="26803"/>
                    <a:pt x="5004" y="27206"/>
                    <a:pt x="5556" y="27206"/>
                  </a:cubicBezTo>
                  <a:cubicBezTo>
                    <a:pt x="5634" y="27206"/>
                    <a:pt x="5714" y="27198"/>
                    <a:pt x="5794" y="27181"/>
                  </a:cubicBezTo>
                  <a:lnTo>
                    <a:pt x="15121" y="25448"/>
                  </a:lnTo>
                  <a:cubicBezTo>
                    <a:pt x="15783" y="25335"/>
                    <a:pt x="16194" y="24718"/>
                    <a:pt x="16079" y="24058"/>
                  </a:cubicBezTo>
                  <a:lnTo>
                    <a:pt x="11791" y="977"/>
                  </a:lnTo>
                  <a:cubicBezTo>
                    <a:pt x="11690" y="407"/>
                    <a:pt x="11189" y="0"/>
                    <a:pt x="10613" y="0"/>
                  </a:cubicBez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43"/>
            <p:cNvSpPr/>
            <p:nvPr/>
          </p:nvSpPr>
          <p:spPr>
            <a:xfrm>
              <a:off x="731525" y="3549941"/>
              <a:ext cx="231234" cy="42618"/>
            </a:xfrm>
            <a:custGeom>
              <a:avLst/>
              <a:gdLst/>
              <a:ahLst/>
              <a:cxnLst/>
              <a:rect l="l" t="t" r="r" b="b"/>
              <a:pathLst>
                <a:path w="14986" h="2762" fill="none" extrusionOk="0">
                  <a:moveTo>
                    <a:pt x="0" y="2761"/>
                  </a:moveTo>
                  <a:lnTo>
                    <a:pt x="0" y="2761"/>
                  </a:lnTo>
                  <a:close/>
                  <a:moveTo>
                    <a:pt x="24" y="2761"/>
                  </a:moveTo>
                  <a:lnTo>
                    <a:pt x="24" y="2761"/>
                  </a:lnTo>
                  <a:close/>
                  <a:moveTo>
                    <a:pt x="46" y="2761"/>
                  </a:moveTo>
                  <a:lnTo>
                    <a:pt x="46" y="2761"/>
                  </a:lnTo>
                  <a:close/>
                  <a:moveTo>
                    <a:pt x="92" y="2761"/>
                  </a:moveTo>
                  <a:lnTo>
                    <a:pt x="92" y="2761"/>
                  </a:lnTo>
                  <a:close/>
                  <a:moveTo>
                    <a:pt x="115" y="2738"/>
                  </a:moveTo>
                  <a:lnTo>
                    <a:pt x="115" y="2738"/>
                  </a:lnTo>
                  <a:close/>
                  <a:moveTo>
                    <a:pt x="137" y="2738"/>
                  </a:moveTo>
                  <a:lnTo>
                    <a:pt x="137" y="2738"/>
                  </a:lnTo>
                  <a:close/>
                  <a:moveTo>
                    <a:pt x="183" y="2738"/>
                  </a:moveTo>
                  <a:lnTo>
                    <a:pt x="183" y="2738"/>
                  </a:lnTo>
                  <a:close/>
                  <a:moveTo>
                    <a:pt x="207" y="2738"/>
                  </a:moveTo>
                  <a:lnTo>
                    <a:pt x="207" y="2738"/>
                  </a:lnTo>
                  <a:close/>
                  <a:moveTo>
                    <a:pt x="228" y="2716"/>
                  </a:moveTo>
                  <a:lnTo>
                    <a:pt x="228" y="2716"/>
                  </a:lnTo>
                  <a:close/>
                  <a:moveTo>
                    <a:pt x="274" y="2716"/>
                  </a:moveTo>
                  <a:lnTo>
                    <a:pt x="274" y="2716"/>
                  </a:lnTo>
                  <a:close/>
                  <a:moveTo>
                    <a:pt x="298" y="2716"/>
                  </a:moveTo>
                  <a:lnTo>
                    <a:pt x="298" y="2716"/>
                  </a:lnTo>
                  <a:close/>
                  <a:moveTo>
                    <a:pt x="320" y="2716"/>
                  </a:moveTo>
                  <a:lnTo>
                    <a:pt x="320" y="2716"/>
                  </a:lnTo>
                  <a:close/>
                  <a:moveTo>
                    <a:pt x="343" y="2716"/>
                  </a:moveTo>
                  <a:lnTo>
                    <a:pt x="343" y="2716"/>
                  </a:lnTo>
                  <a:close/>
                  <a:moveTo>
                    <a:pt x="389" y="2692"/>
                  </a:moveTo>
                  <a:lnTo>
                    <a:pt x="389" y="2692"/>
                  </a:lnTo>
                  <a:close/>
                  <a:moveTo>
                    <a:pt x="411" y="2692"/>
                  </a:moveTo>
                  <a:lnTo>
                    <a:pt x="411" y="2692"/>
                  </a:lnTo>
                  <a:close/>
                  <a:moveTo>
                    <a:pt x="435" y="2692"/>
                  </a:moveTo>
                  <a:lnTo>
                    <a:pt x="435" y="2692"/>
                  </a:lnTo>
                  <a:close/>
                  <a:moveTo>
                    <a:pt x="480" y="2692"/>
                  </a:moveTo>
                  <a:lnTo>
                    <a:pt x="480" y="2692"/>
                  </a:lnTo>
                  <a:close/>
                  <a:moveTo>
                    <a:pt x="502" y="2670"/>
                  </a:moveTo>
                  <a:lnTo>
                    <a:pt x="502" y="2670"/>
                  </a:lnTo>
                  <a:close/>
                  <a:moveTo>
                    <a:pt x="526" y="2670"/>
                  </a:moveTo>
                  <a:lnTo>
                    <a:pt x="526" y="2670"/>
                  </a:lnTo>
                  <a:close/>
                  <a:moveTo>
                    <a:pt x="571" y="2670"/>
                  </a:moveTo>
                  <a:lnTo>
                    <a:pt x="571" y="2670"/>
                  </a:lnTo>
                  <a:close/>
                  <a:moveTo>
                    <a:pt x="593" y="2670"/>
                  </a:moveTo>
                  <a:lnTo>
                    <a:pt x="593" y="2670"/>
                  </a:lnTo>
                  <a:close/>
                  <a:moveTo>
                    <a:pt x="617" y="2647"/>
                  </a:moveTo>
                  <a:lnTo>
                    <a:pt x="617" y="2647"/>
                  </a:lnTo>
                  <a:close/>
                  <a:moveTo>
                    <a:pt x="663" y="2647"/>
                  </a:moveTo>
                  <a:lnTo>
                    <a:pt x="663" y="2647"/>
                  </a:lnTo>
                  <a:close/>
                  <a:moveTo>
                    <a:pt x="685" y="2647"/>
                  </a:moveTo>
                  <a:lnTo>
                    <a:pt x="685" y="2647"/>
                  </a:lnTo>
                  <a:close/>
                  <a:moveTo>
                    <a:pt x="708" y="2647"/>
                  </a:moveTo>
                  <a:lnTo>
                    <a:pt x="708" y="2647"/>
                  </a:lnTo>
                  <a:close/>
                  <a:moveTo>
                    <a:pt x="754" y="2625"/>
                  </a:moveTo>
                  <a:lnTo>
                    <a:pt x="754" y="2625"/>
                  </a:lnTo>
                  <a:close/>
                  <a:moveTo>
                    <a:pt x="776" y="2625"/>
                  </a:moveTo>
                  <a:lnTo>
                    <a:pt x="776" y="2625"/>
                  </a:lnTo>
                  <a:close/>
                  <a:moveTo>
                    <a:pt x="800" y="2625"/>
                  </a:moveTo>
                  <a:lnTo>
                    <a:pt x="800" y="2625"/>
                  </a:lnTo>
                  <a:close/>
                  <a:moveTo>
                    <a:pt x="821" y="2625"/>
                  </a:moveTo>
                  <a:lnTo>
                    <a:pt x="821" y="2625"/>
                  </a:lnTo>
                  <a:close/>
                  <a:moveTo>
                    <a:pt x="867" y="2601"/>
                  </a:moveTo>
                  <a:lnTo>
                    <a:pt x="867" y="2601"/>
                  </a:lnTo>
                  <a:close/>
                  <a:moveTo>
                    <a:pt x="891" y="2601"/>
                  </a:moveTo>
                  <a:lnTo>
                    <a:pt x="891" y="2601"/>
                  </a:lnTo>
                  <a:close/>
                  <a:moveTo>
                    <a:pt x="913" y="2601"/>
                  </a:moveTo>
                  <a:lnTo>
                    <a:pt x="913" y="2601"/>
                  </a:lnTo>
                  <a:close/>
                  <a:moveTo>
                    <a:pt x="958" y="2601"/>
                  </a:moveTo>
                  <a:lnTo>
                    <a:pt x="958" y="2601"/>
                  </a:lnTo>
                  <a:close/>
                  <a:moveTo>
                    <a:pt x="982" y="2579"/>
                  </a:moveTo>
                  <a:lnTo>
                    <a:pt x="982" y="2579"/>
                  </a:lnTo>
                  <a:close/>
                  <a:moveTo>
                    <a:pt x="1004" y="2579"/>
                  </a:moveTo>
                  <a:lnTo>
                    <a:pt x="1004" y="2579"/>
                  </a:lnTo>
                  <a:close/>
                  <a:moveTo>
                    <a:pt x="1050" y="2579"/>
                  </a:moveTo>
                  <a:lnTo>
                    <a:pt x="1050" y="2579"/>
                  </a:lnTo>
                  <a:close/>
                  <a:moveTo>
                    <a:pt x="1073" y="2579"/>
                  </a:moveTo>
                  <a:lnTo>
                    <a:pt x="1073" y="2579"/>
                  </a:lnTo>
                  <a:close/>
                  <a:moveTo>
                    <a:pt x="1095" y="2555"/>
                  </a:moveTo>
                  <a:lnTo>
                    <a:pt x="1095" y="2555"/>
                  </a:lnTo>
                  <a:close/>
                  <a:moveTo>
                    <a:pt x="1141" y="2555"/>
                  </a:moveTo>
                  <a:lnTo>
                    <a:pt x="1141" y="2555"/>
                  </a:lnTo>
                  <a:close/>
                  <a:moveTo>
                    <a:pt x="1164" y="2555"/>
                  </a:moveTo>
                  <a:lnTo>
                    <a:pt x="1164" y="2555"/>
                  </a:lnTo>
                  <a:close/>
                  <a:moveTo>
                    <a:pt x="1186" y="2555"/>
                  </a:moveTo>
                  <a:lnTo>
                    <a:pt x="1186" y="2555"/>
                  </a:lnTo>
                  <a:close/>
                  <a:moveTo>
                    <a:pt x="1232" y="2533"/>
                  </a:moveTo>
                  <a:lnTo>
                    <a:pt x="1232" y="2533"/>
                  </a:lnTo>
                  <a:close/>
                  <a:moveTo>
                    <a:pt x="1256" y="2533"/>
                  </a:moveTo>
                  <a:lnTo>
                    <a:pt x="1256" y="2533"/>
                  </a:lnTo>
                  <a:close/>
                  <a:moveTo>
                    <a:pt x="1278" y="2533"/>
                  </a:moveTo>
                  <a:lnTo>
                    <a:pt x="1278" y="2533"/>
                  </a:lnTo>
                  <a:close/>
                  <a:moveTo>
                    <a:pt x="1301" y="2533"/>
                  </a:moveTo>
                  <a:lnTo>
                    <a:pt x="1301" y="2533"/>
                  </a:lnTo>
                  <a:close/>
                  <a:moveTo>
                    <a:pt x="1347" y="2510"/>
                  </a:moveTo>
                  <a:lnTo>
                    <a:pt x="1347" y="2510"/>
                  </a:lnTo>
                  <a:close/>
                  <a:moveTo>
                    <a:pt x="1369" y="2510"/>
                  </a:moveTo>
                  <a:lnTo>
                    <a:pt x="1369" y="2510"/>
                  </a:lnTo>
                  <a:close/>
                  <a:moveTo>
                    <a:pt x="1393" y="2510"/>
                  </a:moveTo>
                  <a:lnTo>
                    <a:pt x="1393" y="2510"/>
                  </a:lnTo>
                  <a:close/>
                  <a:moveTo>
                    <a:pt x="1438" y="2510"/>
                  </a:moveTo>
                  <a:lnTo>
                    <a:pt x="1438" y="2510"/>
                  </a:lnTo>
                  <a:close/>
                  <a:moveTo>
                    <a:pt x="1460" y="2510"/>
                  </a:moveTo>
                  <a:lnTo>
                    <a:pt x="1460" y="2510"/>
                  </a:lnTo>
                  <a:close/>
                  <a:moveTo>
                    <a:pt x="1484" y="2488"/>
                  </a:moveTo>
                  <a:lnTo>
                    <a:pt x="1484" y="2488"/>
                  </a:lnTo>
                  <a:close/>
                  <a:moveTo>
                    <a:pt x="1529" y="2488"/>
                  </a:moveTo>
                  <a:lnTo>
                    <a:pt x="1529" y="2488"/>
                  </a:lnTo>
                  <a:close/>
                  <a:moveTo>
                    <a:pt x="1551" y="2488"/>
                  </a:moveTo>
                  <a:lnTo>
                    <a:pt x="1551" y="2488"/>
                  </a:lnTo>
                  <a:close/>
                  <a:moveTo>
                    <a:pt x="1575" y="2488"/>
                  </a:moveTo>
                  <a:lnTo>
                    <a:pt x="1575" y="2488"/>
                  </a:lnTo>
                  <a:close/>
                  <a:moveTo>
                    <a:pt x="1621" y="2464"/>
                  </a:moveTo>
                  <a:lnTo>
                    <a:pt x="1621" y="2464"/>
                  </a:lnTo>
                  <a:close/>
                  <a:moveTo>
                    <a:pt x="1642" y="2464"/>
                  </a:moveTo>
                  <a:lnTo>
                    <a:pt x="1642" y="2464"/>
                  </a:lnTo>
                  <a:close/>
                  <a:moveTo>
                    <a:pt x="1666" y="2464"/>
                  </a:moveTo>
                  <a:lnTo>
                    <a:pt x="1666" y="2464"/>
                  </a:lnTo>
                  <a:close/>
                  <a:moveTo>
                    <a:pt x="1688" y="2464"/>
                  </a:moveTo>
                  <a:lnTo>
                    <a:pt x="1688" y="2464"/>
                  </a:lnTo>
                  <a:close/>
                  <a:moveTo>
                    <a:pt x="1734" y="2442"/>
                  </a:moveTo>
                  <a:lnTo>
                    <a:pt x="1734" y="2442"/>
                  </a:lnTo>
                  <a:close/>
                  <a:moveTo>
                    <a:pt x="1757" y="2442"/>
                  </a:moveTo>
                  <a:lnTo>
                    <a:pt x="1757" y="2442"/>
                  </a:lnTo>
                  <a:close/>
                  <a:moveTo>
                    <a:pt x="1779" y="2442"/>
                  </a:moveTo>
                  <a:lnTo>
                    <a:pt x="1779" y="2442"/>
                  </a:lnTo>
                  <a:close/>
                  <a:moveTo>
                    <a:pt x="1825" y="2442"/>
                  </a:moveTo>
                  <a:lnTo>
                    <a:pt x="1825" y="2442"/>
                  </a:lnTo>
                  <a:close/>
                  <a:moveTo>
                    <a:pt x="1849" y="2418"/>
                  </a:moveTo>
                  <a:lnTo>
                    <a:pt x="1849" y="2418"/>
                  </a:lnTo>
                  <a:close/>
                  <a:moveTo>
                    <a:pt x="1871" y="2418"/>
                  </a:moveTo>
                  <a:lnTo>
                    <a:pt x="1871" y="2418"/>
                  </a:lnTo>
                  <a:close/>
                  <a:moveTo>
                    <a:pt x="1916" y="2418"/>
                  </a:moveTo>
                  <a:lnTo>
                    <a:pt x="1916" y="2418"/>
                  </a:lnTo>
                  <a:close/>
                  <a:moveTo>
                    <a:pt x="1940" y="2418"/>
                  </a:moveTo>
                  <a:lnTo>
                    <a:pt x="1940" y="2418"/>
                  </a:lnTo>
                  <a:close/>
                  <a:moveTo>
                    <a:pt x="1962" y="2397"/>
                  </a:moveTo>
                  <a:lnTo>
                    <a:pt x="1962" y="2397"/>
                  </a:lnTo>
                  <a:close/>
                  <a:moveTo>
                    <a:pt x="2007" y="2397"/>
                  </a:moveTo>
                  <a:lnTo>
                    <a:pt x="2007" y="2397"/>
                  </a:lnTo>
                  <a:close/>
                  <a:moveTo>
                    <a:pt x="2031" y="2397"/>
                  </a:moveTo>
                  <a:lnTo>
                    <a:pt x="2031" y="2397"/>
                  </a:lnTo>
                  <a:close/>
                  <a:moveTo>
                    <a:pt x="2053" y="2397"/>
                  </a:moveTo>
                  <a:lnTo>
                    <a:pt x="2053" y="2397"/>
                  </a:lnTo>
                  <a:close/>
                  <a:moveTo>
                    <a:pt x="2099" y="2373"/>
                  </a:moveTo>
                  <a:lnTo>
                    <a:pt x="2099" y="2373"/>
                  </a:lnTo>
                  <a:close/>
                  <a:moveTo>
                    <a:pt x="2122" y="2373"/>
                  </a:moveTo>
                  <a:lnTo>
                    <a:pt x="2122" y="2373"/>
                  </a:lnTo>
                  <a:close/>
                  <a:moveTo>
                    <a:pt x="2144" y="2373"/>
                  </a:moveTo>
                  <a:lnTo>
                    <a:pt x="2144" y="2373"/>
                  </a:lnTo>
                  <a:close/>
                  <a:moveTo>
                    <a:pt x="2168" y="2373"/>
                  </a:moveTo>
                  <a:lnTo>
                    <a:pt x="2168" y="2373"/>
                  </a:lnTo>
                  <a:close/>
                  <a:moveTo>
                    <a:pt x="2214" y="2351"/>
                  </a:moveTo>
                  <a:lnTo>
                    <a:pt x="2214" y="2351"/>
                  </a:lnTo>
                  <a:close/>
                  <a:moveTo>
                    <a:pt x="2235" y="2351"/>
                  </a:moveTo>
                  <a:lnTo>
                    <a:pt x="2235" y="2351"/>
                  </a:lnTo>
                  <a:close/>
                  <a:moveTo>
                    <a:pt x="2259" y="2351"/>
                  </a:moveTo>
                  <a:lnTo>
                    <a:pt x="2259" y="2351"/>
                  </a:lnTo>
                  <a:close/>
                  <a:moveTo>
                    <a:pt x="2305" y="2351"/>
                  </a:moveTo>
                  <a:lnTo>
                    <a:pt x="2305" y="2351"/>
                  </a:lnTo>
                  <a:close/>
                  <a:moveTo>
                    <a:pt x="2327" y="2327"/>
                  </a:moveTo>
                  <a:lnTo>
                    <a:pt x="2327" y="2327"/>
                  </a:lnTo>
                  <a:close/>
                  <a:moveTo>
                    <a:pt x="2350" y="2327"/>
                  </a:moveTo>
                  <a:lnTo>
                    <a:pt x="2350" y="2327"/>
                  </a:lnTo>
                  <a:close/>
                  <a:moveTo>
                    <a:pt x="2396" y="2327"/>
                  </a:moveTo>
                  <a:lnTo>
                    <a:pt x="2396" y="2327"/>
                  </a:lnTo>
                  <a:close/>
                  <a:moveTo>
                    <a:pt x="2418" y="2327"/>
                  </a:moveTo>
                  <a:lnTo>
                    <a:pt x="2418" y="2327"/>
                  </a:lnTo>
                  <a:close/>
                  <a:moveTo>
                    <a:pt x="2442" y="2305"/>
                  </a:moveTo>
                  <a:lnTo>
                    <a:pt x="2442" y="2305"/>
                  </a:lnTo>
                  <a:close/>
                  <a:moveTo>
                    <a:pt x="2487" y="2305"/>
                  </a:moveTo>
                  <a:lnTo>
                    <a:pt x="2487" y="2305"/>
                  </a:lnTo>
                  <a:close/>
                  <a:moveTo>
                    <a:pt x="2509" y="2305"/>
                  </a:moveTo>
                  <a:lnTo>
                    <a:pt x="2509" y="2305"/>
                  </a:lnTo>
                  <a:close/>
                  <a:moveTo>
                    <a:pt x="2533" y="2305"/>
                  </a:moveTo>
                  <a:lnTo>
                    <a:pt x="2533" y="2305"/>
                  </a:lnTo>
                  <a:close/>
                  <a:moveTo>
                    <a:pt x="2555" y="2305"/>
                  </a:moveTo>
                  <a:lnTo>
                    <a:pt x="2555" y="2305"/>
                  </a:lnTo>
                  <a:close/>
                  <a:moveTo>
                    <a:pt x="2600" y="2282"/>
                  </a:moveTo>
                  <a:lnTo>
                    <a:pt x="2600" y="2282"/>
                  </a:lnTo>
                  <a:close/>
                  <a:moveTo>
                    <a:pt x="2624" y="2282"/>
                  </a:moveTo>
                  <a:lnTo>
                    <a:pt x="2624" y="2282"/>
                  </a:lnTo>
                  <a:close/>
                  <a:moveTo>
                    <a:pt x="2646" y="2282"/>
                  </a:moveTo>
                  <a:lnTo>
                    <a:pt x="2646" y="2282"/>
                  </a:lnTo>
                  <a:close/>
                  <a:moveTo>
                    <a:pt x="2692" y="2282"/>
                  </a:moveTo>
                  <a:lnTo>
                    <a:pt x="2692" y="2282"/>
                  </a:lnTo>
                  <a:close/>
                  <a:moveTo>
                    <a:pt x="2715" y="2260"/>
                  </a:moveTo>
                  <a:lnTo>
                    <a:pt x="2715" y="2260"/>
                  </a:lnTo>
                  <a:close/>
                  <a:moveTo>
                    <a:pt x="2737" y="2260"/>
                  </a:moveTo>
                  <a:lnTo>
                    <a:pt x="2737" y="2260"/>
                  </a:lnTo>
                  <a:close/>
                  <a:moveTo>
                    <a:pt x="2783" y="2260"/>
                  </a:moveTo>
                  <a:lnTo>
                    <a:pt x="2783" y="2260"/>
                  </a:lnTo>
                  <a:close/>
                  <a:moveTo>
                    <a:pt x="2807" y="2260"/>
                  </a:moveTo>
                  <a:lnTo>
                    <a:pt x="2807" y="2260"/>
                  </a:lnTo>
                  <a:close/>
                  <a:moveTo>
                    <a:pt x="2828" y="2236"/>
                  </a:moveTo>
                  <a:lnTo>
                    <a:pt x="2828" y="2236"/>
                  </a:lnTo>
                  <a:close/>
                  <a:moveTo>
                    <a:pt x="2874" y="2236"/>
                  </a:moveTo>
                  <a:lnTo>
                    <a:pt x="2874" y="2236"/>
                  </a:lnTo>
                  <a:close/>
                  <a:moveTo>
                    <a:pt x="2898" y="2236"/>
                  </a:moveTo>
                  <a:lnTo>
                    <a:pt x="2898" y="2236"/>
                  </a:lnTo>
                  <a:close/>
                  <a:moveTo>
                    <a:pt x="2920" y="2236"/>
                  </a:moveTo>
                  <a:lnTo>
                    <a:pt x="2920" y="2236"/>
                  </a:lnTo>
                  <a:close/>
                  <a:moveTo>
                    <a:pt x="2965" y="2214"/>
                  </a:moveTo>
                  <a:lnTo>
                    <a:pt x="2965" y="2214"/>
                  </a:lnTo>
                  <a:close/>
                  <a:moveTo>
                    <a:pt x="2989" y="2214"/>
                  </a:moveTo>
                  <a:lnTo>
                    <a:pt x="2989" y="2214"/>
                  </a:lnTo>
                  <a:close/>
                  <a:moveTo>
                    <a:pt x="3011" y="2214"/>
                  </a:moveTo>
                  <a:lnTo>
                    <a:pt x="3011" y="2214"/>
                  </a:lnTo>
                  <a:close/>
                  <a:moveTo>
                    <a:pt x="3035" y="2214"/>
                  </a:moveTo>
                  <a:lnTo>
                    <a:pt x="3035" y="2214"/>
                  </a:lnTo>
                  <a:close/>
                  <a:moveTo>
                    <a:pt x="3080" y="2190"/>
                  </a:moveTo>
                  <a:lnTo>
                    <a:pt x="3080" y="2190"/>
                  </a:lnTo>
                  <a:close/>
                  <a:moveTo>
                    <a:pt x="3102" y="2190"/>
                  </a:moveTo>
                  <a:lnTo>
                    <a:pt x="3102" y="2190"/>
                  </a:lnTo>
                  <a:close/>
                  <a:moveTo>
                    <a:pt x="3126" y="2190"/>
                  </a:moveTo>
                  <a:lnTo>
                    <a:pt x="3126" y="2190"/>
                  </a:lnTo>
                  <a:close/>
                  <a:moveTo>
                    <a:pt x="3171" y="2190"/>
                  </a:moveTo>
                  <a:lnTo>
                    <a:pt x="3171" y="2190"/>
                  </a:lnTo>
                  <a:close/>
                  <a:moveTo>
                    <a:pt x="3193" y="2168"/>
                  </a:moveTo>
                  <a:lnTo>
                    <a:pt x="3193" y="2168"/>
                  </a:lnTo>
                  <a:close/>
                  <a:moveTo>
                    <a:pt x="3217" y="2168"/>
                  </a:moveTo>
                  <a:lnTo>
                    <a:pt x="3217" y="2168"/>
                  </a:lnTo>
                  <a:close/>
                  <a:moveTo>
                    <a:pt x="3263" y="2168"/>
                  </a:moveTo>
                  <a:lnTo>
                    <a:pt x="3263" y="2168"/>
                  </a:lnTo>
                  <a:close/>
                  <a:moveTo>
                    <a:pt x="3285" y="2168"/>
                  </a:moveTo>
                  <a:lnTo>
                    <a:pt x="3285" y="2168"/>
                  </a:lnTo>
                  <a:close/>
                  <a:moveTo>
                    <a:pt x="3308" y="2145"/>
                  </a:moveTo>
                  <a:lnTo>
                    <a:pt x="3308" y="2145"/>
                  </a:lnTo>
                  <a:close/>
                  <a:moveTo>
                    <a:pt x="3354" y="2145"/>
                  </a:moveTo>
                  <a:lnTo>
                    <a:pt x="3354" y="2145"/>
                  </a:lnTo>
                  <a:close/>
                  <a:moveTo>
                    <a:pt x="3376" y="2145"/>
                  </a:moveTo>
                  <a:lnTo>
                    <a:pt x="3376" y="2145"/>
                  </a:lnTo>
                  <a:close/>
                  <a:moveTo>
                    <a:pt x="3400" y="2145"/>
                  </a:moveTo>
                  <a:lnTo>
                    <a:pt x="3400" y="2145"/>
                  </a:lnTo>
                  <a:close/>
                  <a:moveTo>
                    <a:pt x="3445" y="2123"/>
                  </a:moveTo>
                  <a:lnTo>
                    <a:pt x="3445" y="2123"/>
                  </a:lnTo>
                  <a:close/>
                  <a:moveTo>
                    <a:pt x="3467" y="2123"/>
                  </a:moveTo>
                  <a:lnTo>
                    <a:pt x="3467" y="2123"/>
                  </a:lnTo>
                  <a:close/>
                  <a:moveTo>
                    <a:pt x="3491" y="2123"/>
                  </a:moveTo>
                  <a:lnTo>
                    <a:pt x="3491" y="2123"/>
                  </a:lnTo>
                  <a:close/>
                  <a:moveTo>
                    <a:pt x="3513" y="2123"/>
                  </a:moveTo>
                  <a:lnTo>
                    <a:pt x="3513" y="2123"/>
                  </a:lnTo>
                  <a:close/>
                  <a:moveTo>
                    <a:pt x="3558" y="2099"/>
                  </a:moveTo>
                  <a:lnTo>
                    <a:pt x="3558" y="2099"/>
                  </a:lnTo>
                  <a:close/>
                  <a:moveTo>
                    <a:pt x="3582" y="2099"/>
                  </a:moveTo>
                  <a:lnTo>
                    <a:pt x="3582" y="2099"/>
                  </a:lnTo>
                  <a:close/>
                  <a:moveTo>
                    <a:pt x="3604" y="2099"/>
                  </a:moveTo>
                  <a:lnTo>
                    <a:pt x="3604" y="2099"/>
                  </a:lnTo>
                  <a:close/>
                  <a:moveTo>
                    <a:pt x="3650" y="2099"/>
                  </a:moveTo>
                  <a:lnTo>
                    <a:pt x="3650" y="2099"/>
                  </a:lnTo>
                  <a:close/>
                  <a:moveTo>
                    <a:pt x="3673" y="2099"/>
                  </a:moveTo>
                  <a:lnTo>
                    <a:pt x="3673" y="2099"/>
                  </a:lnTo>
                  <a:close/>
                  <a:moveTo>
                    <a:pt x="3695" y="2077"/>
                  </a:moveTo>
                  <a:lnTo>
                    <a:pt x="3695" y="2077"/>
                  </a:lnTo>
                  <a:close/>
                  <a:moveTo>
                    <a:pt x="3741" y="2077"/>
                  </a:moveTo>
                  <a:lnTo>
                    <a:pt x="3741" y="2077"/>
                  </a:lnTo>
                  <a:close/>
                  <a:moveTo>
                    <a:pt x="3764" y="2077"/>
                  </a:moveTo>
                  <a:lnTo>
                    <a:pt x="3764" y="2077"/>
                  </a:lnTo>
                  <a:close/>
                  <a:moveTo>
                    <a:pt x="3786" y="2077"/>
                  </a:moveTo>
                  <a:lnTo>
                    <a:pt x="3786" y="2077"/>
                  </a:lnTo>
                  <a:close/>
                  <a:moveTo>
                    <a:pt x="3832" y="2054"/>
                  </a:moveTo>
                  <a:lnTo>
                    <a:pt x="3832" y="2054"/>
                  </a:lnTo>
                  <a:close/>
                  <a:moveTo>
                    <a:pt x="3856" y="2054"/>
                  </a:moveTo>
                  <a:lnTo>
                    <a:pt x="3856" y="2054"/>
                  </a:lnTo>
                  <a:close/>
                  <a:moveTo>
                    <a:pt x="3878" y="2054"/>
                  </a:moveTo>
                  <a:lnTo>
                    <a:pt x="3878" y="2054"/>
                  </a:lnTo>
                  <a:close/>
                  <a:moveTo>
                    <a:pt x="3901" y="2054"/>
                  </a:moveTo>
                  <a:lnTo>
                    <a:pt x="3901" y="2054"/>
                  </a:lnTo>
                  <a:close/>
                  <a:moveTo>
                    <a:pt x="3947" y="2032"/>
                  </a:moveTo>
                  <a:lnTo>
                    <a:pt x="3947" y="2032"/>
                  </a:lnTo>
                  <a:close/>
                  <a:moveTo>
                    <a:pt x="3969" y="2032"/>
                  </a:moveTo>
                  <a:lnTo>
                    <a:pt x="3969" y="2032"/>
                  </a:lnTo>
                  <a:close/>
                  <a:moveTo>
                    <a:pt x="3993" y="2032"/>
                  </a:moveTo>
                  <a:lnTo>
                    <a:pt x="3993" y="2032"/>
                  </a:lnTo>
                  <a:close/>
                  <a:moveTo>
                    <a:pt x="4038" y="2032"/>
                  </a:moveTo>
                  <a:lnTo>
                    <a:pt x="4038" y="2032"/>
                  </a:lnTo>
                  <a:close/>
                  <a:moveTo>
                    <a:pt x="4060" y="2008"/>
                  </a:moveTo>
                  <a:lnTo>
                    <a:pt x="4060" y="2008"/>
                  </a:lnTo>
                  <a:close/>
                  <a:moveTo>
                    <a:pt x="4084" y="2008"/>
                  </a:moveTo>
                  <a:lnTo>
                    <a:pt x="4084" y="2008"/>
                  </a:lnTo>
                  <a:close/>
                  <a:moveTo>
                    <a:pt x="4129" y="2008"/>
                  </a:moveTo>
                  <a:lnTo>
                    <a:pt x="4129" y="2008"/>
                  </a:lnTo>
                  <a:close/>
                  <a:moveTo>
                    <a:pt x="4151" y="2008"/>
                  </a:moveTo>
                  <a:lnTo>
                    <a:pt x="4151" y="2008"/>
                  </a:lnTo>
                  <a:close/>
                  <a:moveTo>
                    <a:pt x="4175" y="1986"/>
                  </a:moveTo>
                  <a:lnTo>
                    <a:pt x="4175" y="1986"/>
                  </a:lnTo>
                  <a:close/>
                  <a:moveTo>
                    <a:pt x="4221" y="1986"/>
                  </a:moveTo>
                  <a:lnTo>
                    <a:pt x="4221" y="1986"/>
                  </a:lnTo>
                  <a:close/>
                  <a:moveTo>
                    <a:pt x="4243" y="1986"/>
                  </a:moveTo>
                  <a:lnTo>
                    <a:pt x="4243" y="1986"/>
                  </a:lnTo>
                  <a:close/>
                  <a:moveTo>
                    <a:pt x="4266" y="1986"/>
                  </a:moveTo>
                  <a:lnTo>
                    <a:pt x="4266" y="1986"/>
                  </a:lnTo>
                  <a:close/>
                  <a:moveTo>
                    <a:pt x="4312" y="1962"/>
                  </a:moveTo>
                  <a:lnTo>
                    <a:pt x="4312" y="1962"/>
                  </a:lnTo>
                  <a:close/>
                  <a:moveTo>
                    <a:pt x="4334" y="1962"/>
                  </a:moveTo>
                  <a:lnTo>
                    <a:pt x="4334" y="1962"/>
                  </a:lnTo>
                  <a:close/>
                  <a:moveTo>
                    <a:pt x="4357" y="1962"/>
                  </a:moveTo>
                  <a:lnTo>
                    <a:pt x="4357" y="1962"/>
                  </a:lnTo>
                  <a:close/>
                  <a:moveTo>
                    <a:pt x="4379" y="1962"/>
                  </a:moveTo>
                  <a:lnTo>
                    <a:pt x="4379" y="1962"/>
                  </a:lnTo>
                  <a:close/>
                  <a:moveTo>
                    <a:pt x="4425" y="1940"/>
                  </a:moveTo>
                  <a:lnTo>
                    <a:pt x="4425" y="1940"/>
                  </a:lnTo>
                  <a:close/>
                  <a:moveTo>
                    <a:pt x="4449" y="1940"/>
                  </a:moveTo>
                  <a:lnTo>
                    <a:pt x="4449" y="1940"/>
                  </a:lnTo>
                  <a:close/>
                  <a:moveTo>
                    <a:pt x="4471" y="1940"/>
                  </a:moveTo>
                  <a:lnTo>
                    <a:pt x="4471" y="1940"/>
                  </a:lnTo>
                  <a:close/>
                  <a:moveTo>
                    <a:pt x="4516" y="1940"/>
                  </a:moveTo>
                  <a:lnTo>
                    <a:pt x="4516" y="1940"/>
                  </a:lnTo>
                  <a:close/>
                  <a:moveTo>
                    <a:pt x="4540" y="1917"/>
                  </a:moveTo>
                  <a:lnTo>
                    <a:pt x="4540" y="1917"/>
                  </a:lnTo>
                  <a:close/>
                  <a:moveTo>
                    <a:pt x="4562" y="1917"/>
                  </a:moveTo>
                  <a:lnTo>
                    <a:pt x="4562" y="1917"/>
                  </a:lnTo>
                  <a:close/>
                  <a:moveTo>
                    <a:pt x="4607" y="1917"/>
                  </a:moveTo>
                  <a:lnTo>
                    <a:pt x="4607" y="1917"/>
                  </a:lnTo>
                  <a:close/>
                  <a:moveTo>
                    <a:pt x="4631" y="1917"/>
                  </a:moveTo>
                  <a:lnTo>
                    <a:pt x="4631" y="1917"/>
                  </a:lnTo>
                  <a:close/>
                  <a:moveTo>
                    <a:pt x="4653" y="1895"/>
                  </a:moveTo>
                  <a:lnTo>
                    <a:pt x="4653" y="1895"/>
                  </a:lnTo>
                  <a:close/>
                  <a:moveTo>
                    <a:pt x="4699" y="1895"/>
                  </a:moveTo>
                  <a:lnTo>
                    <a:pt x="4699" y="1895"/>
                  </a:lnTo>
                  <a:close/>
                  <a:moveTo>
                    <a:pt x="4722" y="1895"/>
                  </a:moveTo>
                  <a:lnTo>
                    <a:pt x="4722" y="1895"/>
                  </a:lnTo>
                  <a:close/>
                  <a:moveTo>
                    <a:pt x="4744" y="1895"/>
                  </a:moveTo>
                  <a:lnTo>
                    <a:pt x="4744" y="1895"/>
                  </a:lnTo>
                  <a:close/>
                  <a:moveTo>
                    <a:pt x="4790" y="1895"/>
                  </a:moveTo>
                  <a:lnTo>
                    <a:pt x="4790" y="1895"/>
                  </a:lnTo>
                  <a:close/>
                  <a:moveTo>
                    <a:pt x="4814" y="1871"/>
                  </a:moveTo>
                  <a:lnTo>
                    <a:pt x="4814" y="1871"/>
                  </a:lnTo>
                  <a:close/>
                  <a:moveTo>
                    <a:pt x="4835" y="1871"/>
                  </a:moveTo>
                  <a:lnTo>
                    <a:pt x="4835" y="1871"/>
                  </a:lnTo>
                  <a:close/>
                  <a:moveTo>
                    <a:pt x="4859" y="1871"/>
                  </a:moveTo>
                  <a:lnTo>
                    <a:pt x="4859" y="1871"/>
                  </a:lnTo>
                  <a:close/>
                  <a:moveTo>
                    <a:pt x="4905" y="1871"/>
                  </a:moveTo>
                  <a:lnTo>
                    <a:pt x="4905" y="1871"/>
                  </a:lnTo>
                  <a:close/>
                  <a:moveTo>
                    <a:pt x="4927" y="1849"/>
                  </a:moveTo>
                  <a:lnTo>
                    <a:pt x="4927" y="1849"/>
                  </a:lnTo>
                  <a:close/>
                  <a:moveTo>
                    <a:pt x="4950" y="1849"/>
                  </a:moveTo>
                  <a:lnTo>
                    <a:pt x="4950" y="1849"/>
                  </a:lnTo>
                  <a:close/>
                  <a:moveTo>
                    <a:pt x="4996" y="1849"/>
                  </a:moveTo>
                  <a:lnTo>
                    <a:pt x="4996" y="1849"/>
                  </a:lnTo>
                  <a:close/>
                  <a:moveTo>
                    <a:pt x="5018" y="1849"/>
                  </a:moveTo>
                  <a:lnTo>
                    <a:pt x="5018" y="1849"/>
                  </a:lnTo>
                  <a:close/>
                  <a:moveTo>
                    <a:pt x="5042" y="1825"/>
                  </a:moveTo>
                  <a:lnTo>
                    <a:pt x="5042" y="1825"/>
                  </a:lnTo>
                  <a:close/>
                  <a:moveTo>
                    <a:pt x="5087" y="1825"/>
                  </a:moveTo>
                  <a:lnTo>
                    <a:pt x="5087" y="1825"/>
                  </a:lnTo>
                  <a:close/>
                  <a:moveTo>
                    <a:pt x="5109" y="1825"/>
                  </a:moveTo>
                  <a:lnTo>
                    <a:pt x="5109" y="1825"/>
                  </a:lnTo>
                  <a:close/>
                  <a:moveTo>
                    <a:pt x="5133" y="1825"/>
                  </a:moveTo>
                  <a:lnTo>
                    <a:pt x="5133" y="1825"/>
                  </a:lnTo>
                  <a:close/>
                  <a:moveTo>
                    <a:pt x="5179" y="1804"/>
                  </a:moveTo>
                  <a:lnTo>
                    <a:pt x="5179" y="1804"/>
                  </a:lnTo>
                  <a:close/>
                  <a:moveTo>
                    <a:pt x="5200" y="1804"/>
                  </a:moveTo>
                  <a:lnTo>
                    <a:pt x="5200" y="1804"/>
                  </a:lnTo>
                  <a:close/>
                  <a:moveTo>
                    <a:pt x="5224" y="1804"/>
                  </a:moveTo>
                  <a:lnTo>
                    <a:pt x="5224" y="1804"/>
                  </a:lnTo>
                  <a:close/>
                  <a:moveTo>
                    <a:pt x="5246" y="1804"/>
                  </a:moveTo>
                  <a:lnTo>
                    <a:pt x="5246" y="1804"/>
                  </a:lnTo>
                  <a:close/>
                  <a:moveTo>
                    <a:pt x="5292" y="1780"/>
                  </a:moveTo>
                  <a:lnTo>
                    <a:pt x="5292" y="1780"/>
                  </a:lnTo>
                  <a:close/>
                  <a:moveTo>
                    <a:pt x="5315" y="1780"/>
                  </a:moveTo>
                  <a:lnTo>
                    <a:pt x="5315" y="1780"/>
                  </a:lnTo>
                  <a:close/>
                  <a:moveTo>
                    <a:pt x="5337" y="1780"/>
                  </a:moveTo>
                  <a:lnTo>
                    <a:pt x="5337" y="1780"/>
                  </a:lnTo>
                  <a:close/>
                  <a:moveTo>
                    <a:pt x="5383" y="1780"/>
                  </a:moveTo>
                  <a:lnTo>
                    <a:pt x="5383" y="1780"/>
                  </a:lnTo>
                  <a:close/>
                  <a:moveTo>
                    <a:pt x="5407" y="1758"/>
                  </a:moveTo>
                  <a:lnTo>
                    <a:pt x="5407" y="1758"/>
                  </a:lnTo>
                  <a:close/>
                  <a:moveTo>
                    <a:pt x="5428" y="1758"/>
                  </a:moveTo>
                  <a:lnTo>
                    <a:pt x="5428" y="1758"/>
                  </a:lnTo>
                  <a:close/>
                  <a:moveTo>
                    <a:pt x="5474" y="1758"/>
                  </a:moveTo>
                  <a:lnTo>
                    <a:pt x="5474" y="1758"/>
                  </a:lnTo>
                  <a:close/>
                  <a:moveTo>
                    <a:pt x="5498" y="1758"/>
                  </a:moveTo>
                  <a:lnTo>
                    <a:pt x="5498" y="1758"/>
                  </a:lnTo>
                  <a:close/>
                  <a:moveTo>
                    <a:pt x="5520" y="1734"/>
                  </a:moveTo>
                  <a:lnTo>
                    <a:pt x="5520" y="1734"/>
                  </a:lnTo>
                  <a:close/>
                  <a:moveTo>
                    <a:pt x="5565" y="1734"/>
                  </a:moveTo>
                  <a:lnTo>
                    <a:pt x="5565" y="1734"/>
                  </a:lnTo>
                  <a:close/>
                  <a:moveTo>
                    <a:pt x="5589" y="1734"/>
                  </a:moveTo>
                  <a:lnTo>
                    <a:pt x="5589" y="1734"/>
                  </a:lnTo>
                  <a:close/>
                  <a:moveTo>
                    <a:pt x="5611" y="1734"/>
                  </a:moveTo>
                  <a:lnTo>
                    <a:pt x="5611" y="1734"/>
                  </a:lnTo>
                  <a:close/>
                  <a:moveTo>
                    <a:pt x="5657" y="1712"/>
                  </a:moveTo>
                  <a:lnTo>
                    <a:pt x="5657" y="1712"/>
                  </a:lnTo>
                  <a:close/>
                  <a:moveTo>
                    <a:pt x="5680" y="1712"/>
                  </a:moveTo>
                  <a:lnTo>
                    <a:pt x="5680" y="1712"/>
                  </a:lnTo>
                  <a:close/>
                  <a:moveTo>
                    <a:pt x="5702" y="1712"/>
                  </a:moveTo>
                  <a:lnTo>
                    <a:pt x="5702" y="1712"/>
                  </a:lnTo>
                  <a:close/>
                  <a:moveTo>
                    <a:pt x="5726" y="1712"/>
                  </a:moveTo>
                  <a:lnTo>
                    <a:pt x="5726" y="1712"/>
                  </a:lnTo>
                  <a:close/>
                  <a:moveTo>
                    <a:pt x="5771" y="1689"/>
                  </a:moveTo>
                  <a:lnTo>
                    <a:pt x="5771" y="1689"/>
                  </a:lnTo>
                  <a:close/>
                  <a:moveTo>
                    <a:pt x="5793" y="1689"/>
                  </a:moveTo>
                  <a:lnTo>
                    <a:pt x="5793" y="1689"/>
                  </a:lnTo>
                  <a:close/>
                  <a:moveTo>
                    <a:pt x="5817" y="1689"/>
                  </a:moveTo>
                  <a:lnTo>
                    <a:pt x="5817" y="1689"/>
                  </a:lnTo>
                  <a:close/>
                  <a:moveTo>
                    <a:pt x="5863" y="1689"/>
                  </a:moveTo>
                  <a:lnTo>
                    <a:pt x="5863" y="1689"/>
                  </a:lnTo>
                  <a:close/>
                  <a:moveTo>
                    <a:pt x="5885" y="1689"/>
                  </a:moveTo>
                  <a:lnTo>
                    <a:pt x="5885" y="1689"/>
                  </a:lnTo>
                  <a:close/>
                  <a:moveTo>
                    <a:pt x="5908" y="1667"/>
                  </a:moveTo>
                  <a:lnTo>
                    <a:pt x="5908" y="1667"/>
                  </a:lnTo>
                  <a:close/>
                  <a:moveTo>
                    <a:pt x="5954" y="1667"/>
                  </a:moveTo>
                  <a:lnTo>
                    <a:pt x="5954" y="1667"/>
                  </a:lnTo>
                  <a:close/>
                  <a:moveTo>
                    <a:pt x="5976" y="1667"/>
                  </a:moveTo>
                  <a:lnTo>
                    <a:pt x="5976" y="1667"/>
                  </a:lnTo>
                  <a:close/>
                  <a:moveTo>
                    <a:pt x="6000" y="1667"/>
                  </a:moveTo>
                  <a:lnTo>
                    <a:pt x="6000" y="1667"/>
                  </a:lnTo>
                  <a:close/>
                  <a:moveTo>
                    <a:pt x="6045" y="1643"/>
                  </a:moveTo>
                  <a:lnTo>
                    <a:pt x="6045" y="1643"/>
                  </a:lnTo>
                  <a:close/>
                  <a:moveTo>
                    <a:pt x="6067" y="1643"/>
                  </a:moveTo>
                  <a:lnTo>
                    <a:pt x="6067" y="1643"/>
                  </a:lnTo>
                  <a:close/>
                  <a:moveTo>
                    <a:pt x="6091" y="1643"/>
                  </a:moveTo>
                  <a:lnTo>
                    <a:pt x="6091" y="1643"/>
                  </a:lnTo>
                  <a:close/>
                  <a:moveTo>
                    <a:pt x="6136" y="1643"/>
                  </a:moveTo>
                  <a:lnTo>
                    <a:pt x="6136" y="1643"/>
                  </a:lnTo>
                  <a:close/>
                  <a:moveTo>
                    <a:pt x="6158" y="1621"/>
                  </a:moveTo>
                  <a:lnTo>
                    <a:pt x="6158" y="1621"/>
                  </a:lnTo>
                  <a:close/>
                  <a:moveTo>
                    <a:pt x="6182" y="1621"/>
                  </a:moveTo>
                  <a:lnTo>
                    <a:pt x="6182" y="1621"/>
                  </a:lnTo>
                  <a:close/>
                  <a:moveTo>
                    <a:pt x="6204" y="1621"/>
                  </a:moveTo>
                  <a:lnTo>
                    <a:pt x="6204" y="1621"/>
                  </a:lnTo>
                  <a:close/>
                  <a:moveTo>
                    <a:pt x="6250" y="1621"/>
                  </a:moveTo>
                  <a:lnTo>
                    <a:pt x="6250" y="1621"/>
                  </a:lnTo>
                  <a:close/>
                  <a:moveTo>
                    <a:pt x="6273" y="1597"/>
                  </a:moveTo>
                  <a:lnTo>
                    <a:pt x="6273" y="1597"/>
                  </a:lnTo>
                  <a:close/>
                  <a:moveTo>
                    <a:pt x="6295" y="1597"/>
                  </a:moveTo>
                  <a:lnTo>
                    <a:pt x="6295" y="1597"/>
                  </a:lnTo>
                  <a:close/>
                  <a:moveTo>
                    <a:pt x="6341" y="1597"/>
                  </a:moveTo>
                  <a:lnTo>
                    <a:pt x="6341" y="1597"/>
                  </a:lnTo>
                  <a:close/>
                  <a:moveTo>
                    <a:pt x="6364" y="1597"/>
                  </a:moveTo>
                  <a:lnTo>
                    <a:pt x="6364" y="1597"/>
                  </a:lnTo>
                  <a:close/>
                  <a:moveTo>
                    <a:pt x="6386" y="1576"/>
                  </a:moveTo>
                  <a:lnTo>
                    <a:pt x="6386" y="1576"/>
                  </a:lnTo>
                  <a:close/>
                  <a:moveTo>
                    <a:pt x="6432" y="1576"/>
                  </a:moveTo>
                  <a:lnTo>
                    <a:pt x="6432" y="1576"/>
                  </a:lnTo>
                  <a:close/>
                  <a:moveTo>
                    <a:pt x="6456" y="1576"/>
                  </a:moveTo>
                  <a:lnTo>
                    <a:pt x="6456" y="1576"/>
                  </a:lnTo>
                  <a:close/>
                  <a:moveTo>
                    <a:pt x="6478" y="1576"/>
                  </a:moveTo>
                  <a:lnTo>
                    <a:pt x="6478" y="1576"/>
                  </a:lnTo>
                  <a:close/>
                  <a:moveTo>
                    <a:pt x="6523" y="1552"/>
                  </a:moveTo>
                  <a:lnTo>
                    <a:pt x="6523" y="1552"/>
                  </a:lnTo>
                  <a:close/>
                  <a:moveTo>
                    <a:pt x="6547" y="1552"/>
                  </a:moveTo>
                  <a:lnTo>
                    <a:pt x="6547" y="1552"/>
                  </a:lnTo>
                  <a:close/>
                  <a:moveTo>
                    <a:pt x="6569" y="1552"/>
                  </a:moveTo>
                  <a:lnTo>
                    <a:pt x="6569" y="1552"/>
                  </a:lnTo>
                  <a:close/>
                  <a:moveTo>
                    <a:pt x="6593" y="1552"/>
                  </a:moveTo>
                  <a:lnTo>
                    <a:pt x="6593" y="1552"/>
                  </a:lnTo>
                  <a:close/>
                  <a:moveTo>
                    <a:pt x="6638" y="1530"/>
                  </a:moveTo>
                  <a:lnTo>
                    <a:pt x="6638" y="1530"/>
                  </a:lnTo>
                  <a:close/>
                  <a:moveTo>
                    <a:pt x="6660" y="1530"/>
                  </a:moveTo>
                  <a:lnTo>
                    <a:pt x="6660" y="1530"/>
                  </a:lnTo>
                  <a:close/>
                  <a:moveTo>
                    <a:pt x="6684" y="1530"/>
                  </a:moveTo>
                  <a:lnTo>
                    <a:pt x="6684" y="1530"/>
                  </a:lnTo>
                  <a:close/>
                  <a:moveTo>
                    <a:pt x="6729" y="1530"/>
                  </a:moveTo>
                  <a:lnTo>
                    <a:pt x="6729" y="1530"/>
                  </a:lnTo>
                  <a:close/>
                  <a:moveTo>
                    <a:pt x="6751" y="1506"/>
                  </a:moveTo>
                  <a:lnTo>
                    <a:pt x="6751" y="1506"/>
                  </a:lnTo>
                  <a:close/>
                  <a:moveTo>
                    <a:pt x="6775" y="1506"/>
                  </a:moveTo>
                  <a:lnTo>
                    <a:pt x="6775" y="1506"/>
                  </a:lnTo>
                  <a:close/>
                  <a:moveTo>
                    <a:pt x="6821" y="1506"/>
                  </a:moveTo>
                  <a:lnTo>
                    <a:pt x="6821" y="1506"/>
                  </a:lnTo>
                  <a:close/>
                  <a:moveTo>
                    <a:pt x="6843" y="1506"/>
                  </a:moveTo>
                  <a:lnTo>
                    <a:pt x="6843" y="1506"/>
                  </a:lnTo>
                  <a:close/>
                  <a:moveTo>
                    <a:pt x="6866" y="1484"/>
                  </a:moveTo>
                  <a:lnTo>
                    <a:pt x="6866" y="1484"/>
                  </a:lnTo>
                  <a:close/>
                  <a:moveTo>
                    <a:pt x="6912" y="1484"/>
                  </a:moveTo>
                  <a:lnTo>
                    <a:pt x="6912" y="1484"/>
                  </a:lnTo>
                  <a:close/>
                  <a:moveTo>
                    <a:pt x="6934" y="1484"/>
                  </a:moveTo>
                  <a:lnTo>
                    <a:pt x="6934" y="1484"/>
                  </a:lnTo>
                  <a:close/>
                  <a:moveTo>
                    <a:pt x="6957" y="1484"/>
                  </a:moveTo>
                  <a:lnTo>
                    <a:pt x="6957" y="1484"/>
                  </a:lnTo>
                  <a:close/>
                  <a:moveTo>
                    <a:pt x="7003" y="1484"/>
                  </a:moveTo>
                  <a:lnTo>
                    <a:pt x="7003" y="1484"/>
                  </a:lnTo>
                  <a:close/>
                  <a:moveTo>
                    <a:pt x="7025" y="1461"/>
                  </a:moveTo>
                  <a:lnTo>
                    <a:pt x="7025" y="1461"/>
                  </a:lnTo>
                  <a:close/>
                  <a:moveTo>
                    <a:pt x="7049" y="1461"/>
                  </a:moveTo>
                  <a:lnTo>
                    <a:pt x="7049" y="1461"/>
                  </a:lnTo>
                  <a:close/>
                  <a:moveTo>
                    <a:pt x="7071" y="1461"/>
                  </a:moveTo>
                  <a:lnTo>
                    <a:pt x="7071" y="1461"/>
                  </a:lnTo>
                  <a:close/>
                  <a:moveTo>
                    <a:pt x="7116" y="1461"/>
                  </a:moveTo>
                  <a:lnTo>
                    <a:pt x="7116" y="1461"/>
                  </a:lnTo>
                  <a:close/>
                  <a:moveTo>
                    <a:pt x="7140" y="1439"/>
                  </a:moveTo>
                  <a:lnTo>
                    <a:pt x="7140" y="1439"/>
                  </a:lnTo>
                  <a:close/>
                  <a:moveTo>
                    <a:pt x="7162" y="1439"/>
                  </a:moveTo>
                  <a:lnTo>
                    <a:pt x="7162" y="1439"/>
                  </a:lnTo>
                  <a:close/>
                  <a:moveTo>
                    <a:pt x="7207" y="1439"/>
                  </a:moveTo>
                  <a:lnTo>
                    <a:pt x="7207" y="1439"/>
                  </a:lnTo>
                  <a:close/>
                  <a:moveTo>
                    <a:pt x="7231" y="1439"/>
                  </a:moveTo>
                  <a:lnTo>
                    <a:pt x="7231" y="1439"/>
                  </a:lnTo>
                  <a:close/>
                  <a:moveTo>
                    <a:pt x="7253" y="1415"/>
                  </a:moveTo>
                  <a:lnTo>
                    <a:pt x="7253" y="1415"/>
                  </a:lnTo>
                  <a:close/>
                  <a:moveTo>
                    <a:pt x="7299" y="1415"/>
                  </a:moveTo>
                  <a:lnTo>
                    <a:pt x="7299" y="1415"/>
                  </a:lnTo>
                  <a:close/>
                  <a:moveTo>
                    <a:pt x="7322" y="1415"/>
                  </a:moveTo>
                  <a:lnTo>
                    <a:pt x="7322" y="1415"/>
                  </a:lnTo>
                  <a:close/>
                  <a:moveTo>
                    <a:pt x="7344" y="1415"/>
                  </a:moveTo>
                  <a:lnTo>
                    <a:pt x="7344" y="1415"/>
                  </a:lnTo>
                  <a:close/>
                  <a:moveTo>
                    <a:pt x="7390" y="1393"/>
                  </a:moveTo>
                  <a:lnTo>
                    <a:pt x="7390" y="1393"/>
                  </a:lnTo>
                  <a:close/>
                  <a:moveTo>
                    <a:pt x="7414" y="1393"/>
                  </a:moveTo>
                  <a:lnTo>
                    <a:pt x="7414" y="1393"/>
                  </a:lnTo>
                  <a:close/>
                  <a:moveTo>
                    <a:pt x="7435" y="1393"/>
                  </a:moveTo>
                  <a:lnTo>
                    <a:pt x="7435" y="1393"/>
                  </a:lnTo>
                  <a:close/>
                  <a:moveTo>
                    <a:pt x="7459" y="1393"/>
                  </a:moveTo>
                  <a:lnTo>
                    <a:pt x="7459" y="1393"/>
                  </a:lnTo>
                  <a:close/>
                  <a:moveTo>
                    <a:pt x="7505" y="1369"/>
                  </a:moveTo>
                  <a:lnTo>
                    <a:pt x="7505" y="1369"/>
                  </a:lnTo>
                  <a:close/>
                  <a:moveTo>
                    <a:pt x="7527" y="1369"/>
                  </a:moveTo>
                  <a:lnTo>
                    <a:pt x="7527" y="1369"/>
                  </a:lnTo>
                  <a:close/>
                  <a:moveTo>
                    <a:pt x="7550" y="1369"/>
                  </a:moveTo>
                  <a:lnTo>
                    <a:pt x="7550" y="1369"/>
                  </a:lnTo>
                  <a:close/>
                  <a:moveTo>
                    <a:pt x="7596" y="1369"/>
                  </a:moveTo>
                  <a:lnTo>
                    <a:pt x="7596" y="1369"/>
                  </a:lnTo>
                  <a:close/>
                  <a:moveTo>
                    <a:pt x="7618" y="1347"/>
                  </a:moveTo>
                  <a:lnTo>
                    <a:pt x="7618" y="1347"/>
                  </a:lnTo>
                  <a:close/>
                  <a:moveTo>
                    <a:pt x="7642" y="1347"/>
                  </a:moveTo>
                  <a:lnTo>
                    <a:pt x="7642" y="1347"/>
                  </a:lnTo>
                  <a:close/>
                  <a:moveTo>
                    <a:pt x="7687" y="1347"/>
                  </a:moveTo>
                  <a:lnTo>
                    <a:pt x="7687" y="1347"/>
                  </a:lnTo>
                  <a:close/>
                  <a:moveTo>
                    <a:pt x="7709" y="1347"/>
                  </a:moveTo>
                  <a:lnTo>
                    <a:pt x="7709" y="1347"/>
                  </a:lnTo>
                  <a:close/>
                  <a:moveTo>
                    <a:pt x="7733" y="1324"/>
                  </a:moveTo>
                  <a:lnTo>
                    <a:pt x="7733" y="1324"/>
                  </a:lnTo>
                  <a:close/>
                  <a:moveTo>
                    <a:pt x="7779" y="1324"/>
                  </a:moveTo>
                  <a:lnTo>
                    <a:pt x="7779" y="1324"/>
                  </a:lnTo>
                  <a:close/>
                  <a:moveTo>
                    <a:pt x="7800" y="1324"/>
                  </a:moveTo>
                  <a:lnTo>
                    <a:pt x="7800" y="1324"/>
                  </a:lnTo>
                  <a:close/>
                  <a:moveTo>
                    <a:pt x="7824" y="1324"/>
                  </a:moveTo>
                  <a:lnTo>
                    <a:pt x="7824" y="1324"/>
                  </a:lnTo>
                  <a:close/>
                  <a:moveTo>
                    <a:pt x="7870" y="1302"/>
                  </a:moveTo>
                  <a:lnTo>
                    <a:pt x="7870" y="1302"/>
                  </a:lnTo>
                  <a:close/>
                  <a:moveTo>
                    <a:pt x="7892" y="1302"/>
                  </a:moveTo>
                  <a:lnTo>
                    <a:pt x="7892" y="1302"/>
                  </a:lnTo>
                  <a:close/>
                  <a:moveTo>
                    <a:pt x="7915" y="1302"/>
                  </a:moveTo>
                  <a:lnTo>
                    <a:pt x="7915" y="1302"/>
                  </a:lnTo>
                  <a:close/>
                  <a:moveTo>
                    <a:pt x="7937" y="1302"/>
                  </a:moveTo>
                  <a:lnTo>
                    <a:pt x="7937" y="1302"/>
                  </a:lnTo>
                  <a:close/>
                  <a:moveTo>
                    <a:pt x="7983" y="1278"/>
                  </a:moveTo>
                  <a:lnTo>
                    <a:pt x="7983" y="1278"/>
                  </a:lnTo>
                  <a:close/>
                  <a:moveTo>
                    <a:pt x="8007" y="1278"/>
                  </a:moveTo>
                  <a:lnTo>
                    <a:pt x="8007" y="1278"/>
                  </a:lnTo>
                  <a:close/>
                  <a:moveTo>
                    <a:pt x="8028" y="1278"/>
                  </a:moveTo>
                  <a:lnTo>
                    <a:pt x="8028" y="1278"/>
                  </a:lnTo>
                  <a:close/>
                  <a:moveTo>
                    <a:pt x="8074" y="1278"/>
                  </a:moveTo>
                  <a:lnTo>
                    <a:pt x="8074" y="1278"/>
                  </a:lnTo>
                  <a:close/>
                  <a:moveTo>
                    <a:pt x="8098" y="1278"/>
                  </a:moveTo>
                  <a:lnTo>
                    <a:pt x="8098" y="1278"/>
                  </a:lnTo>
                  <a:close/>
                  <a:moveTo>
                    <a:pt x="8120" y="1256"/>
                  </a:moveTo>
                  <a:lnTo>
                    <a:pt x="8120" y="1256"/>
                  </a:lnTo>
                  <a:close/>
                  <a:moveTo>
                    <a:pt x="8165" y="1256"/>
                  </a:moveTo>
                  <a:lnTo>
                    <a:pt x="8165" y="1256"/>
                  </a:lnTo>
                  <a:close/>
                  <a:moveTo>
                    <a:pt x="8189" y="1256"/>
                  </a:moveTo>
                  <a:lnTo>
                    <a:pt x="8189" y="1256"/>
                  </a:lnTo>
                  <a:close/>
                  <a:moveTo>
                    <a:pt x="8211" y="1256"/>
                  </a:moveTo>
                  <a:lnTo>
                    <a:pt x="8211" y="1256"/>
                  </a:lnTo>
                  <a:close/>
                  <a:moveTo>
                    <a:pt x="8257" y="1232"/>
                  </a:moveTo>
                  <a:lnTo>
                    <a:pt x="8257" y="1232"/>
                  </a:lnTo>
                  <a:close/>
                  <a:moveTo>
                    <a:pt x="8280" y="1232"/>
                  </a:moveTo>
                  <a:lnTo>
                    <a:pt x="8280" y="1232"/>
                  </a:lnTo>
                  <a:close/>
                  <a:moveTo>
                    <a:pt x="8302" y="1232"/>
                  </a:moveTo>
                  <a:lnTo>
                    <a:pt x="8302" y="1232"/>
                  </a:lnTo>
                  <a:close/>
                  <a:moveTo>
                    <a:pt x="8348" y="1232"/>
                  </a:moveTo>
                  <a:lnTo>
                    <a:pt x="8348" y="1232"/>
                  </a:lnTo>
                  <a:close/>
                  <a:moveTo>
                    <a:pt x="8371" y="1211"/>
                  </a:moveTo>
                  <a:lnTo>
                    <a:pt x="8371" y="1211"/>
                  </a:lnTo>
                  <a:close/>
                  <a:moveTo>
                    <a:pt x="8393" y="1211"/>
                  </a:moveTo>
                  <a:lnTo>
                    <a:pt x="8393" y="1211"/>
                  </a:lnTo>
                  <a:close/>
                  <a:moveTo>
                    <a:pt x="8417" y="1211"/>
                  </a:moveTo>
                  <a:lnTo>
                    <a:pt x="8417" y="1211"/>
                  </a:lnTo>
                  <a:close/>
                  <a:moveTo>
                    <a:pt x="8463" y="1211"/>
                  </a:moveTo>
                  <a:lnTo>
                    <a:pt x="8463" y="1211"/>
                  </a:lnTo>
                  <a:close/>
                  <a:moveTo>
                    <a:pt x="8485" y="1187"/>
                  </a:moveTo>
                  <a:lnTo>
                    <a:pt x="8485" y="1187"/>
                  </a:lnTo>
                  <a:close/>
                  <a:moveTo>
                    <a:pt x="8508" y="1187"/>
                  </a:moveTo>
                  <a:lnTo>
                    <a:pt x="8508" y="1187"/>
                  </a:lnTo>
                  <a:close/>
                  <a:moveTo>
                    <a:pt x="8554" y="1187"/>
                  </a:moveTo>
                  <a:lnTo>
                    <a:pt x="8554" y="1187"/>
                  </a:lnTo>
                  <a:close/>
                  <a:moveTo>
                    <a:pt x="8576" y="1187"/>
                  </a:moveTo>
                  <a:lnTo>
                    <a:pt x="8576" y="1187"/>
                  </a:lnTo>
                  <a:close/>
                  <a:moveTo>
                    <a:pt x="8600" y="1165"/>
                  </a:moveTo>
                  <a:lnTo>
                    <a:pt x="8600" y="1165"/>
                  </a:lnTo>
                  <a:close/>
                  <a:moveTo>
                    <a:pt x="8645" y="1165"/>
                  </a:moveTo>
                  <a:lnTo>
                    <a:pt x="8645" y="1165"/>
                  </a:lnTo>
                  <a:close/>
                  <a:moveTo>
                    <a:pt x="8667" y="1165"/>
                  </a:moveTo>
                  <a:lnTo>
                    <a:pt x="8667" y="1165"/>
                  </a:lnTo>
                  <a:close/>
                  <a:moveTo>
                    <a:pt x="8691" y="1165"/>
                  </a:moveTo>
                  <a:lnTo>
                    <a:pt x="8691" y="1165"/>
                  </a:lnTo>
                  <a:close/>
                  <a:moveTo>
                    <a:pt x="8736" y="1141"/>
                  </a:moveTo>
                  <a:lnTo>
                    <a:pt x="8736" y="1141"/>
                  </a:lnTo>
                  <a:close/>
                  <a:moveTo>
                    <a:pt x="8758" y="1141"/>
                  </a:moveTo>
                  <a:lnTo>
                    <a:pt x="8758" y="1141"/>
                  </a:lnTo>
                  <a:close/>
                  <a:moveTo>
                    <a:pt x="8782" y="1141"/>
                  </a:moveTo>
                  <a:lnTo>
                    <a:pt x="8782" y="1141"/>
                  </a:lnTo>
                  <a:close/>
                  <a:moveTo>
                    <a:pt x="8804" y="1141"/>
                  </a:moveTo>
                  <a:lnTo>
                    <a:pt x="8804" y="1141"/>
                  </a:lnTo>
                  <a:close/>
                  <a:moveTo>
                    <a:pt x="8850" y="1119"/>
                  </a:moveTo>
                  <a:lnTo>
                    <a:pt x="8850" y="1119"/>
                  </a:lnTo>
                  <a:close/>
                  <a:moveTo>
                    <a:pt x="8873" y="1119"/>
                  </a:moveTo>
                  <a:lnTo>
                    <a:pt x="8873" y="1119"/>
                  </a:lnTo>
                  <a:close/>
                  <a:moveTo>
                    <a:pt x="8895" y="1119"/>
                  </a:moveTo>
                  <a:lnTo>
                    <a:pt x="8895" y="1119"/>
                  </a:lnTo>
                  <a:close/>
                  <a:moveTo>
                    <a:pt x="8941" y="1119"/>
                  </a:moveTo>
                  <a:lnTo>
                    <a:pt x="8941" y="1119"/>
                  </a:lnTo>
                  <a:close/>
                  <a:moveTo>
                    <a:pt x="8964" y="1096"/>
                  </a:moveTo>
                  <a:lnTo>
                    <a:pt x="8964" y="1096"/>
                  </a:lnTo>
                  <a:close/>
                  <a:moveTo>
                    <a:pt x="8986" y="1096"/>
                  </a:moveTo>
                  <a:lnTo>
                    <a:pt x="8986" y="1096"/>
                  </a:lnTo>
                  <a:close/>
                  <a:moveTo>
                    <a:pt x="9032" y="1096"/>
                  </a:moveTo>
                  <a:lnTo>
                    <a:pt x="9032" y="1096"/>
                  </a:lnTo>
                  <a:close/>
                  <a:moveTo>
                    <a:pt x="9056" y="1096"/>
                  </a:moveTo>
                  <a:lnTo>
                    <a:pt x="9056" y="1096"/>
                  </a:lnTo>
                  <a:close/>
                  <a:moveTo>
                    <a:pt x="9078" y="1074"/>
                  </a:moveTo>
                  <a:lnTo>
                    <a:pt x="9078" y="1074"/>
                  </a:lnTo>
                  <a:close/>
                  <a:moveTo>
                    <a:pt x="9123" y="1074"/>
                  </a:moveTo>
                  <a:lnTo>
                    <a:pt x="9123" y="1074"/>
                  </a:lnTo>
                  <a:close/>
                  <a:moveTo>
                    <a:pt x="9147" y="1074"/>
                  </a:moveTo>
                  <a:lnTo>
                    <a:pt x="9147" y="1074"/>
                  </a:lnTo>
                  <a:close/>
                  <a:moveTo>
                    <a:pt x="9169" y="1074"/>
                  </a:moveTo>
                  <a:lnTo>
                    <a:pt x="9169" y="1074"/>
                  </a:lnTo>
                  <a:close/>
                  <a:moveTo>
                    <a:pt x="9214" y="1074"/>
                  </a:moveTo>
                  <a:lnTo>
                    <a:pt x="9214" y="1074"/>
                  </a:lnTo>
                  <a:close/>
                  <a:moveTo>
                    <a:pt x="9238" y="1050"/>
                  </a:moveTo>
                  <a:lnTo>
                    <a:pt x="9238" y="1050"/>
                  </a:lnTo>
                  <a:close/>
                  <a:moveTo>
                    <a:pt x="9260" y="1050"/>
                  </a:moveTo>
                  <a:lnTo>
                    <a:pt x="9260" y="1050"/>
                  </a:lnTo>
                  <a:close/>
                  <a:moveTo>
                    <a:pt x="9284" y="1050"/>
                  </a:moveTo>
                  <a:lnTo>
                    <a:pt x="9284" y="1050"/>
                  </a:lnTo>
                  <a:close/>
                  <a:moveTo>
                    <a:pt x="9329" y="1050"/>
                  </a:moveTo>
                  <a:lnTo>
                    <a:pt x="9329" y="1050"/>
                  </a:lnTo>
                  <a:close/>
                  <a:moveTo>
                    <a:pt x="9351" y="1028"/>
                  </a:moveTo>
                  <a:lnTo>
                    <a:pt x="9351" y="1028"/>
                  </a:lnTo>
                  <a:close/>
                  <a:moveTo>
                    <a:pt x="9375" y="1028"/>
                  </a:moveTo>
                  <a:lnTo>
                    <a:pt x="9375" y="1028"/>
                  </a:lnTo>
                  <a:close/>
                  <a:moveTo>
                    <a:pt x="9421" y="1028"/>
                  </a:moveTo>
                  <a:lnTo>
                    <a:pt x="9421" y="1028"/>
                  </a:lnTo>
                  <a:close/>
                  <a:moveTo>
                    <a:pt x="9443" y="1028"/>
                  </a:moveTo>
                  <a:lnTo>
                    <a:pt x="9443" y="1028"/>
                  </a:lnTo>
                  <a:close/>
                  <a:moveTo>
                    <a:pt x="9466" y="1004"/>
                  </a:moveTo>
                  <a:lnTo>
                    <a:pt x="9466" y="1004"/>
                  </a:lnTo>
                  <a:close/>
                  <a:moveTo>
                    <a:pt x="9512" y="1004"/>
                  </a:moveTo>
                  <a:lnTo>
                    <a:pt x="9512" y="1004"/>
                  </a:lnTo>
                  <a:close/>
                  <a:moveTo>
                    <a:pt x="9534" y="1004"/>
                  </a:moveTo>
                  <a:lnTo>
                    <a:pt x="9534" y="1004"/>
                  </a:lnTo>
                  <a:close/>
                  <a:moveTo>
                    <a:pt x="9557" y="1004"/>
                  </a:moveTo>
                  <a:lnTo>
                    <a:pt x="9557" y="1004"/>
                  </a:lnTo>
                  <a:close/>
                  <a:moveTo>
                    <a:pt x="9603" y="983"/>
                  </a:moveTo>
                  <a:lnTo>
                    <a:pt x="9603" y="983"/>
                  </a:lnTo>
                  <a:close/>
                  <a:moveTo>
                    <a:pt x="9625" y="983"/>
                  </a:moveTo>
                  <a:lnTo>
                    <a:pt x="9625" y="983"/>
                  </a:lnTo>
                  <a:close/>
                  <a:moveTo>
                    <a:pt x="9649" y="983"/>
                  </a:moveTo>
                  <a:lnTo>
                    <a:pt x="9649" y="983"/>
                  </a:lnTo>
                  <a:close/>
                  <a:moveTo>
                    <a:pt x="9694" y="983"/>
                  </a:moveTo>
                  <a:lnTo>
                    <a:pt x="9694" y="983"/>
                  </a:lnTo>
                  <a:close/>
                  <a:moveTo>
                    <a:pt x="9716" y="959"/>
                  </a:moveTo>
                  <a:lnTo>
                    <a:pt x="9716" y="959"/>
                  </a:lnTo>
                  <a:close/>
                  <a:moveTo>
                    <a:pt x="9740" y="959"/>
                  </a:moveTo>
                  <a:lnTo>
                    <a:pt x="9740" y="959"/>
                  </a:lnTo>
                  <a:close/>
                  <a:moveTo>
                    <a:pt x="9762" y="959"/>
                  </a:moveTo>
                  <a:lnTo>
                    <a:pt x="9762" y="959"/>
                  </a:lnTo>
                  <a:close/>
                  <a:moveTo>
                    <a:pt x="9807" y="959"/>
                  </a:moveTo>
                  <a:lnTo>
                    <a:pt x="9807" y="959"/>
                  </a:lnTo>
                  <a:close/>
                  <a:moveTo>
                    <a:pt x="9831" y="937"/>
                  </a:moveTo>
                  <a:lnTo>
                    <a:pt x="9831" y="937"/>
                  </a:lnTo>
                  <a:close/>
                  <a:moveTo>
                    <a:pt x="9853" y="937"/>
                  </a:moveTo>
                  <a:lnTo>
                    <a:pt x="9853" y="937"/>
                  </a:lnTo>
                  <a:close/>
                  <a:moveTo>
                    <a:pt x="9899" y="937"/>
                  </a:moveTo>
                  <a:lnTo>
                    <a:pt x="9899" y="937"/>
                  </a:lnTo>
                  <a:close/>
                  <a:moveTo>
                    <a:pt x="9922" y="937"/>
                  </a:moveTo>
                  <a:lnTo>
                    <a:pt x="9922" y="937"/>
                  </a:lnTo>
                  <a:close/>
                  <a:moveTo>
                    <a:pt x="9944" y="913"/>
                  </a:moveTo>
                  <a:lnTo>
                    <a:pt x="9944" y="913"/>
                  </a:lnTo>
                  <a:close/>
                  <a:moveTo>
                    <a:pt x="9990" y="913"/>
                  </a:moveTo>
                  <a:lnTo>
                    <a:pt x="9990" y="913"/>
                  </a:lnTo>
                  <a:close/>
                  <a:moveTo>
                    <a:pt x="10014" y="913"/>
                  </a:moveTo>
                  <a:lnTo>
                    <a:pt x="10014" y="913"/>
                  </a:lnTo>
                  <a:close/>
                  <a:moveTo>
                    <a:pt x="10035" y="913"/>
                  </a:moveTo>
                  <a:lnTo>
                    <a:pt x="10035" y="913"/>
                  </a:lnTo>
                  <a:close/>
                  <a:moveTo>
                    <a:pt x="10081" y="891"/>
                  </a:moveTo>
                  <a:lnTo>
                    <a:pt x="10081" y="891"/>
                  </a:lnTo>
                  <a:close/>
                  <a:moveTo>
                    <a:pt x="10105" y="891"/>
                  </a:moveTo>
                  <a:lnTo>
                    <a:pt x="10105" y="891"/>
                  </a:lnTo>
                  <a:close/>
                  <a:moveTo>
                    <a:pt x="10127" y="891"/>
                  </a:moveTo>
                  <a:lnTo>
                    <a:pt x="10127" y="891"/>
                  </a:lnTo>
                  <a:close/>
                  <a:moveTo>
                    <a:pt x="10150" y="891"/>
                  </a:moveTo>
                  <a:lnTo>
                    <a:pt x="10150" y="891"/>
                  </a:lnTo>
                  <a:close/>
                  <a:moveTo>
                    <a:pt x="10196" y="868"/>
                  </a:moveTo>
                  <a:lnTo>
                    <a:pt x="10196" y="868"/>
                  </a:lnTo>
                  <a:close/>
                  <a:moveTo>
                    <a:pt x="10218" y="868"/>
                  </a:moveTo>
                  <a:lnTo>
                    <a:pt x="10218" y="868"/>
                  </a:lnTo>
                  <a:close/>
                  <a:moveTo>
                    <a:pt x="10242" y="868"/>
                  </a:moveTo>
                  <a:lnTo>
                    <a:pt x="10242" y="868"/>
                  </a:lnTo>
                  <a:close/>
                  <a:moveTo>
                    <a:pt x="10287" y="868"/>
                  </a:moveTo>
                  <a:lnTo>
                    <a:pt x="10287" y="868"/>
                  </a:lnTo>
                  <a:close/>
                  <a:moveTo>
                    <a:pt x="10309" y="868"/>
                  </a:moveTo>
                  <a:lnTo>
                    <a:pt x="10309" y="868"/>
                  </a:lnTo>
                  <a:close/>
                  <a:moveTo>
                    <a:pt x="10333" y="846"/>
                  </a:moveTo>
                  <a:lnTo>
                    <a:pt x="10333" y="846"/>
                  </a:lnTo>
                  <a:close/>
                  <a:moveTo>
                    <a:pt x="10379" y="846"/>
                  </a:moveTo>
                  <a:lnTo>
                    <a:pt x="10379" y="846"/>
                  </a:lnTo>
                  <a:close/>
                  <a:moveTo>
                    <a:pt x="10400" y="846"/>
                  </a:moveTo>
                  <a:lnTo>
                    <a:pt x="10400" y="846"/>
                  </a:lnTo>
                  <a:close/>
                  <a:moveTo>
                    <a:pt x="10424" y="846"/>
                  </a:moveTo>
                  <a:lnTo>
                    <a:pt x="10424" y="846"/>
                  </a:lnTo>
                  <a:close/>
                  <a:moveTo>
                    <a:pt x="10470" y="822"/>
                  </a:moveTo>
                  <a:lnTo>
                    <a:pt x="10470" y="822"/>
                  </a:lnTo>
                  <a:close/>
                  <a:moveTo>
                    <a:pt x="10492" y="822"/>
                  </a:moveTo>
                  <a:lnTo>
                    <a:pt x="10492" y="822"/>
                  </a:lnTo>
                  <a:close/>
                  <a:moveTo>
                    <a:pt x="10515" y="822"/>
                  </a:moveTo>
                  <a:lnTo>
                    <a:pt x="10515" y="822"/>
                  </a:lnTo>
                  <a:close/>
                  <a:moveTo>
                    <a:pt x="10561" y="822"/>
                  </a:moveTo>
                  <a:lnTo>
                    <a:pt x="10561" y="822"/>
                  </a:lnTo>
                  <a:close/>
                  <a:moveTo>
                    <a:pt x="10583" y="800"/>
                  </a:moveTo>
                  <a:lnTo>
                    <a:pt x="10583" y="800"/>
                  </a:lnTo>
                  <a:close/>
                  <a:moveTo>
                    <a:pt x="10607" y="800"/>
                  </a:moveTo>
                  <a:lnTo>
                    <a:pt x="10607" y="800"/>
                  </a:lnTo>
                  <a:close/>
                  <a:moveTo>
                    <a:pt x="10628" y="800"/>
                  </a:moveTo>
                  <a:lnTo>
                    <a:pt x="10628" y="800"/>
                  </a:lnTo>
                  <a:close/>
                  <a:moveTo>
                    <a:pt x="10674" y="800"/>
                  </a:moveTo>
                  <a:lnTo>
                    <a:pt x="10674" y="800"/>
                  </a:lnTo>
                  <a:close/>
                  <a:moveTo>
                    <a:pt x="10698" y="776"/>
                  </a:moveTo>
                  <a:lnTo>
                    <a:pt x="10698" y="776"/>
                  </a:lnTo>
                  <a:close/>
                  <a:moveTo>
                    <a:pt x="10720" y="776"/>
                  </a:moveTo>
                  <a:lnTo>
                    <a:pt x="10720" y="776"/>
                  </a:lnTo>
                  <a:close/>
                  <a:moveTo>
                    <a:pt x="10765" y="776"/>
                  </a:moveTo>
                  <a:lnTo>
                    <a:pt x="10765" y="776"/>
                  </a:lnTo>
                  <a:close/>
                  <a:moveTo>
                    <a:pt x="10789" y="776"/>
                  </a:moveTo>
                  <a:lnTo>
                    <a:pt x="10789" y="776"/>
                  </a:lnTo>
                  <a:close/>
                  <a:moveTo>
                    <a:pt x="10811" y="754"/>
                  </a:moveTo>
                  <a:lnTo>
                    <a:pt x="10811" y="754"/>
                  </a:lnTo>
                  <a:close/>
                  <a:moveTo>
                    <a:pt x="10857" y="754"/>
                  </a:moveTo>
                  <a:lnTo>
                    <a:pt x="10857" y="754"/>
                  </a:lnTo>
                  <a:close/>
                  <a:moveTo>
                    <a:pt x="10880" y="754"/>
                  </a:moveTo>
                  <a:lnTo>
                    <a:pt x="10880" y="754"/>
                  </a:lnTo>
                  <a:close/>
                  <a:moveTo>
                    <a:pt x="10902" y="754"/>
                  </a:moveTo>
                  <a:lnTo>
                    <a:pt x="10902" y="754"/>
                  </a:lnTo>
                  <a:close/>
                  <a:moveTo>
                    <a:pt x="10948" y="731"/>
                  </a:moveTo>
                  <a:lnTo>
                    <a:pt x="10948" y="731"/>
                  </a:lnTo>
                  <a:close/>
                  <a:moveTo>
                    <a:pt x="10971" y="731"/>
                  </a:moveTo>
                  <a:lnTo>
                    <a:pt x="10971" y="731"/>
                  </a:lnTo>
                  <a:close/>
                  <a:moveTo>
                    <a:pt x="10993" y="731"/>
                  </a:moveTo>
                  <a:lnTo>
                    <a:pt x="10993" y="731"/>
                  </a:lnTo>
                  <a:close/>
                  <a:moveTo>
                    <a:pt x="11017" y="731"/>
                  </a:moveTo>
                  <a:lnTo>
                    <a:pt x="11017" y="731"/>
                  </a:lnTo>
                  <a:close/>
                  <a:moveTo>
                    <a:pt x="11063" y="709"/>
                  </a:moveTo>
                  <a:lnTo>
                    <a:pt x="11063" y="709"/>
                  </a:lnTo>
                  <a:close/>
                  <a:moveTo>
                    <a:pt x="11085" y="709"/>
                  </a:moveTo>
                  <a:lnTo>
                    <a:pt x="11085" y="709"/>
                  </a:lnTo>
                  <a:close/>
                  <a:moveTo>
                    <a:pt x="11108" y="709"/>
                  </a:moveTo>
                  <a:lnTo>
                    <a:pt x="11108" y="709"/>
                  </a:lnTo>
                  <a:close/>
                  <a:moveTo>
                    <a:pt x="11154" y="709"/>
                  </a:moveTo>
                  <a:lnTo>
                    <a:pt x="11154" y="709"/>
                  </a:lnTo>
                  <a:close/>
                  <a:moveTo>
                    <a:pt x="11176" y="685"/>
                  </a:moveTo>
                  <a:lnTo>
                    <a:pt x="11176" y="685"/>
                  </a:lnTo>
                  <a:close/>
                  <a:moveTo>
                    <a:pt x="11200" y="685"/>
                  </a:moveTo>
                  <a:lnTo>
                    <a:pt x="11200" y="685"/>
                  </a:lnTo>
                  <a:close/>
                  <a:moveTo>
                    <a:pt x="11245" y="685"/>
                  </a:moveTo>
                  <a:lnTo>
                    <a:pt x="11245" y="685"/>
                  </a:lnTo>
                  <a:close/>
                  <a:moveTo>
                    <a:pt x="11267" y="685"/>
                  </a:moveTo>
                  <a:lnTo>
                    <a:pt x="11267" y="685"/>
                  </a:lnTo>
                  <a:close/>
                  <a:moveTo>
                    <a:pt x="11291" y="663"/>
                  </a:moveTo>
                  <a:lnTo>
                    <a:pt x="11291" y="663"/>
                  </a:lnTo>
                  <a:close/>
                  <a:moveTo>
                    <a:pt x="11336" y="663"/>
                  </a:moveTo>
                  <a:lnTo>
                    <a:pt x="11336" y="663"/>
                  </a:lnTo>
                  <a:close/>
                  <a:moveTo>
                    <a:pt x="11358" y="663"/>
                  </a:moveTo>
                  <a:lnTo>
                    <a:pt x="11358" y="663"/>
                  </a:lnTo>
                  <a:close/>
                  <a:moveTo>
                    <a:pt x="11382" y="663"/>
                  </a:moveTo>
                  <a:lnTo>
                    <a:pt x="11382" y="663"/>
                  </a:lnTo>
                  <a:close/>
                  <a:moveTo>
                    <a:pt x="11428" y="663"/>
                  </a:moveTo>
                  <a:lnTo>
                    <a:pt x="11428" y="663"/>
                  </a:lnTo>
                  <a:close/>
                  <a:moveTo>
                    <a:pt x="11450" y="640"/>
                  </a:moveTo>
                  <a:lnTo>
                    <a:pt x="11450" y="640"/>
                  </a:lnTo>
                  <a:close/>
                  <a:moveTo>
                    <a:pt x="11473" y="640"/>
                  </a:moveTo>
                  <a:lnTo>
                    <a:pt x="11473" y="640"/>
                  </a:lnTo>
                  <a:close/>
                  <a:moveTo>
                    <a:pt x="11495" y="640"/>
                  </a:moveTo>
                  <a:lnTo>
                    <a:pt x="11495" y="640"/>
                  </a:lnTo>
                  <a:close/>
                  <a:moveTo>
                    <a:pt x="11541" y="640"/>
                  </a:moveTo>
                  <a:lnTo>
                    <a:pt x="11541" y="640"/>
                  </a:lnTo>
                  <a:close/>
                  <a:moveTo>
                    <a:pt x="11564" y="618"/>
                  </a:moveTo>
                  <a:lnTo>
                    <a:pt x="11564" y="618"/>
                  </a:lnTo>
                  <a:close/>
                  <a:moveTo>
                    <a:pt x="11586" y="618"/>
                  </a:moveTo>
                  <a:lnTo>
                    <a:pt x="11586" y="618"/>
                  </a:lnTo>
                  <a:close/>
                  <a:moveTo>
                    <a:pt x="11632" y="618"/>
                  </a:moveTo>
                  <a:lnTo>
                    <a:pt x="11632" y="618"/>
                  </a:lnTo>
                  <a:close/>
                  <a:moveTo>
                    <a:pt x="11656" y="618"/>
                  </a:moveTo>
                  <a:lnTo>
                    <a:pt x="11656" y="618"/>
                  </a:lnTo>
                  <a:close/>
                  <a:moveTo>
                    <a:pt x="11678" y="594"/>
                  </a:moveTo>
                  <a:lnTo>
                    <a:pt x="11678" y="594"/>
                  </a:lnTo>
                  <a:close/>
                  <a:moveTo>
                    <a:pt x="11723" y="594"/>
                  </a:moveTo>
                  <a:lnTo>
                    <a:pt x="11723" y="594"/>
                  </a:lnTo>
                  <a:close/>
                  <a:moveTo>
                    <a:pt x="11747" y="594"/>
                  </a:moveTo>
                  <a:lnTo>
                    <a:pt x="11747" y="594"/>
                  </a:lnTo>
                  <a:close/>
                  <a:moveTo>
                    <a:pt x="11769" y="594"/>
                  </a:moveTo>
                  <a:lnTo>
                    <a:pt x="11769" y="594"/>
                  </a:lnTo>
                  <a:close/>
                  <a:moveTo>
                    <a:pt x="11814" y="572"/>
                  </a:moveTo>
                  <a:lnTo>
                    <a:pt x="11814" y="572"/>
                  </a:lnTo>
                  <a:close/>
                  <a:moveTo>
                    <a:pt x="11838" y="572"/>
                  </a:moveTo>
                  <a:lnTo>
                    <a:pt x="11838" y="572"/>
                  </a:lnTo>
                  <a:close/>
                  <a:moveTo>
                    <a:pt x="11860" y="572"/>
                  </a:moveTo>
                  <a:lnTo>
                    <a:pt x="11860" y="572"/>
                  </a:lnTo>
                  <a:close/>
                  <a:moveTo>
                    <a:pt x="11906" y="572"/>
                  </a:moveTo>
                  <a:lnTo>
                    <a:pt x="11906" y="572"/>
                  </a:lnTo>
                  <a:close/>
                  <a:moveTo>
                    <a:pt x="11929" y="548"/>
                  </a:moveTo>
                  <a:lnTo>
                    <a:pt x="11929" y="548"/>
                  </a:lnTo>
                  <a:close/>
                  <a:moveTo>
                    <a:pt x="11951" y="548"/>
                  </a:moveTo>
                  <a:lnTo>
                    <a:pt x="11951" y="548"/>
                  </a:lnTo>
                  <a:close/>
                  <a:moveTo>
                    <a:pt x="11975" y="548"/>
                  </a:moveTo>
                  <a:lnTo>
                    <a:pt x="11975" y="548"/>
                  </a:lnTo>
                  <a:close/>
                  <a:moveTo>
                    <a:pt x="12021" y="548"/>
                  </a:moveTo>
                  <a:lnTo>
                    <a:pt x="12021" y="548"/>
                  </a:lnTo>
                  <a:close/>
                  <a:moveTo>
                    <a:pt x="12043" y="526"/>
                  </a:moveTo>
                  <a:lnTo>
                    <a:pt x="12043" y="526"/>
                  </a:lnTo>
                  <a:close/>
                  <a:moveTo>
                    <a:pt x="12066" y="526"/>
                  </a:moveTo>
                  <a:lnTo>
                    <a:pt x="12066" y="526"/>
                  </a:lnTo>
                  <a:close/>
                  <a:moveTo>
                    <a:pt x="12112" y="526"/>
                  </a:moveTo>
                  <a:lnTo>
                    <a:pt x="12112" y="526"/>
                  </a:lnTo>
                  <a:close/>
                  <a:moveTo>
                    <a:pt x="12134" y="526"/>
                  </a:moveTo>
                  <a:lnTo>
                    <a:pt x="12134" y="526"/>
                  </a:lnTo>
                  <a:close/>
                  <a:moveTo>
                    <a:pt x="12157" y="503"/>
                  </a:moveTo>
                  <a:lnTo>
                    <a:pt x="12157" y="503"/>
                  </a:lnTo>
                  <a:close/>
                  <a:moveTo>
                    <a:pt x="12203" y="503"/>
                  </a:moveTo>
                  <a:lnTo>
                    <a:pt x="12203" y="503"/>
                  </a:lnTo>
                  <a:close/>
                  <a:moveTo>
                    <a:pt x="12225" y="503"/>
                  </a:moveTo>
                  <a:lnTo>
                    <a:pt x="12225" y="503"/>
                  </a:lnTo>
                  <a:close/>
                  <a:moveTo>
                    <a:pt x="12249" y="503"/>
                  </a:moveTo>
                  <a:lnTo>
                    <a:pt x="12249" y="503"/>
                  </a:lnTo>
                  <a:close/>
                  <a:moveTo>
                    <a:pt x="12294" y="481"/>
                  </a:moveTo>
                  <a:lnTo>
                    <a:pt x="12294" y="481"/>
                  </a:lnTo>
                  <a:close/>
                  <a:moveTo>
                    <a:pt x="12316" y="481"/>
                  </a:moveTo>
                  <a:lnTo>
                    <a:pt x="12316" y="481"/>
                  </a:lnTo>
                  <a:close/>
                  <a:moveTo>
                    <a:pt x="12340" y="481"/>
                  </a:moveTo>
                  <a:lnTo>
                    <a:pt x="12340" y="481"/>
                  </a:lnTo>
                  <a:close/>
                  <a:moveTo>
                    <a:pt x="12362" y="481"/>
                  </a:moveTo>
                  <a:lnTo>
                    <a:pt x="12362" y="481"/>
                  </a:lnTo>
                  <a:close/>
                  <a:moveTo>
                    <a:pt x="12407" y="457"/>
                  </a:moveTo>
                  <a:lnTo>
                    <a:pt x="12407" y="457"/>
                  </a:lnTo>
                  <a:close/>
                  <a:moveTo>
                    <a:pt x="12431" y="457"/>
                  </a:moveTo>
                  <a:lnTo>
                    <a:pt x="12431" y="457"/>
                  </a:lnTo>
                  <a:close/>
                  <a:moveTo>
                    <a:pt x="12453" y="457"/>
                  </a:moveTo>
                  <a:lnTo>
                    <a:pt x="12453" y="457"/>
                  </a:lnTo>
                  <a:close/>
                  <a:moveTo>
                    <a:pt x="12499" y="457"/>
                  </a:moveTo>
                  <a:lnTo>
                    <a:pt x="12499" y="457"/>
                  </a:lnTo>
                  <a:close/>
                  <a:moveTo>
                    <a:pt x="12522" y="457"/>
                  </a:moveTo>
                  <a:lnTo>
                    <a:pt x="12522" y="457"/>
                  </a:lnTo>
                  <a:close/>
                  <a:moveTo>
                    <a:pt x="12544" y="435"/>
                  </a:moveTo>
                  <a:lnTo>
                    <a:pt x="12544" y="435"/>
                  </a:lnTo>
                  <a:close/>
                  <a:moveTo>
                    <a:pt x="12590" y="435"/>
                  </a:moveTo>
                  <a:lnTo>
                    <a:pt x="12590" y="435"/>
                  </a:lnTo>
                  <a:close/>
                  <a:moveTo>
                    <a:pt x="12614" y="435"/>
                  </a:moveTo>
                  <a:lnTo>
                    <a:pt x="12614" y="435"/>
                  </a:lnTo>
                  <a:close/>
                  <a:moveTo>
                    <a:pt x="12635" y="435"/>
                  </a:moveTo>
                  <a:lnTo>
                    <a:pt x="12635" y="435"/>
                  </a:lnTo>
                  <a:close/>
                  <a:moveTo>
                    <a:pt x="12681" y="411"/>
                  </a:moveTo>
                  <a:lnTo>
                    <a:pt x="12681" y="411"/>
                  </a:lnTo>
                  <a:close/>
                  <a:moveTo>
                    <a:pt x="12705" y="411"/>
                  </a:moveTo>
                  <a:lnTo>
                    <a:pt x="12705" y="411"/>
                  </a:lnTo>
                  <a:close/>
                  <a:moveTo>
                    <a:pt x="12727" y="411"/>
                  </a:moveTo>
                  <a:lnTo>
                    <a:pt x="12727" y="411"/>
                  </a:lnTo>
                  <a:close/>
                  <a:moveTo>
                    <a:pt x="12772" y="411"/>
                  </a:moveTo>
                  <a:lnTo>
                    <a:pt x="12772" y="411"/>
                  </a:lnTo>
                  <a:close/>
                  <a:moveTo>
                    <a:pt x="12796" y="390"/>
                  </a:moveTo>
                  <a:lnTo>
                    <a:pt x="12796" y="390"/>
                  </a:lnTo>
                  <a:close/>
                  <a:moveTo>
                    <a:pt x="12818" y="390"/>
                  </a:moveTo>
                  <a:lnTo>
                    <a:pt x="12818" y="390"/>
                  </a:lnTo>
                  <a:close/>
                  <a:moveTo>
                    <a:pt x="12842" y="390"/>
                  </a:moveTo>
                  <a:lnTo>
                    <a:pt x="12842" y="390"/>
                  </a:lnTo>
                  <a:close/>
                  <a:moveTo>
                    <a:pt x="12887" y="390"/>
                  </a:moveTo>
                  <a:lnTo>
                    <a:pt x="12887" y="390"/>
                  </a:lnTo>
                  <a:close/>
                  <a:moveTo>
                    <a:pt x="12909" y="366"/>
                  </a:moveTo>
                  <a:lnTo>
                    <a:pt x="12909" y="366"/>
                  </a:lnTo>
                  <a:close/>
                  <a:moveTo>
                    <a:pt x="12933" y="366"/>
                  </a:moveTo>
                  <a:lnTo>
                    <a:pt x="12933" y="366"/>
                  </a:lnTo>
                  <a:close/>
                  <a:moveTo>
                    <a:pt x="12979" y="366"/>
                  </a:moveTo>
                  <a:lnTo>
                    <a:pt x="12979" y="366"/>
                  </a:lnTo>
                  <a:close/>
                  <a:moveTo>
                    <a:pt x="13000" y="366"/>
                  </a:moveTo>
                  <a:lnTo>
                    <a:pt x="13000" y="366"/>
                  </a:lnTo>
                  <a:close/>
                  <a:moveTo>
                    <a:pt x="13024" y="344"/>
                  </a:moveTo>
                  <a:lnTo>
                    <a:pt x="13024" y="344"/>
                  </a:lnTo>
                  <a:close/>
                  <a:moveTo>
                    <a:pt x="13070" y="344"/>
                  </a:moveTo>
                  <a:lnTo>
                    <a:pt x="13070" y="344"/>
                  </a:lnTo>
                  <a:close/>
                  <a:moveTo>
                    <a:pt x="13092" y="344"/>
                  </a:moveTo>
                  <a:lnTo>
                    <a:pt x="13092" y="344"/>
                  </a:lnTo>
                  <a:close/>
                  <a:moveTo>
                    <a:pt x="13115" y="344"/>
                  </a:moveTo>
                  <a:lnTo>
                    <a:pt x="13115" y="344"/>
                  </a:lnTo>
                  <a:close/>
                  <a:moveTo>
                    <a:pt x="13161" y="320"/>
                  </a:moveTo>
                  <a:lnTo>
                    <a:pt x="13161" y="320"/>
                  </a:lnTo>
                  <a:close/>
                  <a:moveTo>
                    <a:pt x="13183" y="320"/>
                  </a:moveTo>
                  <a:lnTo>
                    <a:pt x="13183" y="320"/>
                  </a:lnTo>
                  <a:close/>
                  <a:moveTo>
                    <a:pt x="13207" y="320"/>
                  </a:moveTo>
                  <a:lnTo>
                    <a:pt x="13207" y="320"/>
                  </a:lnTo>
                  <a:close/>
                  <a:moveTo>
                    <a:pt x="13252" y="320"/>
                  </a:moveTo>
                  <a:lnTo>
                    <a:pt x="13252" y="320"/>
                  </a:lnTo>
                  <a:close/>
                  <a:moveTo>
                    <a:pt x="13274" y="298"/>
                  </a:moveTo>
                  <a:lnTo>
                    <a:pt x="13274" y="298"/>
                  </a:lnTo>
                  <a:close/>
                  <a:moveTo>
                    <a:pt x="13298" y="298"/>
                  </a:moveTo>
                  <a:lnTo>
                    <a:pt x="13298" y="298"/>
                  </a:lnTo>
                  <a:close/>
                  <a:moveTo>
                    <a:pt x="13320" y="298"/>
                  </a:moveTo>
                  <a:lnTo>
                    <a:pt x="13320" y="298"/>
                  </a:lnTo>
                  <a:close/>
                  <a:moveTo>
                    <a:pt x="13365" y="298"/>
                  </a:moveTo>
                  <a:lnTo>
                    <a:pt x="13365" y="298"/>
                  </a:lnTo>
                  <a:close/>
                  <a:moveTo>
                    <a:pt x="13389" y="275"/>
                  </a:moveTo>
                  <a:lnTo>
                    <a:pt x="13389" y="275"/>
                  </a:lnTo>
                  <a:close/>
                  <a:moveTo>
                    <a:pt x="13411" y="275"/>
                  </a:moveTo>
                  <a:lnTo>
                    <a:pt x="13411" y="275"/>
                  </a:lnTo>
                  <a:close/>
                  <a:moveTo>
                    <a:pt x="13457" y="275"/>
                  </a:moveTo>
                  <a:lnTo>
                    <a:pt x="13457" y="275"/>
                  </a:lnTo>
                  <a:close/>
                  <a:moveTo>
                    <a:pt x="13480" y="275"/>
                  </a:moveTo>
                  <a:lnTo>
                    <a:pt x="13480" y="275"/>
                  </a:lnTo>
                  <a:close/>
                  <a:moveTo>
                    <a:pt x="13502" y="253"/>
                  </a:moveTo>
                  <a:lnTo>
                    <a:pt x="13502" y="253"/>
                  </a:lnTo>
                  <a:close/>
                  <a:moveTo>
                    <a:pt x="13548" y="253"/>
                  </a:moveTo>
                  <a:lnTo>
                    <a:pt x="13548" y="253"/>
                  </a:lnTo>
                  <a:close/>
                  <a:moveTo>
                    <a:pt x="13572" y="253"/>
                  </a:moveTo>
                  <a:lnTo>
                    <a:pt x="13572" y="253"/>
                  </a:lnTo>
                  <a:close/>
                  <a:moveTo>
                    <a:pt x="13593" y="253"/>
                  </a:moveTo>
                  <a:lnTo>
                    <a:pt x="13593" y="253"/>
                  </a:lnTo>
                  <a:close/>
                  <a:moveTo>
                    <a:pt x="13639" y="253"/>
                  </a:moveTo>
                  <a:lnTo>
                    <a:pt x="13639" y="253"/>
                  </a:lnTo>
                  <a:close/>
                  <a:moveTo>
                    <a:pt x="13663" y="229"/>
                  </a:moveTo>
                  <a:lnTo>
                    <a:pt x="13663" y="229"/>
                  </a:lnTo>
                  <a:close/>
                  <a:moveTo>
                    <a:pt x="13685" y="229"/>
                  </a:moveTo>
                  <a:lnTo>
                    <a:pt x="13685" y="229"/>
                  </a:lnTo>
                  <a:close/>
                  <a:moveTo>
                    <a:pt x="13708" y="229"/>
                  </a:moveTo>
                  <a:lnTo>
                    <a:pt x="13708" y="229"/>
                  </a:lnTo>
                  <a:close/>
                  <a:moveTo>
                    <a:pt x="13754" y="229"/>
                  </a:moveTo>
                  <a:lnTo>
                    <a:pt x="13754" y="229"/>
                  </a:lnTo>
                  <a:close/>
                  <a:moveTo>
                    <a:pt x="13776" y="207"/>
                  </a:moveTo>
                  <a:lnTo>
                    <a:pt x="13776" y="207"/>
                  </a:lnTo>
                  <a:close/>
                  <a:moveTo>
                    <a:pt x="13800" y="207"/>
                  </a:moveTo>
                  <a:lnTo>
                    <a:pt x="13800" y="207"/>
                  </a:lnTo>
                  <a:close/>
                  <a:moveTo>
                    <a:pt x="13845" y="207"/>
                  </a:moveTo>
                  <a:lnTo>
                    <a:pt x="13845" y="207"/>
                  </a:lnTo>
                  <a:close/>
                  <a:moveTo>
                    <a:pt x="13867" y="207"/>
                  </a:moveTo>
                  <a:lnTo>
                    <a:pt x="13867" y="207"/>
                  </a:lnTo>
                  <a:close/>
                  <a:moveTo>
                    <a:pt x="13891" y="183"/>
                  </a:moveTo>
                  <a:lnTo>
                    <a:pt x="13891" y="183"/>
                  </a:lnTo>
                  <a:close/>
                  <a:moveTo>
                    <a:pt x="13936" y="183"/>
                  </a:moveTo>
                  <a:lnTo>
                    <a:pt x="13936" y="183"/>
                  </a:lnTo>
                  <a:close/>
                  <a:moveTo>
                    <a:pt x="13958" y="183"/>
                  </a:moveTo>
                  <a:lnTo>
                    <a:pt x="13958" y="183"/>
                  </a:lnTo>
                  <a:close/>
                  <a:moveTo>
                    <a:pt x="13982" y="183"/>
                  </a:moveTo>
                  <a:lnTo>
                    <a:pt x="13982" y="183"/>
                  </a:lnTo>
                  <a:close/>
                  <a:moveTo>
                    <a:pt x="14028" y="161"/>
                  </a:moveTo>
                  <a:lnTo>
                    <a:pt x="14028" y="161"/>
                  </a:lnTo>
                  <a:close/>
                  <a:moveTo>
                    <a:pt x="14050" y="161"/>
                  </a:moveTo>
                  <a:lnTo>
                    <a:pt x="14050" y="161"/>
                  </a:lnTo>
                  <a:close/>
                  <a:moveTo>
                    <a:pt x="14073" y="161"/>
                  </a:moveTo>
                  <a:lnTo>
                    <a:pt x="14073" y="161"/>
                  </a:lnTo>
                  <a:close/>
                  <a:moveTo>
                    <a:pt x="14119" y="161"/>
                  </a:moveTo>
                  <a:lnTo>
                    <a:pt x="14119" y="161"/>
                  </a:lnTo>
                  <a:close/>
                  <a:moveTo>
                    <a:pt x="14141" y="138"/>
                  </a:moveTo>
                  <a:lnTo>
                    <a:pt x="14141" y="138"/>
                  </a:lnTo>
                  <a:close/>
                  <a:moveTo>
                    <a:pt x="14164" y="138"/>
                  </a:moveTo>
                  <a:lnTo>
                    <a:pt x="14164" y="138"/>
                  </a:lnTo>
                  <a:close/>
                  <a:moveTo>
                    <a:pt x="14186" y="138"/>
                  </a:moveTo>
                  <a:lnTo>
                    <a:pt x="14186" y="138"/>
                  </a:lnTo>
                  <a:close/>
                  <a:moveTo>
                    <a:pt x="14232" y="138"/>
                  </a:moveTo>
                  <a:lnTo>
                    <a:pt x="14232" y="138"/>
                  </a:lnTo>
                  <a:close/>
                  <a:moveTo>
                    <a:pt x="14256" y="116"/>
                  </a:moveTo>
                  <a:lnTo>
                    <a:pt x="14256" y="116"/>
                  </a:lnTo>
                  <a:close/>
                  <a:moveTo>
                    <a:pt x="14278" y="116"/>
                  </a:moveTo>
                  <a:lnTo>
                    <a:pt x="14278" y="116"/>
                  </a:lnTo>
                  <a:close/>
                  <a:moveTo>
                    <a:pt x="14323" y="116"/>
                  </a:moveTo>
                  <a:lnTo>
                    <a:pt x="14323" y="116"/>
                  </a:lnTo>
                  <a:close/>
                  <a:moveTo>
                    <a:pt x="14347" y="116"/>
                  </a:moveTo>
                  <a:lnTo>
                    <a:pt x="14347" y="116"/>
                  </a:lnTo>
                  <a:close/>
                  <a:moveTo>
                    <a:pt x="14369" y="92"/>
                  </a:moveTo>
                  <a:lnTo>
                    <a:pt x="14369" y="92"/>
                  </a:lnTo>
                  <a:close/>
                  <a:moveTo>
                    <a:pt x="14414" y="92"/>
                  </a:moveTo>
                  <a:lnTo>
                    <a:pt x="14414" y="92"/>
                  </a:lnTo>
                  <a:close/>
                  <a:moveTo>
                    <a:pt x="14438" y="92"/>
                  </a:moveTo>
                  <a:lnTo>
                    <a:pt x="14438" y="92"/>
                  </a:lnTo>
                  <a:close/>
                  <a:moveTo>
                    <a:pt x="14460" y="92"/>
                  </a:moveTo>
                  <a:lnTo>
                    <a:pt x="14460" y="92"/>
                  </a:lnTo>
                  <a:close/>
                  <a:moveTo>
                    <a:pt x="14506" y="70"/>
                  </a:moveTo>
                  <a:lnTo>
                    <a:pt x="14506" y="70"/>
                  </a:lnTo>
                  <a:close/>
                  <a:moveTo>
                    <a:pt x="14529" y="70"/>
                  </a:moveTo>
                  <a:lnTo>
                    <a:pt x="14529" y="70"/>
                  </a:lnTo>
                  <a:close/>
                  <a:moveTo>
                    <a:pt x="14551" y="70"/>
                  </a:moveTo>
                  <a:lnTo>
                    <a:pt x="14551" y="70"/>
                  </a:lnTo>
                  <a:close/>
                  <a:moveTo>
                    <a:pt x="14597" y="70"/>
                  </a:moveTo>
                  <a:lnTo>
                    <a:pt x="14597" y="70"/>
                  </a:lnTo>
                  <a:close/>
                  <a:moveTo>
                    <a:pt x="14621" y="47"/>
                  </a:moveTo>
                  <a:lnTo>
                    <a:pt x="14621" y="47"/>
                  </a:lnTo>
                  <a:close/>
                  <a:moveTo>
                    <a:pt x="14643" y="47"/>
                  </a:moveTo>
                  <a:lnTo>
                    <a:pt x="14643" y="47"/>
                  </a:lnTo>
                  <a:close/>
                  <a:moveTo>
                    <a:pt x="14666" y="47"/>
                  </a:moveTo>
                  <a:lnTo>
                    <a:pt x="14666" y="47"/>
                  </a:lnTo>
                  <a:close/>
                  <a:moveTo>
                    <a:pt x="14712" y="47"/>
                  </a:moveTo>
                  <a:lnTo>
                    <a:pt x="14712" y="47"/>
                  </a:lnTo>
                  <a:close/>
                  <a:moveTo>
                    <a:pt x="14734" y="47"/>
                  </a:moveTo>
                  <a:lnTo>
                    <a:pt x="14734" y="47"/>
                  </a:lnTo>
                  <a:close/>
                  <a:moveTo>
                    <a:pt x="14757" y="25"/>
                  </a:moveTo>
                  <a:lnTo>
                    <a:pt x="14757" y="25"/>
                  </a:lnTo>
                  <a:close/>
                  <a:moveTo>
                    <a:pt x="14803" y="25"/>
                  </a:moveTo>
                  <a:lnTo>
                    <a:pt x="14803" y="25"/>
                  </a:lnTo>
                  <a:close/>
                  <a:moveTo>
                    <a:pt x="14825" y="25"/>
                  </a:moveTo>
                  <a:lnTo>
                    <a:pt x="14825" y="25"/>
                  </a:lnTo>
                  <a:close/>
                  <a:moveTo>
                    <a:pt x="14849" y="25"/>
                  </a:moveTo>
                  <a:lnTo>
                    <a:pt x="14849" y="25"/>
                  </a:lnTo>
                  <a:close/>
                  <a:moveTo>
                    <a:pt x="14894" y="1"/>
                  </a:moveTo>
                  <a:lnTo>
                    <a:pt x="14894" y="1"/>
                  </a:lnTo>
                  <a:close/>
                  <a:moveTo>
                    <a:pt x="14916" y="1"/>
                  </a:moveTo>
                  <a:lnTo>
                    <a:pt x="14916" y="1"/>
                  </a:lnTo>
                  <a:close/>
                  <a:moveTo>
                    <a:pt x="14940" y="1"/>
                  </a:moveTo>
                  <a:lnTo>
                    <a:pt x="14940" y="1"/>
                  </a:lnTo>
                  <a:close/>
                  <a:moveTo>
                    <a:pt x="14986" y="1"/>
                  </a:moveTo>
                  <a:lnTo>
                    <a:pt x="14986" y="1"/>
                  </a:lnTo>
                  <a:close/>
                </a:path>
              </a:pathLst>
            </a:custGeom>
            <a:noFill/>
            <a:ln w="600" cap="flat" cmpd="sng">
              <a:solidFill>
                <a:srgbClr val="5C5C5C"/>
              </a:solidFill>
              <a:prstDash val="solid"/>
              <a:miter lim="1824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43"/>
            <p:cNvSpPr/>
            <p:nvPr/>
          </p:nvSpPr>
          <p:spPr>
            <a:xfrm>
              <a:off x="899753" y="3444100"/>
              <a:ext cx="338550" cy="593175"/>
            </a:xfrm>
            <a:custGeom>
              <a:avLst/>
              <a:gdLst/>
              <a:ahLst/>
              <a:cxnLst/>
              <a:rect l="l" t="t" r="r" b="b"/>
              <a:pathLst>
                <a:path w="21941" h="38443" extrusionOk="0">
                  <a:moveTo>
                    <a:pt x="8200" y="1"/>
                  </a:moveTo>
                  <a:cubicBezTo>
                    <a:pt x="7770" y="1"/>
                    <a:pt x="7354" y="427"/>
                    <a:pt x="7231" y="999"/>
                  </a:cubicBezTo>
                  <a:lnTo>
                    <a:pt x="137" y="34343"/>
                  </a:lnTo>
                  <a:cubicBezTo>
                    <a:pt x="0" y="35004"/>
                    <a:pt x="274" y="35597"/>
                    <a:pt x="754" y="35712"/>
                  </a:cubicBezTo>
                  <a:lnTo>
                    <a:pt x="13617" y="38425"/>
                  </a:lnTo>
                  <a:cubicBezTo>
                    <a:pt x="13667" y="38437"/>
                    <a:pt x="13717" y="38443"/>
                    <a:pt x="13766" y="38443"/>
                  </a:cubicBezTo>
                  <a:cubicBezTo>
                    <a:pt x="14191" y="38443"/>
                    <a:pt x="14589" y="38017"/>
                    <a:pt x="14712" y="37445"/>
                  </a:cubicBezTo>
                  <a:lnTo>
                    <a:pt x="21804" y="4101"/>
                  </a:lnTo>
                  <a:cubicBezTo>
                    <a:pt x="21941" y="3439"/>
                    <a:pt x="21667" y="2846"/>
                    <a:pt x="21189" y="2755"/>
                  </a:cubicBezTo>
                  <a:lnTo>
                    <a:pt x="8348" y="18"/>
                  </a:lnTo>
                  <a:cubicBezTo>
                    <a:pt x="8298" y="6"/>
                    <a:pt x="8249" y="1"/>
                    <a:pt x="82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43"/>
            <p:cNvSpPr/>
            <p:nvPr/>
          </p:nvSpPr>
          <p:spPr>
            <a:xfrm>
              <a:off x="929674" y="3586512"/>
              <a:ext cx="258653" cy="421717"/>
            </a:xfrm>
            <a:custGeom>
              <a:avLst/>
              <a:gdLst/>
              <a:ahLst/>
              <a:cxnLst/>
              <a:rect l="l" t="t" r="r" b="b"/>
              <a:pathLst>
                <a:path w="16763" h="27331" extrusionOk="0">
                  <a:moveTo>
                    <a:pt x="6178" y="0"/>
                  </a:moveTo>
                  <a:cubicBezTo>
                    <a:pt x="5619" y="0"/>
                    <a:pt x="5137" y="386"/>
                    <a:pt x="5018" y="961"/>
                  </a:cubicBezTo>
                  <a:lnTo>
                    <a:pt x="138" y="23928"/>
                  </a:lnTo>
                  <a:cubicBezTo>
                    <a:pt x="1" y="24567"/>
                    <a:pt x="411" y="25206"/>
                    <a:pt x="1050" y="25342"/>
                  </a:cubicBezTo>
                  <a:lnTo>
                    <a:pt x="10331" y="27304"/>
                  </a:lnTo>
                  <a:cubicBezTo>
                    <a:pt x="10414" y="27322"/>
                    <a:pt x="10497" y="27330"/>
                    <a:pt x="10579" y="27330"/>
                  </a:cubicBezTo>
                  <a:cubicBezTo>
                    <a:pt x="11127" y="27330"/>
                    <a:pt x="11626" y="26947"/>
                    <a:pt x="11745" y="26392"/>
                  </a:cubicBezTo>
                  <a:lnTo>
                    <a:pt x="16626" y="3424"/>
                  </a:lnTo>
                  <a:cubicBezTo>
                    <a:pt x="16763" y="2785"/>
                    <a:pt x="16352" y="2147"/>
                    <a:pt x="15714" y="2010"/>
                  </a:cubicBezTo>
                  <a:lnTo>
                    <a:pt x="6432" y="27"/>
                  </a:lnTo>
                  <a:cubicBezTo>
                    <a:pt x="6346" y="9"/>
                    <a:pt x="6261" y="0"/>
                    <a:pt x="6178" y="0"/>
                  </a:cubicBez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43"/>
            <p:cNvSpPr/>
            <p:nvPr/>
          </p:nvSpPr>
          <p:spPr>
            <a:xfrm>
              <a:off x="992323" y="3547842"/>
              <a:ext cx="230169" cy="48574"/>
            </a:xfrm>
            <a:custGeom>
              <a:avLst/>
              <a:gdLst/>
              <a:ahLst/>
              <a:cxnLst/>
              <a:rect l="l" t="t" r="r" b="b"/>
              <a:pathLst>
                <a:path w="14917" h="3148" fill="none" extrusionOk="0">
                  <a:moveTo>
                    <a:pt x="0" y="0"/>
                  </a:moveTo>
                  <a:lnTo>
                    <a:pt x="0" y="0"/>
                  </a:lnTo>
                  <a:close/>
                  <a:moveTo>
                    <a:pt x="46" y="0"/>
                  </a:moveTo>
                  <a:lnTo>
                    <a:pt x="46" y="0"/>
                  </a:lnTo>
                  <a:close/>
                  <a:moveTo>
                    <a:pt x="68" y="0"/>
                  </a:moveTo>
                  <a:lnTo>
                    <a:pt x="68" y="0"/>
                  </a:lnTo>
                  <a:close/>
                  <a:moveTo>
                    <a:pt x="92" y="0"/>
                  </a:moveTo>
                  <a:lnTo>
                    <a:pt x="92" y="0"/>
                  </a:lnTo>
                  <a:close/>
                  <a:moveTo>
                    <a:pt x="137" y="24"/>
                  </a:moveTo>
                  <a:lnTo>
                    <a:pt x="137" y="24"/>
                  </a:lnTo>
                  <a:close/>
                  <a:moveTo>
                    <a:pt x="159" y="24"/>
                  </a:moveTo>
                  <a:lnTo>
                    <a:pt x="159" y="24"/>
                  </a:lnTo>
                  <a:close/>
                  <a:moveTo>
                    <a:pt x="183" y="24"/>
                  </a:moveTo>
                  <a:lnTo>
                    <a:pt x="183" y="24"/>
                  </a:lnTo>
                  <a:close/>
                  <a:moveTo>
                    <a:pt x="205" y="24"/>
                  </a:moveTo>
                  <a:lnTo>
                    <a:pt x="205" y="24"/>
                  </a:lnTo>
                  <a:close/>
                  <a:moveTo>
                    <a:pt x="250" y="46"/>
                  </a:moveTo>
                  <a:lnTo>
                    <a:pt x="250" y="46"/>
                  </a:lnTo>
                  <a:close/>
                  <a:moveTo>
                    <a:pt x="274" y="46"/>
                  </a:moveTo>
                  <a:lnTo>
                    <a:pt x="274" y="46"/>
                  </a:lnTo>
                  <a:close/>
                  <a:moveTo>
                    <a:pt x="296" y="46"/>
                  </a:moveTo>
                  <a:lnTo>
                    <a:pt x="296" y="46"/>
                  </a:lnTo>
                  <a:close/>
                  <a:moveTo>
                    <a:pt x="342" y="69"/>
                  </a:moveTo>
                  <a:lnTo>
                    <a:pt x="342" y="69"/>
                  </a:lnTo>
                  <a:close/>
                  <a:moveTo>
                    <a:pt x="365" y="69"/>
                  </a:moveTo>
                  <a:lnTo>
                    <a:pt x="365" y="69"/>
                  </a:lnTo>
                  <a:close/>
                  <a:moveTo>
                    <a:pt x="387" y="69"/>
                  </a:moveTo>
                  <a:lnTo>
                    <a:pt x="387" y="69"/>
                  </a:lnTo>
                  <a:close/>
                  <a:moveTo>
                    <a:pt x="433" y="69"/>
                  </a:moveTo>
                  <a:lnTo>
                    <a:pt x="433" y="69"/>
                  </a:lnTo>
                  <a:close/>
                  <a:moveTo>
                    <a:pt x="456" y="91"/>
                  </a:moveTo>
                  <a:lnTo>
                    <a:pt x="456" y="91"/>
                  </a:lnTo>
                  <a:close/>
                  <a:moveTo>
                    <a:pt x="478" y="91"/>
                  </a:moveTo>
                  <a:lnTo>
                    <a:pt x="478" y="91"/>
                  </a:lnTo>
                  <a:close/>
                  <a:moveTo>
                    <a:pt x="524" y="91"/>
                  </a:moveTo>
                  <a:lnTo>
                    <a:pt x="524" y="91"/>
                  </a:lnTo>
                  <a:close/>
                  <a:moveTo>
                    <a:pt x="548" y="91"/>
                  </a:moveTo>
                  <a:lnTo>
                    <a:pt x="548" y="91"/>
                  </a:lnTo>
                  <a:close/>
                  <a:moveTo>
                    <a:pt x="570" y="115"/>
                  </a:moveTo>
                  <a:lnTo>
                    <a:pt x="570" y="115"/>
                  </a:lnTo>
                  <a:close/>
                  <a:moveTo>
                    <a:pt x="593" y="115"/>
                  </a:moveTo>
                  <a:lnTo>
                    <a:pt x="593" y="115"/>
                  </a:lnTo>
                  <a:close/>
                  <a:moveTo>
                    <a:pt x="639" y="115"/>
                  </a:moveTo>
                  <a:lnTo>
                    <a:pt x="639" y="115"/>
                  </a:lnTo>
                  <a:close/>
                  <a:moveTo>
                    <a:pt x="661" y="137"/>
                  </a:moveTo>
                  <a:lnTo>
                    <a:pt x="661" y="137"/>
                  </a:lnTo>
                  <a:close/>
                  <a:moveTo>
                    <a:pt x="685" y="137"/>
                  </a:moveTo>
                  <a:lnTo>
                    <a:pt x="685" y="137"/>
                  </a:lnTo>
                  <a:close/>
                  <a:moveTo>
                    <a:pt x="730" y="137"/>
                  </a:moveTo>
                  <a:lnTo>
                    <a:pt x="730" y="137"/>
                  </a:lnTo>
                  <a:close/>
                  <a:moveTo>
                    <a:pt x="752" y="137"/>
                  </a:moveTo>
                  <a:lnTo>
                    <a:pt x="752" y="137"/>
                  </a:lnTo>
                  <a:close/>
                  <a:moveTo>
                    <a:pt x="776" y="161"/>
                  </a:moveTo>
                  <a:lnTo>
                    <a:pt x="776" y="161"/>
                  </a:lnTo>
                  <a:close/>
                  <a:moveTo>
                    <a:pt x="821" y="161"/>
                  </a:moveTo>
                  <a:lnTo>
                    <a:pt x="821" y="161"/>
                  </a:lnTo>
                  <a:close/>
                  <a:moveTo>
                    <a:pt x="843" y="161"/>
                  </a:moveTo>
                  <a:lnTo>
                    <a:pt x="843" y="161"/>
                  </a:lnTo>
                  <a:close/>
                  <a:moveTo>
                    <a:pt x="867" y="183"/>
                  </a:moveTo>
                  <a:lnTo>
                    <a:pt x="867" y="183"/>
                  </a:lnTo>
                  <a:close/>
                  <a:moveTo>
                    <a:pt x="889" y="183"/>
                  </a:moveTo>
                  <a:lnTo>
                    <a:pt x="889" y="183"/>
                  </a:lnTo>
                  <a:close/>
                  <a:moveTo>
                    <a:pt x="935" y="183"/>
                  </a:moveTo>
                  <a:lnTo>
                    <a:pt x="935" y="183"/>
                  </a:lnTo>
                  <a:close/>
                  <a:moveTo>
                    <a:pt x="958" y="183"/>
                  </a:moveTo>
                  <a:lnTo>
                    <a:pt x="958" y="183"/>
                  </a:lnTo>
                  <a:close/>
                  <a:moveTo>
                    <a:pt x="980" y="206"/>
                  </a:moveTo>
                  <a:lnTo>
                    <a:pt x="980" y="206"/>
                  </a:lnTo>
                  <a:close/>
                  <a:moveTo>
                    <a:pt x="1026" y="206"/>
                  </a:moveTo>
                  <a:lnTo>
                    <a:pt x="1026" y="206"/>
                  </a:lnTo>
                  <a:close/>
                  <a:moveTo>
                    <a:pt x="1049" y="206"/>
                  </a:moveTo>
                  <a:lnTo>
                    <a:pt x="1049" y="206"/>
                  </a:lnTo>
                  <a:close/>
                  <a:moveTo>
                    <a:pt x="1071" y="206"/>
                  </a:moveTo>
                  <a:lnTo>
                    <a:pt x="1071" y="206"/>
                  </a:lnTo>
                  <a:close/>
                  <a:moveTo>
                    <a:pt x="1117" y="228"/>
                  </a:moveTo>
                  <a:lnTo>
                    <a:pt x="1117" y="228"/>
                  </a:lnTo>
                  <a:close/>
                  <a:moveTo>
                    <a:pt x="1141" y="228"/>
                  </a:moveTo>
                  <a:lnTo>
                    <a:pt x="1141" y="228"/>
                  </a:lnTo>
                  <a:close/>
                  <a:moveTo>
                    <a:pt x="1163" y="228"/>
                  </a:moveTo>
                  <a:lnTo>
                    <a:pt x="1163" y="228"/>
                  </a:lnTo>
                  <a:close/>
                  <a:moveTo>
                    <a:pt x="1208" y="252"/>
                  </a:moveTo>
                  <a:lnTo>
                    <a:pt x="1208" y="252"/>
                  </a:lnTo>
                  <a:close/>
                  <a:moveTo>
                    <a:pt x="1232" y="252"/>
                  </a:moveTo>
                  <a:lnTo>
                    <a:pt x="1232" y="252"/>
                  </a:lnTo>
                  <a:close/>
                  <a:moveTo>
                    <a:pt x="1254" y="252"/>
                  </a:moveTo>
                  <a:lnTo>
                    <a:pt x="1254" y="252"/>
                  </a:lnTo>
                  <a:close/>
                  <a:moveTo>
                    <a:pt x="1278" y="252"/>
                  </a:moveTo>
                  <a:lnTo>
                    <a:pt x="1278" y="252"/>
                  </a:lnTo>
                  <a:close/>
                  <a:moveTo>
                    <a:pt x="1323" y="274"/>
                  </a:moveTo>
                  <a:lnTo>
                    <a:pt x="1323" y="274"/>
                  </a:lnTo>
                  <a:close/>
                  <a:moveTo>
                    <a:pt x="1345" y="274"/>
                  </a:moveTo>
                  <a:lnTo>
                    <a:pt x="1345" y="274"/>
                  </a:lnTo>
                  <a:close/>
                  <a:moveTo>
                    <a:pt x="1369" y="274"/>
                  </a:moveTo>
                  <a:lnTo>
                    <a:pt x="1369" y="274"/>
                  </a:lnTo>
                  <a:close/>
                  <a:moveTo>
                    <a:pt x="1414" y="297"/>
                  </a:moveTo>
                  <a:lnTo>
                    <a:pt x="1414" y="297"/>
                  </a:lnTo>
                  <a:close/>
                  <a:moveTo>
                    <a:pt x="1436" y="297"/>
                  </a:moveTo>
                  <a:lnTo>
                    <a:pt x="1436" y="297"/>
                  </a:lnTo>
                  <a:close/>
                  <a:moveTo>
                    <a:pt x="1460" y="297"/>
                  </a:moveTo>
                  <a:lnTo>
                    <a:pt x="1460" y="297"/>
                  </a:lnTo>
                  <a:close/>
                  <a:moveTo>
                    <a:pt x="1506" y="297"/>
                  </a:moveTo>
                  <a:lnTo>
                    <a:pt x="1506" y="297"/>
                  </a:lnTo>
                  <a:close/>
                  <a:moveTo>
                    <a:pt x="1527" y="319"/>
                  </a:moveTo>
                  <a:lnTo>
                    <a:pt x="1527" y="319"/>
                  </a:lnTo>
                  <a:close/>
                  <a:moveTo>
                    <a:pt x="1551" y="319"/>
                  </a:moveTo>
                  <a:lnTo>
                    <a:pt x="1551" y="319"/>
                  </a:lnTo>
                  <a:close/>
                  <a:moveTo>
                    <a:pt x="1573" y="319"/>
                  </a:moveTo>
                  <a:lnTo>
                    <a:pt x="1573" y="319"/>
                  </a:lnTo>
                  <a:close/>
                  <a:moveTo>
                    <a:pt x="1619" y="319"/>
                  </a:moveTo>
                  <a:lnTo>
                    <a:pt x="1619" y="319"/>
                  </a:lnTo>
                  <a:close/>
                  <a:moveTo>
                    <a:pt x="1642" y="343"/>
                  </a:moveTo>
                  <a:lnTo>
                    <a:pt x="1642" y="343"/>
                  </a:lnTo>
                  <a:close/>
                  <a:moveTo>
                    <a:pt x="1664" y="343"/>
                  </a:moveTo>
                  <a:lnTo>
                    <a:pt x="1664" y="343"/>
                  </a:lnTo>
                  <a:close/>
                  <a:moveTo>
                    <a:pt x="1710" y="343"/>
                  </a:moveTo>
                  <a:lnTo>
                    <a:pt x="1710" y="343"/>
                  </a:lnTo>
                  <a:close/>
                  <a:moveTo>
                    <a:pt x="1734" y="365"/>
                  </a:moveTo>
                  <a:lnTo>
                    <a:pt x="1734" y="365"/>
                  </a:lnTo>
                  <a:close/>
                  <a:moveTo>
                    <a:pt x="1756" y="365"/>
                  </a:moveTo>
                  <a:lnTo>
                    <a:pt x="1756" y="365"/>
                  </a:lnTo>
                  <a:close/>
                  <a:moveTo>
                    <a:pt x="1801" y="365"/>
                  </a:moveTo>
                  <a:lnTo>
                    <a:pt x="1801" y="365"/>
                  </a:lnTo>
                  <a:close/>
                  <a:moveTo>
                    <a:pt x="1825" y="365"/>
                  </a:moveTo>
                  <a:lnTo>
                    <a:pt x="1825" y="365"/>
                  </a:lnTo>
                  <a:close/>
                  <a:moveTo>
                    <a:pt x="1847" y="389"/>
                  </a:moveTo>
                  <a:lnTo>
                    <a:pt x="1847" y="389"/>
                  </a:lnTo>
                  <a:close/>
                  <a:moveTo>
                    <a:pt x="1892" y="389"/>
                  </a:moveTo>
                  <a:lnTo>
                    <a:pt x="1892" y="389"/>
                  </a:lnTo>
                  <a:close/>
                  <a:moveTo>
                    <a:pt x="1916" y="389"/>
                  </a:moveTo>
                  <a:lnTo>
                    <a:pt x="1916" y="389"/>
                  </a:lnTo>
                  <a:close/>
                  <a:moveTo>
                    <a:pt x="1938" y="411"/>
                  </a:moveTo>
                  <a:lnTo>
                    <a:pt x="1938" y="411"/>
                  </a:lnTo>
                  <a:close/>
                  <a:moveTo>
                    <a:pt x="1962" y="411"/>
                  </a:moveTo>
                  <a:lnTo>
                    <a:pt x="1962" y="411"/>
                  </a:lnTo>
                  <a:close/>
                  <a:moveTo>
                    <a:pt x="2007" y="411"/>
                  </a:moveTo>
                  <a:lnTo>
                    <a:pt x="2007" y="411"/>
                  </a:lnTo>
                  <a:close/>
                  <a:moveTo>
                    <a:pt x="2029" y="411"/>
                  </a:moveTo>
                  <a:lnTo>
                    <a:pt x="2029" y="411"/>
                  </a:lnTo>
                  <a:close/>
                  <a:moveTo>
                    <a:pt x="2053" y="434"/>
                  </a:moveTo>
                  <a:lnTo>
                    <a:pt x="2053" y="434"/>
                  </a:lnTo>
                  <a:close/>
                  <a:moveTo>
                    <a:pt x="2099" y="434"/>
                  </a:moveTo>
                  <a:lnTo>
                    <a:pt x="2099" y="434"/>
                  </a:lnTo>
                  <a:close/>
                  <a:moveTo>
                    <a:pt x="2120" y="434"/>
                  </a:moveTo>
                  <a:lnTo>
                    <a:pt x="2120" y="434"/>
                  </a:lnTo>
                  <a:close/>
                  <a:moveTo>
                    <a:pt x="2144" y="434"/>
                  </a:moveTo>
                  <a:lnTo>
                    <a:pt x="2144" y="434"/>
                  </a:lnTo>
                  <a:close/>
                  <a:moveTo>
                    <a:pt x="2190" y="456"/>
                  </a:moveTo>
                  <a:lnTo>
                    <a:pt x="2190" y="456"/>
                  </a:lnTo>
                  <a:close/>
                  <a:moveTo>
                    <a:pt x="2212" y="456"/>
                  </a:moveTo>
                  <a:lnTo>
                    <a:pt x="2212" y="456"/>
                  </a:lnTo>
                  <a:close/>
                  <a:moveTo>
                    <a:pt x="2235" y="456"/>
                  </a:moveTo>
                  <a:lnTo>
                    <a:pt x="2235" y="456"/>
                  </a:lnTo>
                  <a:close/>
                  <a:moveTo>
                    <a:pt x="2257" y="480"/>
                  </a:moveTo>
                  <a:lnTo>
                    <a:pt x="2257" y="480"/>
                  </a:lnTo>
                  <a:close/>
                  <a:moveTo>
                    <a:pt x="2303" y="480"/>
                  </a:moveTo>
                  <a:lnTo>
                    <a:pt x="2303" y="480"/>
                  </a:lnTo>
                  <a:close/>
                  <a:moveTo>
                    <a:pt x="2327" y="480"/>
                  </a:moveTo>
                  <a:lnTo>
                    <a:pt x="2327" y="480"/>
                  </a:lnTo>
                  <a:close/>
                  <a:moveTo>
                    <a:pt x="2349" y="480"/>
                  </a:moveTo>
                  <a:lnTo>
                    <a:pt x="2349" y="480"/>
                  </a:lnTo>
                  <a:close/>
                  <a:moveTo>
                    <a:pt x="2394" y="502"/>
                  </a:moveTo>
                  <a:lnTo>
                    <a:pt x="2394" y="502"/>
                  </a:lnTo>
                  <a:close/>
                  <a:moveTo>
                    <a:pt x="2418" y="502"/>
                  </a:moveTo>
                  <a:lnTo>
                    <a:pt x="2418" y="502"/>
                  </a:lnTo>
                  <a:close/>
                  <a:moveTo>
                    <a:pt x="2440" y="502"/>
                  </a:moveTo>
                  <a:lnTo>
                    <a:pt x="2440" y="502"/>
                  </a:lnTo>
                  <a:close/>
                  <a:moveTo>
                    <a:pt x="2485" y="526"/>
                  </a:moveTo>
                  <a:lnTo>
                    <a:pt x="2485" y="526"/>
                  </a:lnTo>
                  <a:close/>
                  <a:moveTo>
                    <a:pt x="2509" y="526"/>
                  </a:moveTo>
                  <a:lnTo>
                    <a:pt x="2509" y="526"/>
                  </a:lnTo>
                  <a:close/>
                  <a:moveTo>
                    <a:pt x="2531" y="526"/>
                  </a:moveTo>
                  <a:lnTo>
                    <a:pt x="2531" y="526"/>
                  </a:lnTo>
                  <a:close/>
                  <a:moveTo>
                    <a:pt x="2577" y="526"/>
                  </a:moveTo>
                  <a:lnTo>
                    <a:pt x="2577" y="526"/>
                  </a:lnTo>
                  <a:close/>
                  <a:moveTo>
                    <a:pt x="2600" y="547"/>
                  </a:moveTo>
                  <a:lnTo>
                    <a:pt x="2600" y="547"/>
                  </a:lnTo>
                  <a:close/>
                  <a:moveTo>
                    <a:pt x="2622" y="547"/>
                  </a:moveTo>
                  <a:lnTo>
                    <a:pt x="2622" y="547"/>
                  </a:lnTo>
                  <a:close/>
                  <a:moveTo>
                    <a:pt x="2646" y="547"/>
                  </a:moveTo>
                  <a:lnTo>
                    <a:pt x="2646" y="547"/>
                  </a:lnTo>
                  <a:close/>
                  <a:moveTo>
                    <a:pt x="2692" y="547"/>
                  </a:moveTo>
                  <a:lnTo>
                    <a:pt x="2692" y="547"/>
                  </a:lnTo>
                  <a:close/>
                  <a:moveTo>
                    <a:pt x="2713" y="571"/>
                  </a:moveTo>
                  <a:lnTo>
                    <a:pt x="2713" y="571"/>
                  </a:lnTo>
                  <a:close/>
                  <a:moveTo>
                    <a:pt x="2737" y="571"/>
                  </a:moveTo>
                  <a:lnTo>
                    <a:pt x="2737" y="571"/>
                  </a:lnTo>
                  <a:close/>
                  <a:moveTo>
                    <a:pt x="2783" y="571"/>
                  </a:moveTo>
                  <a:lnTo>
                    <a:pt x="2783" y="571"/>
                  </a:lnTo>
                  <a:close/>
                  <a:moveTo>
                    <a:pt x="2805" y="593"/>
                  </a:moveTo>
                  <a:lnTo>
                    <a:pt x="2805" y="593"/>
                  </a:lnTo>
                  <a:close/>
                  <a:moveTo>
                    <a:pt x="2828" y="593"/>
                  </a:moveTo>
                  <a:lnTo>
                    <a:pt x="2828" y="593"/>
                  </a:lnTo>
                  <a:close/>
                  <a:moveTo>
                    <a:pt x="2874" y="593"/>
                  </a:moveTo>
                  <a:lnTo>
                    <a:pt x="2874" y="593"/>
                  </a:lnTo>
                  <a:close/>
                  <a:moveTo>
                    <a:pt x="2896" y="593"/>
                  </a:moveTo>
                  <a:lnTo>
                    <a:pt x="2896" y="593"/>
                  </a:lnTo>
                  <a:close/>
                  <a:moveTo>
                    <a:pt x="2920" y="617"/>
                  </a:moveTo>
                  <a:lnTo>
                    <a:pt x="2920" y="617"/>
                  </a:lnTo>
                  <a:close/>
                  <a:moveTo>
                    <a:pt x="2942" y="617"/>
                  </a:moveTo>
                  <a:lnTo>
                    <a:pt x="2942" y="617"/>
                  </a:lnTo>
                  <a:close/>
                  <a:moveTo>
                    <a:pt x="2987" y="617"/>
                  </a:moveTo>
                  <a:lnTo>
                    <a:pt x="2987" y="617"/>
                  </a:lnTo>
                  <a:close/>
                  <a:moveTo>
                    <a:pt x="3011" y="617"/>
                  </a:moveTo>
                  <a:lnTo>
                    <a:pt x="3011" y="617"/>
                  </a:lnTo>
                  <a:close/>
                  <a:moveTo>
                    <a:pt x="3033" y="639"/>
                  </a:moveTo>
                  <a:lnTo>
                    <a:pt x="3033" y="639"/>
                  </a:lnTo>
                  <a:close/>
                  <a:moveTo>
                    <a:pt x="3078" y="639"/>
                  </a:moveTo>
                  <a:lnTo>
                    <a:pt x="3078" y="639"/>
                  </a:lnTo>
                  <a:close/>
                  <a:moveTo>
                    <a:pt x="3102" y="639"/>
                  </a:moveTo>
                  <a:lnTo>
                    <a:pt x="3102" y="639"/>
                  </a:lnTo>
                  <a:close/>
                  <a:moveTo>
                    <a:pt x="3124" y="662"/>
                  </a:moveTo>
                  <a:lnTo>
                    <a:pt x="3124" y="662"/>
                  </a:lnTo>
                  <a:close/>
                  <a:moveTo>
                    <a:pt x="3170" y="662"/>
                  </a:moveTo>
                  <a:lnTo>
                    <a:pt x="3170" y="662"/>
                  </a:lnTo>
                  <a:close/>
                  <a:moveTo>
                    <a:pt x="3193" y="662"/>
                  </a:moveTo>
                  <a:lnTo>
                    <a:pt x="3193" y="662"/>
                  </a:lnTo>
                  <a:close/>
                  <a:moveTo>
                    <a:pt x="3215" y="662"/>
                  </a:moveTo>
                  <a:lnTo>
                    <a:pt x="3215" y="662"/>
                  </a:lnTo>
                  <a:close/>
                  <a:moveTo>
                    <a:pt x="3261" y="684"/>
                  </a:moveTo>
                  <a:lnTo>
                    <a:pt x="3261" y="684"/>
                  </a:lnTo>
                  <a:close/>
                  <a:moveTo>
                    <a:pt x="3285" y="684"/>
                  </a:moveTo>
                  <a:lnTo>
                    <a:pt x="3285" y="684"/>
                  </a:lnTo>
                  <a:close/>
                  <a:moveTo>
                    <a:pt x="3306" y="684"/>
                  </a:moveTo>
                  <a:lnTo>
                    <a:pt x="3306" y="684"/>
                  </a:lnTo>
                  <a:close/>
                  <a:moveTo>
                    <a:pt x="3330" y="708"/>
                  </a:moveTo>
                  <a:lnTo>
                    <a:pt x="3330" y="708"/>
                  </a:lnTo>
                  <a:close/>
                  <a:moveTo>
                    <a:pt x="3376" y="708"/>
                  </a:moveTo>
                  <a:lnTo>
                    <a:pt x="3376" y="708"/>
                  </a:lnTo>
                  <a:close/>
                  <a:moveTo>
                    <a:pt x="3398" y="708"/>
                  </a:moveTo>
                  <a:lnTo>
                    <a:pt x="3398" y="708"/>
                  </a:lnTo>
                  <a:close/>
                  <a:moveTo>
                    <a:pt x="3421" y="708"/>
                  </a:moveTo>
                  <a:lnTo>
                    <a:pt x="3421" y="708"/>
                  </a:lnTo>
                  <a:close/>
                  <a:moveTo>
                    <a:pt x="3467" y="730"/>
                  </a:moveTo>
                  <a:lnTo>
                    <a:pt x="3467" y="730"/>
                  </a:lnTo>
                  <a:close/>
                  <a:moveTo>
                    <a:pt x="3489" y="730"/>
                  </a:moveTo>
                  <a:lnTo>
                    <a:pt x="3489" y="730"/>
                  </a:lnTo>
                  <a:close/>
                  <a:moveTo>
                    <a:pt x="3513" y="730"/>
                  </a:moveTo>
                  <a:lnTo>
                    <a:pt x="3513" y="730"/>
                  </a:lnTo>
                  <a:close/>
                  <a:moveTo>
                    <a:pt x="3558" y="730"/>
                  </a:moveTo>
                  <a:lnTo>
                    <a:pt x="3558" y="730"/>
                  </a:lnTo>
                  <a:close/>
                  <a:moveTo>
                    <a:pt x="3580" y="754"/>
                  </a:moveTo>
                  <a:lnTo>
                    <a:pt x="3580" y="754"/>
                  </a:lnTo>
                  <a:close/>
                  <a:moveTo>
                    <a:pt x="3604" y="754"/>
                  </a:moveTo>
                  <a:lnTo>
                    <a:pt x="3604" y="754"/>
                  </a:lnTo>
                  <a:close/>
                  <a:moveTo>
                    <a:pt x="3626" y="754"/>
                  </a:moveTo>
                  <a:lnTo>
                    <a:pt x="3626" y="754"/>
                  </a:lnTo>
                  <a:close/>
                  <a:moveTo>
                    <a:pt x="3671" y="776"/>
                  </a:moveTo>
                  <a:lnTo>
                    <a:pt x="3671" y="776"/>
                  </a:lnTo>
                  <a:close/>
                  <a:moveTo>
                    <a:pt x="3695" y="776"/>
                  </a:moveTo>
                  <a:lnTo>
                    <a:pt x="3695" y="776"/>
                  </a:lnTo>
                  <a:close/>
                  <a:moveTo>
                    <a:pt x="3717" y="776"/>
                  </a:moveTo>
                  <a:lnTo>
                    <a:pt x="3717" y="776"/>
                  </a:lnTo>
                  <a:close/>
                  <a:moveTo>
                    <a:pt x="3763" y="776"/>
                  </a:moveTo>
                  <a:lnTo>
                    <a:pt x="3763" y="776"/>
                  </a:lnTo>
                  <a:close/>
                  <a:moveTo>
                    <a:pt x="3786" y="799"/>
                  </a:moveTo>
                  <a:lnTo>
                    <a:pt x="3786" y="799"/>
                  </a:lnTo>
                  <a:close/>
                  <a:moveTo>
                    <a:pt x="3808" y="799"/>
                  </a:moveTo>
                  <a:lnTo>
                    <a:pt x="3808" y="799"/>
                  </a:lnTo>
                  <a:close/>
                  <a:moveTo>
                    <a:pt x="3854" y="799"/>
                  </a:moveTo>
                  <a:lnTo>
                    <a:pt x="3854" y="799"/>
                  </a:lnTo>
                  <a:close/>
                  <a:moveTo>
                    <a:pt x="3878" y="821"/>
                  </a:moveTo>
                  <a:lnTo>
                    <a:pt x="3878" y="821"/>
                  </a:lnTo>
                  <a:close/>
                  <a:moveTo>
                    <a:pt x="3899" y="821"/>
                  </a:moveTo>
                  <a:lnTo>
                    <a:pt x="3899" y="821"/>
                  </a:lnTo>
                  <a:close/>
                  <a:moveTo>
                    <a:pt x="3945" y="821"/>
                  </a:moveTo>
                  <a:lnTo>
                    <a:pt x="3945" y="821"/>
                  </a:lnTo>
                  <a:close/>
                  <a:moveTo>
                    <a:pt x="3969" y="821"/>
                  </a:moveTo>
                  <a:lnTo>
                    <a:pt x="3969" y="821"/>
                  </a:lnTo>
                  <a:close/>
                  <a:moveTo>
                    <a:pt x="3991" y="845"/>
                  </a:moveTo>
                  <a:lnTo>
                    <a:pt x="3991" y="845"/>
                  </a:lnTo>
                  <a:close/>
                  <a:moveTo>
                    <a:pt x="4014" y="845"/>
                  </a:moveTo>
                  <a:lnTo>
                    <a:pt x="4014" y="845"/>
                  </a:lnTo>
                  <a:close/>
                  <a:moveTo>
                    <a:pt x="4060" y="845"/>
                  </a:moveTo>
                  <a:lnTo>
                    <a:pt x="4060" y="845"/>
                  </a:lnTo>
                  <a:close/>
                  <a:moveTo>
                    <a:pt x="4082" y="845"/>
                  </a:moveTo>
                  <a:lnTo>
                    <a:pt x="4082" y="845"/>
                  </a:lnTo>
                  <a:close/>
                  <a:moveTo>
                    <a:pt x="4106" y="867"/>
                  </a:moveTo>
                  <a:lnTo>
                    <a:pt x="4106" y="867"/>
                  </a:lnTo>
                  <a:close/>
                  <a:moveTo>
                    <a:pt x="4151" y="867"/>
                  </a:moveTo>
                  <a:lnTo>
                    <a:pt x="4151" y="867"/>
                  </a:lnTo>
                  <a:close/>
                  <a:moveTo>
                    <a:pt x="4173" y="867"/>
                  </a:moveTo>
                  <a:lnTo>
                    <a:pt x="4173" y="867"/>
                  </a:lnTo>
                  <a:close/>
                  <a:moveTo>
                    <a:pt x="4197" y="890"/>
                  </a:moveTo>
                  <a:lnTo>
                    <a:pt x="4197" y="890"/>
                  </a:lnTo>
                  <a:close/>
                  <a:moveTo>
                    <a:pt x="4242" y="890"/>
                  </a:moveTo>
                  <a:lnTo>
                    <a:pt x="4242" y="890"/>
                  </a:lnTo>
                  <a:close/>
                  <a:moveTo>
                    <a:pt x="4264" y="890"/>
                  </a:moveTo>
                  <a:lnTo>
                    <a:pt x="4264" y="890"/>
                  </a:lnTo>
                  <a:close/>
                  <a:moveTo>
                    <a:pt x="4288" y="890"/>
                  </a:moveTo>
                  <a:lnTo>
                    <a:pt x="4288" y="890"/>
                  </a:lnTo>
                  <a:close/>
                  <a:moveTo>
                    <a:pt x="4310" y="912"/>
                  </a:moveTo>
                  <a:lnTo>
                    <a:pt x="4310" y="912"/>
                  </a:lnTo>
                  <a:close/>
                  <a:moveTo>
                    <a:pt x="4356" y="912"/>
                  </a:moveTo>
                  <a:lnTo>
                    <a:pt x="4356" y="912"/>
                  </a:lnTo>
                  <a:close/>
                  <a:moveTo>
                    <a:pt x="4379" y="912"/>
                  </a:moveTo>
                  <a:lnTo>
                    <a:pt x="4379" y="912"/>
                  </a:lnTo>
                  <a:close/>
                  <a:moveTo>
                    <a:pt x="4401" y="936"/>
                  </a:moveTo>
                  <a:lnTo>
                    <a:pt x="4401" y="936"/>
                  </a:lnTo>
                  <a:close/>
                  <a:moveTo>
                    <a:pt x="4447" y="936"/>
                  </a:moveTo>
                  <a:lnTo>
                    <a:pt x="4447" y="936"/>
                  </a:lnTo>
                  <a:close/>
                  <a:moveTo>
                    <a:pt x="4471" y="936"/>
                  </a:moveTo>
                  <a:lnTo>
                    <a:pt x="4471" y="936"/>
                  </a:lnTo>
                  <a:close/>
                  <a:moveTo>
                    <a:pt x="4492" y="936"/>
                  </a:moveTo>
                  <a:lnTo>
                    <a:pt x="4492" y="936"/>
                  </a:lnTo>
                  <a:close/>
                  <a:moveTo>
                    <a:pt x="4538" y="958"/>
                  </a:moveTo>
                  <a:lnTo>
                    <a:pt x="4538" y="958"/>
                  </a:lnTo>
                  <a:close/>
                  <a:moveTo>
                    <a:pt x="4562" y="958"/>
                  </a:moveTo>
                  <a:lnTo>
                    <a:pt x="4562" y="958"/>
                  </a:lnTo>
                  <a:close/>
                  <a:moveTo>
                    <a:pt x="4584" y="958"/>
                  </a:moveTo>
                  <a:lnTo>
                    <a:pt x="4584" y="958"/>
                  </a:lnTo>
                  <a:close/>
                  <a:moveTo>
                    <a:pt x="4629" y="958"/>
                  </a:moveTo>
                  <a:lnTo>
                    <a:pt x="4629" y="958"/>
                  </a:lnTo>
                  <a:close/>
                  <a:moveTo>
                    <a:pt x="4653" y="982"/>
                  </a:moveTo>
                  <a:lnTo>
                    <a:pt x="4653" y="982"/>
                  </a:lnTo>
                  <a:close/>
                  <a:moveTo>
                    <a:pt x="4675" y="982"/>
                  </a:moveTo>
                  <a:lnTo>
                    <a:pt x="4675" y="982"/>
                  </a:lnTo>
                  <a:close/>
                  <a:moveTo>
                    <a:pt x="4699" y="982"/>
                  </a:moveTo>
                  <a:lnTo>
                    <a:pt x="4699" y="982"/>
                  </a:lnTo>
                  <a:close/>
                  <a:moveTo>
                    <a:pt x="4744" y="1004"/>
                  </a:moveTo>
                  <a:lnTo>
                    <a:pt x="4744" y="1004"/>
                  </a:lnTo>
                  <a:close/>
                  <a:moveTo>
                    <a:pt x="4766" y="1004"/>
                  </a:moveTo>
                  <a:lnTo>
                    <a:pt x="4766" y="1004"/>
                  </a:lnTo>
                  <a:close/>
                  <a:moveTo>
                    <a:pt x="4790" y="1004"/>
                  </a:moveTo>
                  <a:lnTo>
                    <a:pt x="4790" y="1004"/>
                  </a:lnTo>
                  <a:close/>
                  <a:moveTo>
                    <a:pt x="4835" y="1004"/>
                  </a:moveTo>
                  <a:lnTo>
                    <a:pt x="4835" y="1004"/>
                  </a:lnTo>
                  <a:close/>
                  <a:moveTo>
                    <a:pt x="4857" y="1027"/>
                  </a:moveTo>
                  <a:lnTo>
                    <a:pt x="4857" y="1027"/>
                  </a:lnTo>
                  <a:close/>
                  <a:moveTo>
                    <a:pt x="4881" y="1027"/>
                  </a:moveTo>
                  <a:lnTo>
                    <a:pt x="4881" y="1027"/>
                  </a:lnTo>
                  <a:close/>
                  <a:moveTo>
                    <a:pt x="4927" y="1027"/>
                  </a:moveTo>
                  <a:lnTo>
                    <a:pt x="4927" y="1027"/>
                  </a:lnTo>
                  <a:close/>
                  <a:moveTo>
                    <a:pt x="4949" y="1049"/>
                  </a:moveTo>
                  <a:lnTo>
                    <a:pt x="4949" y="1049"/>
                  </a:lnTo>
                  <a:close/>
                  <a:moveTo>
                    <a:pt x="4972" y="1049"/>
                  </a:moveTo>
                  <a:lnTo>
                    <a:pt x="4972" y="1049"/>
                  </a:lnTo>
                  <a:close/>
                  <a:moveTo>
                    <a:pt x="4994" y="1049"/>
                  </a:moveTo>
                  <a:lnTo>
                    <a:pt x="4994" y="1049"/>
                  </a:lnTo>
                  <a:close/>
                  <a:moveTo>
                    <a:pt x="5040" y="1049"/>
                  </a:moveTo>
                  <a:lnTo>
                    <a:pt x="5040" y="1049"/>
                  </a:lnTo>
                  <a:close/>
                  <a:moveTo>
                    <a:pt x="5063" y="1073"/>
                  </a:moveTo>
                  <a:lnTo>
                    <a:pt x="5063" y="1073"/>
                  </a:lnTo>
                  <a:close/>
                  <a:moveTo>
                    <a:pt x="5085" y="1073"/>
                  </a:moveTo>
                  <a:lnTo>
                    <a:pt x="5085" y="1073"/>
                  </a:lnTo>
                  <a:close/>
                  <a:moveTo>
                    <a:pt x="5131" y="1073"/>
                  </a:moveTo>
                  <a:lnTo>
                    <a:pt x="5131" y="1073"/>
                  </a:lnTo>
                  <a:close/>
                  <a:moveTo>
                    <a:pt x="5155" y="1073"/>
                  </a:moveTo>
                  <a:lnTo>
                    <a:pt x="5155" y="1073"/>
                  </a:lnTo>
                  <a:close/>
                  <a:moveTo>
                    <a:pt x="5177" y="1095"/>
                  </a:moveTo>
                  <a:lnTo>
                    <a:pt x="5177" y="1095"/>
                  </a:lnTo>
                  <a:close/>
                  <a:moveTo>
                    <a:pt x="5222" y="1095"/>
                  </a:moveTo>
                  <a:lnTo>
                    <a:pt x="5222" y="1095"/>
                  </a:lnTo>
                  <a:close/>
                  <a:moveTo>
                    <a:pt x="5246" y="1095"/>
                  </a:moveTo>
                  <a:lnTo>
                    <a:pt x="5246" y="1095"/>
                  </a:lnTo>
                  <a:close/>
                  <a:moveTo>
                    <a:pt x="5268" y="1119"/>
                  </a:moveTo>
                  <a:lnTo>
                    <a:pt x="5268" y="1119"/>
                  </a:lnTo>
                  <a:close/>
                  <a:moveTo>
                    <a:pt x="5292" y="1119"/>
                  </a:moveTo>
                  <a:lnTo>
                    <a:pt x="5292" y="1119"/>
                  </a:lnTo>
                  <a:close/>
                  <a:moveTo>
                    <a:pt x="5337" y="1119"/>
                  </a:moveTo>
                  <a:lnTo>
                    <a:pt x="5337" y="1119"/>
                  </a:lnTo>
                  <a:close/>
                  <a:moveTo>
                    <a:pt x="5359" y="1119"/>
                  </a:moveTo>
                  <a:lnTo>
                    <a:pt x="5359" y="1119"/>
                  </a:lnTo>
                  <a:close/>
                  <a:moveTo>
                    <a:pt x="5383" y="1140"/>
                  </a:moveTo>
                  <a:lnTo>
                    <a:pt x="5383" y="1140"/>
                  </a:lnTo>
                  <a:close/>
                  <a:moveTo>
                    <a:pt x="5428" y="1140"/>
                  </a:moveTo>
                  <a:lnTo>
                    <a:pt x="5428" y="1140"/>
                  </a:lnTo>
                  <a:close/>
                  <a:moveTo>
                    <a:pt x="5450" y="1140"/>
                  </a:moveTo>
                  <a:lnTo>
                    <a:pt x="5450" y="1140"/>
                  </a:lnTo>
                  <a:close/>
                  <a:moveTo>
                    <a:pt x="5474" y="1140"/>
                  </a:moveTo>
                  <a:lnTo>
                    <a:pt x="5474" y="1140"/>
                  </a:lnTo>
                  <a:close/>
                  <a:moveTo>
                    <a:pt x="5520" y="1164"/>
                  </a:moveTo>
                  <a:lnTo>
                    <a:pt x="5520" y="1164"/>
                  </a:lnTo>
                  <a:close/>
                  <a:moveTo>
                    <a:pt x="5542" y="1164"/>
                  </a:moveTo>
                  <a:lnTo>
                    <a:pt x="5542" y="1164"/>
                  </a:lnTo>
                  <a:close/>
                  <a:moveTo>
                    <a:pt x="5565" y="1164"/>
                  </a:moveTo>
                  <a:lnTo>
                    <a:pt x="5565" y="1164"/>
                  </a:lnTo>
                  <a:close/>
                  <a:moveTo>
                    <a:pt x="5611" y="1186"/>
                  </a:moveTo>
                  <a:lnTo>
                    <a:pt x="5611" y="1186"/>
                  </a:lnTo>
                  <a:close/>
                  <a:moveTo>
                    <a:pt x="5633" y="1186"/>
                  </a:moveTo>
                  <a:lnTo>
                    <a:pt x="5633" y="1186"/>
                  </a:lnTo>
                  <a:close/>
                  <a:moveTo>
                    <a:pt x="5656" y="1186"/>
                  </a:moveTo>
                  <a:lnTo>
                    <a:pt x="5656" y="1186"/>
                  </a:lnTo>
                  <a:close/>
                  <a:moveTo>
                    <a:pt x="5678" y="1186"/>
                  </a:moveTo>
                  <a:lnTo>
                    <a:pt x="5678" y="1186"/>
                  </a:lnTo>
                  <a:close/>
                  <a:moveTo>
                    <a:pt x="5724" y="1210"/>
                  </a:moveTo>
                  <a:lnTo>
                    <a:pt x="5724" y="1210"/>
                  </a:lnTo>
                  <a:close/>
                  <a:moveTo>
                    <a:pt x="5748" y="1210"/>
                  </a:moveTo>
                  <a:lnTo>
                    <a:pt x="5748" y="1210"/>
                  </a:lnTo>
                  <a:close/>
                  <a:moveTo>
                    <a:pt x="5770" y="1210"/>
                  </a:moveTo>
                  <a:lnTo>
                    <a:pt x="5770" y="1210"/>
                  </a:lnTo>
                  <a:close/>
                  <a:moveTo>
                    <a:pt x="5815" y="1232"/>
                  </a:moveTo>
                  <a:lnTo>
                    <a:pt x="5815" y="1232"/>
                  </a:lnTo>
                  <a:close/>
                  <a:moveTo>
                    <a:pt x="5839" y="1232"/>
                  </a:moveTo>
                  <a:lnTo>
                    <a:pt x="5839" y="1232"/>
                  </a:lnTo>
                  <a:close/>
                  <a:moveTo>
                    <a:pt x="5861" y="1232"/>
                  </a:moveTo>
                  <a:lnTo>
                    <a:pt x="5861" y="1232"/>
                  </a:lnTo>
                  <a:close/>
                  <a:moveTo>
                    <a:pt x="5906" y="1232"/>
                  </a:moveTo>
                  <a:lnTo>
                    <a:pt x="5906" y="1232"/>
                  </a:lnTo>
                  <a:close/>
                  <a:moveTo>
                    <a:pt x="5930" y="1255"/>
                  </a:moveTo>
                  <a:lnTo>
                    <a:pt x="5930" y="1255"/>
                  </a:lnTo>
                  <a:close/>
                  <a:moveTo>
                    <a:pt x="5952" y="1255"/>
                  </a:moveTo>
                  <a:lnTo>
                    <a:pt x="5952" y="1255"/>
                  </a:lnTo>
                  <a:close/>
                  <a:moveTo>
                    <a:pt x="5976" y="1255"/>
                  </a:moveTo>
                  <a:lnTo>
                    <a:pt x="5976" y="1255"/>
                  </a:lnTo>
                  <a:close/>
                  <a:moveTo>
                    <a:pt x="6021" y="1255"/>
                  </a:moveTo>
                  <a:lnTo>
                    <a:pt x="6021" y="1255"/>
                  </a:lnTo>
                  <a:close/>
                  <a:moveTo>
                    <a:pt x="6043" y="1277"/>
                  </a:moveTo>
                  <a:lnTo>
                    <a:pt x="6043" y="1277"/>
                  </a:lnTo>
                  <a:close/>
                  <a:moveTo>
                    <a:pt x="6067" y="1277"/>
                  </a:moveTo>
                  <a:lnTo>
                    <a:pt x="6067" y="1277"/>
                  </a:lnTo>
                  <a:close/>
                  <a:moveTo>
                    <a:pt x="6113" y="1277"/>
                  </a:moveTo>
                  <a:lnTo>
                    <a:pt x="6113" y="1277"/>
                  </a:lnTo>
                  <a:close/>
                  <a:moveTo>
                    <a:pt x="6135" y="1301"/>
                  </a:moveTo>
                  <a:lnTo>
                    <a:pt x="6135" y="1301"/>
                  </a:lnTo>
                  <a:close/>
                  <a:moveTo>
                    <a:pt x="6158" y="1301"/>
                  </a:moveTo>
                  <a:lnTo>
                    <a:pt x="6158" y="1301"/>
                  </a:lnTo>
                  <a:close/>
                  <a:moveTo>
                    <a:pt x="6204" y="1301"/>
                  </a:moveTo>
                  <a:lnTo>
                    <a:pt x="6204" y="1301"/>
                  </a:lnTo>
                  <a:close/>
                  <a:moveTo>
                    <a:pt x="6226" y="1301"/>
                  </a:moveTo>
                  <a:lnTo>
                    <a:pt x="6226" y="1301"/>
                  </a:lnTo>
                  <a:close/>
                  <a:moveTo>
                    <a:pt x="6249" y="1323"/>
                  </a:moveTo>
                  <a:lnTo>
                    <a:pt x="6249" y="1323"/>
                  </a:lnTo>
                  <a:close/>
                  <a:moveTo>
                    <a:pt x="6295" y="1323"/>
                  </a:moveTo>
                  <a:lnTo>
                    <a:pt x="6295" y="1323"/>
                  </a:lnTo>
                  <a:close/>
                  <a:moveTo>
                    <a:pt x="6317" y="1323"/>
                  </a:moveTo>
                  <a:lnTo>
                    <a:pt x="6317" y="1323"/>
                  </a:lnTo>
                  <a:close/>
                  <a:moveTo>
                    <a:pt x="6341" y="1347"/>
                  </a:moveTo>
                  <a:lnTo>
                    <a:pt x="6341" y="1347"/>
                  </a:lnTo>
                  <a:close/>
                  <a:moveTo>
                    <a:pt x="6363" y="1347"/>
                  </a:moveTo>
                  <a:lnTo>
                    <a:pt x="6363" y="1347"/>
                  </a:lnTo>
                  <a:close/>
                  <a:moveTo>
                    <a:pt x="6408" y="1347"/>
                  </a:moveTo>
                  <a:lnTo>
                    <a:pt x="6408" y="1347"/>
                  </a:lnTo>
                  <a:close/>
                  <a:moveTo>
                    <a:pt x="6432" y="1347"/>
                  </a:moveTo>
                  <a:lnTo>
                    <a:pt x="6432" y="1347"/>
                  </a:lnTo>
                  <a:close/>
                  <a:moveTo>
                    <a:pt x="6454" y="1368"/>
                  </a:moveTo>
                  <a:lnTo>
                    <a:pt x="6454" y="1368"/>
                  </a:lnTo>
                  <a:close/>
                  <a:moveTo>
                    <a:pt x="6499" y="1368"/>
                  </a:moveTo>
                  <a:lnTo>
                    <a:pt x="6499" y="1368"/>
                  </a:lnTo>
                  <a:close/>
                  <a:moveTo>
                    <a:pt x="6523" y="1368"/>
                  </a:moveTo>
                  <a:lnTo>
                    <a:pt x="6523" y="1368"/>
                  </a:lnTo>
                  <a:close/>
                  <a:moveTo>
                    <a:pt x="6545" y="1368"/>
                  </a:moveTo>
                  <a:lnTo>
                    <a:pt x="6545" y="1368"/>
                  </a:lnTo>
                  <a:close/>
                  <a:moveTo>
                    <a:pt x="6591" y="1392"/>
                  </a:moveTo>
                  <a:lnTo>
                    <a:pt x="6591" y="1392"/>
                  </a:lnTo>
                  <a:close/>
                  <a:moveTo>
                    <a:pt x="6614" y="1392"/>
                  </a:moveTo>
                  <a:lnTo>
                    <a:pt x="6614" y="1392"/>
                  </a:lnTo>
                  <a:close/>
                  <a:moveTo>
                    <a:pt x="6636" y="1392"/>
                  </a:moveTo>
                  <a:lnTo>
                    <a:pt x="6636" y="1392"/>
                  </a:lnTo>
                  <a:close/>
                  <a:moveTo>
                    <a:pt x="6660" y="1414"/>
                  </a:moveTo>
                  <a:lnTo>
                    <a:pt x="6660" y="1414"/>
                  </a:lnTo>
                  <a:close/>
                  <a:moveTo>
                    <a:pt x="6706" y="1414"/>
                  </a:moveTo>
                  <a:lnTo>
                    <a:pt x="6706" y="1414"/>
                  </a:lnTo>
                  <a:close/>
                  <a:moveTo>
                    <a:pt x="6728" y="1414"/>
                  </a:moveTo>
                  <a:lnTo>
                    <a:pt x="6728" y="1414"/>
                  </a:lnTo>
                  <a:close/>
                  <a:moveTo>
                    <a:pt x="6751" y="1414"/>
                  </a:moveTo>
                  <a:lnTo>
                    <a:pt x="6751" y="1414"/>
                  </a:lnTo>
                  <a:close/>
                  <a:moveTo>
                    <a:pt x="6797" y="1438"/>
                  </a:moveTo>
                  <a:lnTo>
                    <a:pt x="6797" y="1438"/>
                  </a:lnTo>
                  <a:close/>
                  <a:moveTo>
                    <a:pt x="6819" y="1438"/>
                  </a:moveTo>
                  <a:lnTo>
                    <a:pt x="6819" y="1438"/>
                  </a:lnTo>
                  <a:close/>
                  <a:moveTo>
                    <a:pt x="6842" y="1438"/>
                  </a:moveTo>
                  <a:lnTo>
                    <a:pt x="6842" y="1438"/>
                  </a:lnTo>
                  <a:close/>
                  <a:moveTo>
                    <a:pt x="6888" y="1460"/>
                  </a:moveTo>
                  <a:lnTo>
                    <a:pt x="6888" y="1460"/>
                  </a:lnTo>
                  <a:close/>
                  <a:moveTo>
                    <a:pt x="6910" y="1460"/>
                  </a:moveTo>
                  <a:lnTo>
                    <a:pt x="6910" y="1460"/>
                  </a:lnTo>
                  <a:close/>
                  <a:moveTo>
                    <a:pt x="6934" y="1460"/>
                  </a:moveTo>
                  <a:lnTo>
                    <a:pt x="6934" y="1460"/>
                  </a:lnTo>
                  <a:close/>
                  <a:moveTo>
                    <a:pt x="6979" y="1460"/>
                  </a:moveTo>
                  <a:lnTo>
                    <a:pt x="6979" y="1460"/>
                  </a:lnTo>
                  <a:close/>
                  <a:moveTo>
                    <a:pt x="7001" y="1483"/>
                  </a:moveTo>
                  <a:lnTo>
                    <a:pt x="7001" y="1483"/>
                  </a:lnTo>
                  <a:close/>
                  <a:moveTo>
                    <a:pt x="7025" y="1483"/>
                  </a:moveTo>
                  <a:lnTo>
                    <a:pt x="7025" y="1483"/>
                  </a:lnTo>
                  <a:close/>
                  <a:moveTo>
                    <a:pt x="7047" y="1483"/>
                  </a:moveTo>
                  <a:lnTo>
                    <a:pt x="7047" y="1483"/>
                  </a:lnTo>
                  <a:close/>
                  <a:moveTo>
                    <a:pt x="7092" y="1483"/>
                  </a:moveTo>
                  <a:lnTo>
                    <a:pt x="7092" y="1483"/>
                  </a:lnTo>
                  <a:close/>
                  <a:moveTo>
                    <a:pt x="7116" y="1505"/>
                  </a:moveTo>
                  <a:lnTo>
                    <a:pt x="7116" y="1505"/>
                  </a:lnTo>
                  <a:close/>
                  <a:moveTo>
                    <a:pt x="7138" y="1505"/>
                  </a:moveTo>
                  <a:lnTo>
                    <a:pt x="7138" y="1505"/>
                  </a:lnTo>
                  <a:close/>
                  <a:moveTo>
                    <a:pt x="7184" y="1505"/>
                  </a:moveTo>
                  <a:lnTo>
                    <a:pt x="7184" y="1505"/>
                  </a:lnTo>
                  <a:close/>
                  <a:moveTo>
                    <a:pt x="7207" y="1529"/>
                  </a:moveTo>
                  <a:lnTo>
                    <a:pt x="7207" y="1529"/>
                  </a:lnTo>
                  <a:close/>
                  <a:moveTo>
                    <a:pt x="7229" y="1529"/>
                  </a:moveTo>
                  <a:lnTo>
                    <a:pt x="7229" y="1529"/>
                  </a:lnTo>
                  <a:close/>
                  <a:moveTo>
                    <a:pt x="7275" y="1529"/>
                  </a:moveTo>
                  <a:lnTo>
                    <a:pt x="7275" y="1529"/>
                  </a:lnTo>
                  <a:close/>
                  <a:moveTo>
                    <a:pt x="7299" y="1529"/>
                  </a:moveTo>
                  <a:lnTo>
                    <a:pt x="7299" y="1529"/>
                  </a:lnTo>
                  <a:close/>
                  <a:moveTo>
                    <a:pt x="7320" y="1551"/>
                  </a:moveTo>
                  <a:lnTo>
                    <a:pt x="7320" y="1551"/>
                  </a:lnTo>
                  <a:close/>
                  <a:moveTo>
                    <a:pt x="7344" y="1551"/>
                  </a:moveTo>
                  <a:lnTo>
                    <a:pt x="7344" y="1551"/>
                  </a:lnTo>
                  <a:close/>
                  <a:moveTo>
                    <a:pt x="7390" y="1551"/>
                  </a:moveTo>
                  <a:lnTo>
                    <a:pt x="7390" y="1551"/>
                  </a:lnTo>
                  <a:close/>
                  <a:moveTo>
                    <a:pt x="7412" y="1551"/>
                  </a:moveTo>
                  <a:lnTo>
                    <a:pt x="7412" y="1551"/>
                  </a:lnTo>
                  <a:close/>
                  <a:moveTo>
                    <a:pt x="7435" y="1575"/>
                  </a:moveTo>
                  <a:lnTo>
                    <a:pt x="7435" y="1575"/>
                  </a:lnTo>
                  <a:close/>
                  <a:moveTo>
                    <a:pt x="7481" y="1575"/>
                  </a:moveTo>
                  <a:lnTo>
                    <a:pt x="7481" y="1575"/>
                  </a:lnTo>
                  <a:close/>
                  <a:moveTo>
                    <a:pt x="7503" y="1575"/>
                  </a:moveTo>
                  <a:lnTo>
                    <a:pt x="7503" y="1575"/>
                  </a:lnTo>
                  <a:close/>
                  <a:moveTo>
                    <a:pt x="7527" y="1597"/>
                  </a:moveTo>
                  <a:lnTo>
                    <a:pt x="7527" y="1597"/>
                  </a:lnTo>
                  <a:close/>
                  <a:moveTo>
                    <a:pt x="7572" y="1597"/>
                  </a:moveTo>
                  <a:lnTo>
                    <a:pt x="7572" y="1597"/>
                  </a:lnTo>
                  <a:close/>
                  <a:moveTo>
                    <a:pt x="7594" y="1597"/>
                  </a:moveTo>
                  <a:lnTo>
                    <a:pt x="7594" y="1597"/>
                  </a:lnTo>
                  <a:close/>
                  <a:moveTo>
                    <a:pt x="7618" y="1597"/>
                  </a:moveTo>
                  <a:lnTo>
                    <a:pt x="7618" y="1597"/>
                  </a:lnTo>
                  <a:close/>
                  <a:moveTo>
                    <a:pt x="7664" y="1620"/>
                  </a:moveTo>
                  <a:lnTo>
                    <a:pt x="7664" y="1620"/>
                  </a:lnTo>
                  <a:close/>
                  <a:moveTo>
                    <a:pt x="7685" y="1620"/>
                  </a:moveTo>
                  <a:lnTo>
                    <a:pt x="7685" y="1620"/>
                  </a:lnTo>
                  <a:close/>
                  <a:moveTo>
                    <a:pt x="7709" y="1620"/>
                  </a:moveTo>
                  <a:lnTo>
                    <a:pt x="7709" y="1620"/>
                  </a:lnTo>
                  <a:close/>
                  <a:moveTo>
                    <a:pt x="7731" y="1642"/>
                  </a:moveTo>
                  <a:lnTo>
                    <a:pt x="7731" y="1642"/>
                  </a:lnTo>
                  <a:close/>
                  <a:moveTo>
                    <a:pt x="7777" y="1642"/>
                  </a:moveTo>
                  <a:lnTo>
                    <a:pt x="7777" y="1642"/>
                  </a:lnTo>
                  <a:close/>
                  <a:moveTo>
                    <a:pt x="7800" y="1642"/>
                  </a:moveTo>
                  <a:lnTo>
                    <a:pt x="7800" y="1642"/>
                  </a:lnTo>
                  <a:close/>
                  <a:moveTo>
                    <a:pt x="7822" y="1642"/>
                  </a:moveTo>
                  <a:lnTo>
                    <a:pt x="7822" y="1642"/>
                  </a:lnTo>
                  <a:close/>
                  <a:moveTo>
                    <a:pt x="7868" y="1666"/>
                  </a:moveTo>
                  <a:lnTo>
                    <a:pt x="7868" y="1666"/>
                  </a:lnTo>
                  <a:close/>
                  <a:moveTo>
                    <a:pt x="7892" y="1666"/>
                  </a:moveTo>
                  <a:lnTo>
                    <a:pt x="7892" y="1666"/>
                  </a:lnTo>
                  <a:close/>
                  <a:moveTo>
                    <a:pt x="7913" y="1666"/>
                  </a:moveTo>
                  <a:lnTo>
                    <a:pt x="7913" y="1666"/>
                  </a:lnTo>
                  <a:close/>
                  <a:moveTo>
                    <a:pt x="7959" y="1666"/>
                  </a:moveTo>
                  <a:lnTo>
                    <a:pt x="7959" y="1666"/>
                  </a:lnTo>
                  <a:close/>
                  <a:moveTo>
                    <a:pt x="7983" y="1688"/>
                  </a:moveTo>
                  <a:lnTo>
                    <a:pt x="7983" y="1688"/>
                  </a:lnTo>
                  <a:close/>
                  <a:moveTo>
                    <a:pt x="8005" y="1688"/>
                  </a:moveTo>
                  <a:lnTo>
                    <a:pt x="8005" y="1688"/>
                  </a:lnTo>
                  <a:close/>
                  <a:moveTo>
                    <a:pt x="8028" y="1688"/>
                  </a:moveTo>
                  <a:lnTo>
                    <a:pt x="8028" y="1688"/>
                  </a:lnTo>
                  <a:close/>
                  <a:moveTo>
                    <a:pt x="8074" y="1712"/>
                  </a:moveTo>
                  <a:lnTo>
                    <a:pt x="8074" y="1712"/>
                  </a:lnTo>
                  <a:close/>
                  <a:moveTo>
                    <a:pt x="8096" y="1712"/>
                  </a:moveTo>
                  <a:lnTo>
                    <a:pt x="8096" y="1712"/>
                  </a:lnTo>
                  <a:close/>
                  <a:moveTo>
                    <a:pt x="8120" y="1712"/>
                  </a:moveTo>
                  <a:lnTo>
                    <a:pt x="8120" y="1712"/>
                  </a:lnTo>
                  <a:close/>
                  <a:moveTo>
                    <a:pt x="8165" y="1712"/>
                  </a:moveTo>
                  <a:lnTo>
                    <a:pt x="8165" y="1712"/>
                  </a:lnTo>
                  <a:close/>
                  <a:moveTo>
                    <a:pt x="8187" y="1733"/>
                  </a:moveTo>
                  <a:lnTo>
                    <a:pt x="8187" y="1733"/>
                  </a:lnTo>
                  <a:close/>
                  <a:moveTo>
                    <a:pt x="8211" y="1733"/>
                  </a:moveTo>
                  <a:lnTo>
                    <a:pt x="8211" y="1733"/>
                  </a:lnTo>
                  <a:close/>
                  <a:moveTo>
                    <a:pt x="8256" y="1733"/>
                  </a:moveTo>
                  <a:lnTo>
                    <a:pt x="8256" y="1733"/>
                  </a:lnTo>
                  <a:close/>
                  <a:moveTo>
                    <a:pt x="8278" y="1757"/>
                  </a:moveTo>
                  <a:lnTo>
                    <a:pt x="8278" y="1757"/>
                  </a:lnTo>
                  <a:close/>
                  <a:moveTo>
                    <a:pt x="8302" y="1757"/>
                  </a:moveTo>
                  <a:lnTo>
                    <a:pt x="8302" y="1757"/>
                  </a:lnTo>
                  <a:close/>
                  <a:moveTo>
                    <a:pt x="8348" y="1757"/>
                  </a:moveTo>
                  <a:lnTo>
                    <a:pt x="8348" y="1757"/>
                  </a:lnTo>
                  <a:close/>
                  <a:moveTo>
                    <a:pt x="8370" y="1757"/>
                  </a:moveTo>
                  <a:lnTo>
                    <a:pt x="8370" y="1757"/>
                  </a:lnTo>
                  <a:close/>
                  <a:moveTo>
                    <a:pt x="8393" y="1779"/>
                  </a:moveTo>
                  <a:lnTo>
                    <a:pt x="8393" y="1779"/>
                  </a:lnTo>
                  <a:close/>
                  <a:moveTo>
                    <a:pt x="8415" y="1779"/>
                  </a:moveTo>
                  <a:lnTo>
                    <a:pt x="8415" y="1779"/>
                  </a:lnTo>
                  <a:close/>
                  <a:moveTo>
                    <a:pt x="8461" y="1779"/>
                  </a:moveTo>
                  <a:lnTo>
                    <a:pt x="8461" y="1779"/>
                  </a:lnTo>
                  <a:close/>
                  <a:moveTo>
                    <a:pt x="8485" y="1779"/>
                  </a:moveTo>
                  <a:lnTo>
                    <a:pt x="8485" y="1779"/>
                  </a:lnTo>
                  <a:close/>
                  <a:moveTo>
                    <a:pt x="8506" y="1803"/>
                  </a:moveTo>
                  <a:lnTo>
                    <a:pt x="8506" y="1803"/>
                  </a:lnTo>
                  <a:close/>
                  <a:moveTo>
                    <a:pt x="8552" y="1803"/>
                  </a:moveTo>
                  <a:lnTo>
                    <a:pt x="8552" y="1803"/>
                  </a:lnTo>
                  <a:close/>
                  <a:moveTo>
                    <a:pt x="8576" y="1803"/>
                  </a:moveTo>
                  <a:lnTo>
                    <a:pt x="8576" y="1803"/>
                  </a:lnTo>
                  <a:close/>
                  <a:moveTo>
                    <a:pt x="8598" y="1825"/>
                  </a:moveTo>
                  <a:lnTo>
                    <a:pt x="8598" y="1825"/>
                  </a:lnTo>
                  <a:close/>
                  <a:moveTo>
                    <a:pt x="8643" y="1825"/>
                  </a:moveTo>
                  <a:lnTo>
                    <a:pt x="8643" y="1825"/>
                  </a:lnTo>
                  <a:close/>
                  <a:moveTo>
                    <a:pt x="8667" y="1825"/>
                  </a:moveTo>
                  <a:lnTo>
                    <a:pt x="8667" y="1825"/>
                  </a:lnTo>
                  <a:close/>
                  <a:moveTo>
                    <a:pt x="8689" y="1825"/>
                  </a:moveTo>
                  <a:lnTo>
                    <a:pt x="8689" y="1825"/>
                  </a:lnTo>
                  <a:close/>
                  <a:moveTo>
                    <a:pt x="8713" y="1848"/>
                  </a:moveTo>
                  <a:lnTo>
                    <a:pt x="8713" y="1848"/>
                  </a:lnTo>
                  <a:close/>
                  <a:moveTo>
                    <a:pt x="8758" y="1848"/>
                  </a:moveTo>
                  <a:lnTo>
                    <a:pt x="8758" y="1848"/>
                  </a:lnTo>
                  <a:close/>
                  <a:moveTo>
                    <a:pt x="8780" y="1848"/>
                  </a:moveTo>
                  <a:lnTo>
                    <a:pt x="8780" y="1848"/>
                  </a:lnTo>
                  <a:close/>
                  <a:moveTo>
                    <a:pt x="8804" y="1870"/>
                  </a:moveTo>
                  <a:lnTo>
                    <a:pt x="8804" y="1870"/>
                  </a:lnTo>
                  <a:close/>
                  <a:moveTo>
                    <a:pt x="8849" y="1870"/>
                  </a:moveTo>
                  <a:lnTo>
                    <a:pt x="8849" y="1870"/>
                  </a:lnTo>
                  <a:close/>
                  <a:moveTo>
                    <a:pt x="8871" y="1870"/>
                  </a:moveTo>
                  <a:lnTo>
                    <a:pt x="8871" y="1870"/>
                  </a:lnTo>
                  <a:close/>
                  <a:moveTo>
                    <a:pt x="8895" y="1870"/>
                  </a:moveTo>
                  <a:lnTo>
                    <a:pt x="8895" y="1870"/>
                  </a:lnTo>
                  <a:close/>
                  <a:moveTo>
                    <a:pt x="8941" y="1894"/>
                  </a:moveTo>
                  <a:lnTo>
                    <a:pt x="8941" y="1894"/>
                  </a:lnTo>
                  <a:close/>
                  <a:moveTo>
                    <a:pt x="8963" y="1894"/>
                  </a:moveTo>
                  <a:lnTo>
                    <a:pt x="8963" y="1894"/>
                  </a:lnTo>
                  <a:close/>
                  <a:moveTo>
                    <a:pt x="8986" y="1894"/>
                  </a:moveTo>
                  <a:lnTo>
                    <a:pt x="8986" y="1894"/>
                  </a:lnTo>
                  <a:close/>
                  <a:moveTo>
                    <a:pt x="9032" y="1894"/>
                  </a:moveTo>
                  <a:lnTo>
                    <a:pt x="9032" y="1894"/>
                  </a:lnTo>
                  <a:close/>
                  <a:moveTo>
                    <a:pt x="9054" y="1916"/>
                  </a:moveTo>
                  <a:lnTo>
                    <a:pt x="9054" y="1916"/>
                  </a:lnTo>
                  <a:close/>
                  <a:moveTo>
                    <a:pt x="9078" y="1916"/>
                  </a:moveTo>
                  <a:lnTo>
                    <a:pt x="9078" y="1916"/>
                  </a:lnTo>
                  <a:close/>
                  <a:moveTo>
                    <a:pt x="9099" y="1916"/>
                  </a:moveTo>
                  <a:lnTo>
                    <a:pt x="9099" y="1916"/>
                  </a:lnTo>
                  <a:close/>
                  <a:moveTo>
                    <a:pt x="9145" y="1940"/>
                  </a:moveTo>
                  <a:lnTo>
                    <a:pt x="9145" y="1940"/>
                  </a:lnTo>
                  <a:close/>
                  <a:moveTo>
                    <a:pt x="9169" y="1940"/>
                  </a:moveTo>
                  <a:lnTo>
                    <a:pt x="9169" y="1940"/>
                  </a:lnTo>
                  <a:close/>
                  <a:moveTo>
                    <a:pt x="9191" y="1940"/>
                  </a:moveTo>
                  <a:lnTo>
                    <a:pt x="9191" y="1940"/>
                  </a:lnTo>
                  <a:close/>
                  <a:moveTo>
                    <a:pt x="9236" y="1940"/>
                  </a:moveTo>
                  <a:lnTo>
                    <a:pt x="9236" y="1940"/>
                  </a:lnTo>
                  <a:close/>
                  <a:moveTo>
                    <a:pt x="9260" y="1961"/>
                  </a:moveTo>
                  <a:lnTo>
                    <a:pt x="9260" y="1961"/>
                  </a:lnTo>
                  <a:close/>
                  <a:moveTo>
                    <a:pt x="9282" y="1961"/>
                  </a:moveTo>
                  <a:lnTo>
                    <a:pt x="9282" y="1961"/>
                  </a:lnTo>
                  <a:close/>
                  <a:moveTo>
                    <a:pt x="9328" y="1961"/>
                  </a:moveTo>
                  <a:lnTo>
                    <a:pt x="9328" y="1961"/>
                  </a:lnTo>
                  <a:close/>
                  <a:moveTo>
                    <a:pt x="9351" y="1985"/>
                  </a:moveTo>
                  <a:lnTo>
                    <a:pt x="9351" y="1985"/>
                  </a:lnTo>
                  <a:close/>
                  <a:moveTo>
                    <a:pt x="9373" y="1985"/>
                  </a:moveTo>
                  <a:lnTo>
                    <a:pt x="9373" y="1985"/>
                  </a:lnTo>
                  <a:close/>
                  <a:moveTo>
                    <a:pt x="9397" y="1985"/>
                  </a:moveTo>
                  <a:lnTo>
                    <a:pt x="9397" y="1985"/>
                  </a:lnTo>
                  <a:close/>
                  <a:moveTo>
                    <a:pt x="9442" y="1985"/>
                  </a:moveTo>
                  <a:lnTo>
                    <a:pt x="9442" y="1985"/>
                  </a:lnTo>
                  <a:close/>
                  <a:moveTo>
                    <a:pt x="9464" y="2007"/>
                  </a:moveTo>
                  <a:lnTo>
                    <a:pt x="9464" y="2007"/>
                  </a:lnTo>
                  <a:close/>
                  <a:moveTo>
                    <a:pt x="9488" y="2007"/>
                  </a:moveTo>
                  <a:lnTo>
                    <a:pt x="9488" y="2007"/>
                  </a:lnTo>
                  <a:close/>
                  <a:moveTo>
                    <a:pt x="9534" y="2007"/>
                  </a:moveTo>
                  <a:lnTo>
                    <a:pt x="9534" y="2007"/>
                  </a:lnTo>
                  <a:close/>
                  <a:moveTo>
                    <a:pt x="9556" y="2007"/>
                  </a:moveTo>
                  <a:lnTo>
                    <a:pt x="9556" y="2007"/>
                  </a:lnTo>
                  <a:close/>
                  <a:moveTo>
                    <a:pt x="9579" y="2031"/>
                  </a:moveTo>
                  <a:lnTo>
                    <a:pt x="9579" y="2031"/>
                  </a:lnTo>
                  <a:close/>
                  <a:moveTo>
                    <a:pt x="9625" y="2031"/>
                  </a:moveTo>
                  <a:lnTo>
                    <a:pt x="9625" y="2031"/>
                  </a:lnTo>
                  <a:close/>
                  <a:moveTo>
                    <a:pt x="9647" y="2031"/>
                  </a:moveTo>
                  <a:lnTo>
                    <a:pt x="9647" y="2031"/>
                  </a:lnTo>
                  <a:close/>
                  <a:moveTo>
                    <a:pt x="9671" y="2053"/>
                  </a:moveTo>
                  <a:lnTo>
                    <a:pt x="9671" y="2053"/>
                  </a:lnTo>
                  <a:close/>
                  <a:moveTo>
                    <a:pt x="9716" y="2053"/>
                  </a:moveTo>
                  <a:lnTo>
                    <a:pt x="9716" y="2053"/>
                  </a:lnTo>
                  <a:close/>
                  <a:moveTo>
                    <a:pt x="9738" y="2053"/>
                  </a:moveTo>
                  <a:lnTo>
                    <a:pt x="9738" y="2053"/>
                  </a:lnTo>
                  <a:close/>
                  <a:moveTo>
                    <a:pt x="9762" y="2053"/>
                  </a:moveTo>
                  <a:lnTo>
                    <a:pt x="9762" y="2053"/>
                  </a:lnTo>
                  <a:close/>
                  <a:moveTo>
                    <a:pt x="9784" y="2076"/>
                  </a:moveTo>
                  <a:lnTo>
                    <a:pt x="9784" y="2076"/>
                  </a:lnTo>
                  <a:close/>
                  <a:moveTo>
                    <a:pt x="9829" y="2076"/>
                  </a:moveTo>
                  <a:lnTo>
                    <a:pt x="9829" y="2076"/>
                  </a:lnTo>
                  <a:close/>
                  <a:moveTo>
                    <a:pt x="9853" y="2076"/>
                  </a:moveTo>
                  <a:lnTo>
                    <a:pt x="9853" y="2076"/>
                  </a:lnTo>
                  <a:close/>
                  <a:moveTo>
                    <a:pt x="9875" y="2076"/>
                  </a:moveTo>
                  <a:lnTo>
                    <a:pt x="9875" y="2076"/>
                  </a:lnTo>
                  <a:close/>
                  <a:moveTo>
                    <a:pt x="9920" y="2098"/>
                  </a:moveTo>
                  <a:lnTo>
                    <a:pt x="9920" y="2098"/>
                  </a:lnTo>
                  <a:close/>
                  <a:moveTo>
                    <a:pt x="9944" y="2098"/>
                  </a:moveTo>
                  <a:lnTo>
                    <a:pt x="9944" y="2098"/>
                  </a:lnTo>
                  <a:close/>
                  <a:moveTo>
                    <a:pt x="9966" y="2098"/>
                  </a:moveTo>
                  <a:lnTo>
                    <a:pt x="9966" y="2098"/>
                  </a:lnTo>
                  <a:close/>
                  <a:moveTo>
                    <a:pt x="10012" y="2122"/>
                  </a:moveTo>
                  <a:lnTo>
                    <a:pt x="10012" y="2122"/>
                  </a:lnTo>
                  <a:close/>
                  <a:moveTo>
                    <a:pt x="10035" y="2122"/>
                  </a:moveTo>
                  <a:lnTo>
                    <a:pt x="10035" y="2122"/>
                  </a:lnTo>
                  <a:close/>
                  <a:moveTo>
                    <a:pt x="10057" y="2122"/>
                  </a:moveTo>
                  <a:lnTo>
                    <a:pt x="10057" y="2122"/>
                  </a:lnTo>
                  <a:close/>
                  <a:moveTo>
                    <a:pt x="10081" y="2122"/>
                  </a:moveTo>
                  <a:lnTo>
                    <a:pt x="10081" y="2122"/>
                  </a:lnTo>
                  <a:close/>
                  <a:moveTo>
                    <a:pt x="10127" y="2144"/>
                  </a:moveTo>
                  <a:lnTo>
                    <a:pt x="10127" y="2144"/>
                  </a:lnTo>
                  <a:close/>
                  <a:moveTo>
                    <a:pt x="10149" y="2144"/>
                  </a:moveTo>
                  <a:lnTo>
                    <a:pt x="10149" y="2144"/>
                  </a:lnTo>
                  <a:close/>
                  <a:moveTo>
                    <a:pt x="10172" y="2144"/>
                  </a:moveTo>
                  <a:lnTo>
                    <a:pt x="10172" y="2144"/>
                  </a:lnTo>
                  <a:close/>
                  <a:moveTo>
                    <a:pt x="10218" y="2168"/>
                  </a:moveTo>
                  <a:lnTo>
                    <a:pt x="10218" y="2168"/>
                  </a:lnTo>
                  <a:close/>
                  <a:moveTo>
                    <a:pt x="10240" y="2168"/>
                  </a:moveTo>
                  <a:lnTo>
                    <a:pt x="10240" y="2168"/>
                  </a:lnTo>
                  <a:close/>
                  <a:moveTo>
                    <a:pt x="10264" y="2168"/>
                  </a:moveTo>
                  <a:lnTo>
                    <a:pt x="10264" y="2168"/>
                  </a:lnTo>
                  <a:close/>
                  <a:moveTo>
                    <a:pt x="10309" y="2168"/>
                  </a:moveTo>
                  <a:lnTo>
                    <a:pt x="10309" y="2168"/>
                  </a:lnTo>
                  <a:close/>
                  <a:moveTo>
                    <a:pt x="10331" y="2190"/>
                  </a:moveTo>
                  <a:lnTo>
                    <a:pt x="10331" y="2190"/>
                  </a:lnTo>
                  <a:close/>
                  <a:moveTo>
                    <a:pt x="10355" y="2190"/>
                  </a:moveTo>
                  <a:lnTo>
                    <a:pt x="10355" y="2190"/>
                  </a:lnTo>
                  <a:close/>
                  <a:moveTo>
                    <a:pt x="10400" y="2190"/>
                  </a:moveTo>
                  <a:lnTo>
                    <a:pt x="10400" y="2190"/>
                  </a:lnTo>
                  <a:close/>
                  <a:moveTo>
                    <a:pt x="10422" y="2190"/>
                  </a:moveTo>
                  <a:lnTo>
                    <a:pt x="10422" y="2190"/>
                  </a:lnTo>
                  <a:close/>
                  <a:moveTo>
                    <a:pt x="10446" y="2213"/>
                  </a:moveTo>
                  <a:lnTo>
                    <a:pt x="10446" y="2213"/>
                  </a:lnTo>
                  <a:close/>
                  <a:moveTo>
                    <a:pt x="10468" y="2213"/>
                  </a:moveTo>
                  <a:lnTo>
                    <a:pt x="10468" y="2213"/>
                  </a:lnTo>
                  <a:close/>
                  <a:moveTo>
                    <a:pt x="10513" y="2213"/>
                  </a:moveTo>
                  <a:lnTo>
                    <a:pt x="10513" y="2213"/>
                  </a:lnTo>
                  <a:close/>
                  <a:moveTo>
                    <a:pt x="10537" y="2235"/>
                  </a:moveTo>
                  <a:lnTo>
                    <a:pt x="10537" y="2235"/>
                  </a:lnTo>
                  <a:close/>
                  <a:moveTo>
                    <a:pt x="10559" y="2235"/>
                  </a:moveTo>
                  <a:lnTo>
                    <a:pt x="10559" y="2235"/>
                  </a:lnTo>
                  <a:close/>
                  <a:moveTo>
                    <a:pt x="10605" y="2235"/>
                  </a:moveTo>
                  <a:lnTo>
                    <a:pt x="10605" y="2235"/>
                  </a:lnTo>
                  <a:close/>
                  <a:moveTo>
                    <a:pt x="10628" y="2235"/>
                  </a:moveTo>
                  <a:lnTo>
                    <a:pt x="10628" y="2235"/>
                  </a:lnTo>
                  <a:close/>
                  <a:moveTo>
                    <a:pt x="10650" y="2259"/>
                  </a:moveTo>
                  <a:lnTo>
                    <a:pt x="10650" y="2259"/>
                  </a:lnTo>
                  <a:close/>
                  <a:moveTo>
                    <a:pt x="10696" y="2259"/>
                  </a:moveTo>
                  <a:lnTo>
                    <a:pt x="10696" y="2259"/>
                  </a:lnTo>
                  <a:close/>
                  <a:moveTo>
                    <a:pt x="10720" y="2259"/>
                  </a:moveTo>
                  <a:lnTo>
                    <a:pt x="10720" y="2259"/>
                  </a:lnTo>
                  <a:close/>
                  <a:moveTo>
                    <a:pt x="10742" y="2281"/>
                  </a:moveTo>
                  <a:lnTo>
                    <a:pt x="10742" y="2281"/>
                  </a:lnTo>
                  <a:close/>
                  <a:moveTo>
                    <a:pt x="10765" y="2281"/>
                  </a:moveTo>
                  <a:lnTo>
                    <a:pt x="10765" y="2281"/>
                  </a:lnTo>
                  <a:close/>
                  <a:moveTo>
                    <a:pt x="10811" y="2281"/>
                  </a:moveTo>
                  <a:lnTo>
                    <a:pt x="10811" y="2281"/>
                  </a:lnTo>
                  <a:close/>
                  <a:moveTo>
                    <a:pt x="10833" y="2281"/>
                  </a:moveTo>
                  <a:lnTo>
                    <a:pt x="10833" y="2281"/>
                  </a:lnTo>
                  <a:close/>
                  <a:moveTo>
                    <a:pt x="10856" y="2304"/>
                  </a:moveTo>
                  <a:lnTo>
                    <a:pt x="10856" y="2304"/>
                  </a:lnTo>
                  <a:close/>
                  <a:moveTo>
                    <a:pt x="10902" y="2304"/>
                  </a:moveTo>
                  <a:lnTo>
                    <a:pt x="10902" y="2304"/>
                  </a:lnTo>
                  <a:close/>
                  <a:moveTo>
                    <a:pt x="10924" y="2304"/>
                  </a:moveTo>
                  <a:lnTo>
                    <a:pt x="10924" y="2304"/>
                  </a:lnTo>
                  <a:close/>
                  <a:moveTo>
                    <a:pt x="10948" y="2304"/>
                  </a:moveTo>
                  <a:lnTo>
                    <a:pt x="10948" y="2304"/>
                  </a:lnTo>
                  <a:close/>
                  <a:moveTo>
                    <a:pt x="10993" y="2326"/>
                  </a:moveTo>
                  <a:lnTo>
                    <a:pt x="10993" y="2326"/>
                  </a:lnTo>
                  <a:close/>
                  <a:moveTo>
                    <a:pt x="11015" y="2326"/>
                  </a:moveTo>
                  <a:lnTo>
                    <a:pt x="11015" y="2326"/>
                  </a:lnTo>
                  <a:close/>
                  <a:moveTo>
                    <a:pt x="11039" y="2326"/>
                  </a:moveTo>
                  <a:lnTo>
                    <a:pt x="11039" y="2326"/>
                  </a:lnTo>
                  <a:close/>
                  <a:moveTo>
                    <a:pt x="11085" y="2350"/>
                  </a:moveTo>
                  <a:lnTo>
                    <a:pt x="11085" y="2350"/>
                  </a:lnTo>
                  <a:close/>
                  <a:moveTo>
                    <a:pt x="11106" y="2350"/>
                  </a:moveTo>
                  <a:lnTo>
                    <a:pt x="11106" y="2350"/>
                  </a:lnTo>
                  <a:close/>
                  <a:moveTo>
                    <a:pt x="11130" y="2350"/>
                  </a:moveTo>
                  <a:lnTo>
                    <a:pt x="11130" y="2350"/>
                  </a:lnTo>
                  <a:close/>
                  <a:moveTo>
                    <a:pt x="11152" y="2350"/>
                  </a:moveTo>
                  <a:lnTo>
                    <a:pt x="11152" y="2350"/>
                  </a:lnTo>
                  <a:close/>
                  <a:moveTo>
                    <a:pt x="11198" y="2372"/>
                  </a:moveTo>
                  <a:lnTo>
                    <a:pt x="11198" y="2372"/>
                  </a:lnTo>
                  <a:close/>
                  <a:moveTo>
                    <a:pt x="11221" y="2372"/>
                  </a:moveTo>
                  <a:lnTo>
                    <a:pt x="11221" y="2372"/>
                  </a:lnTo>
                  <a:close/>
                  <a:moveTo>
                    <a:pt x="11243" y="2372"/>
                  </a:moveTo>
                  <a:lnTo>
                    <a:pt x="11243" y="2372"/>
                  </a:lnTo>
                  <a:close/>
                  <a:moveTo>
                    <a:pt x="11289" y="2396"/>
                  </a:moveTo>
                  <a:lnTo>
                    <a:pt x="11289" y="2396"/>
                  </a:lnTo>
                  <a:close/>
                  <a:moveTo>
                    <a:pt x="11313" y="2396"/>
                  </a:moveTo>
                  <a:lnTo>
                    <a:pt x="11313" y="2396"/>
                  </a:lnTo>
                  <a:close/>
                  <a:moveTo>
                    <a:pt x="11335" y="2396"/>
                  </a:moveTo>
                  <a:lnTo>
                    <a:pt x="11335" y="2396"/>
                  </a:lnTo>
                  <a:close/>
                  <a:moveTo>
                    <a:pt x="11380" y="2396"/>
                  </a:moveTo>
                  <a:lnTo>
                    <a:pt x="11380" y="2396"/>
                  </a:lnTo>
                  <a:close/>
                  <a:moveTo>
                    <a:pt x="11404" y="2418"/>
                  </a:moveTo>
                  <a:lnTo>
                    <a:pt x="11404" y="2418"/>
                  </a:lnTo>
                  <a:close/>
                  <a:moveTo>
                    <a:pt x="11426" y="2418"/>
                  </a:moveTo>
                  <a:lnTo>
                    <a:pt x="11426" y="2418"/>
                  </a:lnTo>
                  <a:close/>
                  <a:moveTo>
                    <a:pt x="11449" y="2418"/>
                  </a:moveTo>
                  <a:lnTo>
                    <a:pt x="11449" y="2418"/>
                  </a:lnTo>
                  <a:close/>
                  <a:moveTo>
                    <a:pt x="11495" y="2418"/>
                  </a:moveTo>
                  <a:lnTo>
                    <a:pt x="11495" y="2418"/>
                  </a:lnTo>
                  <a:close/>
                  <a:moveTo>
                    <a:pt x="11517" y="2441"/>
                  </a:moveTo>
                  <a:lnTo>
                    <a:pt x="11517" y="2441"/>
                  </a:lnTo>
                  <a:close/>
                  <a:moveTo>
                    <a:pt x="11541" y="2441"/>
                  </a:moveTo>
                  <a:lnTo>
                    <a:pt x="11541" y="2441"/>
                  </a:lnTo>
                  <a:close/>
                  <a:moveTo>
                    <a:pt x="11586" y="2441"/>
                  </a:moveTo>
                  <a:lnTo>
                    <a:pt x="11586" y="2441"/>
                  </a:lnTo>
                  <a:close/>
                  <a:moveTo>
                    <a:pt x="11608" y="2463"/>
                  </a:moveTo>
                  <a:lnTo>
                    <a:pt x="11608" y="2463"/>
                  </a:lnTo>
                  <a:close/>
                  <a:moveTo>
                    <a:pt x="11632" y="2463"/>
                  </a:moveTo>
                  <a:lnTo>
                    <a:pt x="11632" y="2463"/>
                  </a:lnTo>
                  <a:close/>
                  <a:moveTo>
                    <a:pt x="11678" y="2463"/>
                  </a:moveTo>
                  <a:lnTo>
                    <a:pt x="11678" y="2463"/>
                  </a:lnTo>
                  <a:close/>
                  <a:moveTo>
                    <a:pt x="11699" y="2463"/>
                  </a:moveTo>
                  <a:lnTo>
                    <a:pt x="11699" y="2463"/>
                  </a:lnTo>
                  <a:close/>
                  <a:moveTo>
                    <a:pt x="11723" y="2487"/>
                  </a:moveTo>
                  <a:lnTo>
                    <a:pt x="11723" y="2487"/>
                  </a:lnTo>
                  <a:close/>
                  <a:moveTo>
                    <a:pt x="11769" y="2487"/>
                  </a:moveTo>
                  <a:lnTo>
                    <a:pt x="11769" y="2487"/>
                  </a:lnTo>
                  <a:close/>
                  <a:moveTo>
                    <a:pt x="11791" y="2487"/>
                  </a:moveTo>
                  <a:lnTo>
                    <a:pt x="11791" y="2487"/>
                  </a:lnTo>
                  <a:close/>
                  <a:moveTo>
                    <a:pt x="11814" y="2509"/>
                  </a:moveTo>
                  <a:lnTo>
                    <a:pt x="11814" y="2509"/>
                  </a:lnTo>
                  <a:close/>
                  <a:moveTo>
                    <a:pt x="11836" y="2509"/>
                  </a:moveTo>
                  <a:lnTo>
                    <a:pt x="11836" y="2509"/>
                  </a:lnTo>
                  <a:close/>
                  <a:moveTo>
                    <a:pt x="11882" y="2509"/>
                  </a:moveTo>
                  <a:lnTo>
                    <a:pt x="11882" y="2509"/>
                  </a:lnTo>
                  <a:close/>
                  <a:moveTo>
                    <a:pt x="11906" y="2509"/>
                  </a:moveTo>
                  <a:lnTo>
                    <a:pt x="11906" y="2509"/>
                  </a:lnTo>
                  <a:close/>
                  <a:moveTo>
                    <a:pt x="11928" y="2533"/>
                  </a:moveTo>
                  <a:lnTo>
                    <a:pt x="11928" y="2533"/>
                  </a:lnTo>
                  <a:close/>
                  <a:moveTo>
                    <a:pt x="11973" y="2533"/>
                  </a:moveTo>
                  <a:lnTo>
                    <a:pt x="11973" y="2533"/>
                  </a:lnTo>
                  <a:close/>
                  <a:moveTo>
                    <a:pt x="11997" y="2533"/>
                  </a:moveTo>
                  <a:lnTo>
                    <a:pt x="11997" y="2533"/>
                  </a:lnTo>
                  <a:close/>
                  <a:moveTo>
                    <a:pt x="12019" y="2533"/>
                  </a:moveTo>
                  <a:lnTo>
                    <a:pt x="12019" y="2533"/>
                  </a:lnTo>
                  <a:close/>
                  <a:moveTo>
                    <a:pt x="12064" y="2554"/>
                  </a:moveTo>
                  <a:lnTo>
                    <a:pt x="12064" y="2554"/>
                  </a:lnTo>
                  <a:close/>
                  <a:moveTo>
                    <a:pt x="12088" y="2554"/>
                  </a:moveTo>
                  <a:lnTo>
                    <a:pt x="12088" y="2554"/>
                  </a:lnTo>
                  <a:close/>
                  <a:moveTo>
                    <a:pt x="12110" y="2554"/>
                  </a:moveTo>
                  <a:lnTo>
                    <a:pt x="12110" y="2554"/>
                  </a:lnTo>
                  <a:close/>
                  <a:moveTo>
                    <a:pt x="12134" y="2578"/>
                  </a:moveTo>
                  <a:lnTo>
                    <a:pt x="12134" y="2578"/>
                  </a:lnTo>
                  <a:close/>
                  <a:moveTo>
                    <a:pt x="12179" y="2578"/>
                  </a:moveTo>
                  <a:lnTo>
                    <a:pt x="12179" y="2578"/>
                  </a:lnTo>
                  <a:close/>
                  <a:moveTo>
                    <a:pt x="12201" y="2578"/>
                  </a:moveTo>
                  <a:lnTo>
                    <a:pt x="12201" y="2578"/>
                  </a:lnTo>
                  <a:close/>
                  <a:moveTo>
                    <a:pt x="12225" y="2578"/>
                  </a:moveTo>
                  <a:lnTo>
                    <a:pt x="12225" y="2578"/>
                  </a:lnTo>
                  <a:close/>
                  <a:moveTo>
                    <a:pt x="12271" y="2600"/>
                  </a:moveTo>
                  <a:lnTo>
                    <a:pt x="12271" y="2600"/>
                  </a:lnTo>
                  <a:close/>
                  <a:moveTo>
                    <a:pt x="12292" y="2600"/>
                  </a:moveTo>
                  <a:lnTo>
                    <a:pt x="12292" y="2600"/>
                  </a:lnTo>
                  <a:close/>
                  <a:moveTo>
                    <a:pt x="12316" y="2600"/>
                  </a:moveTo>
                  <a:lnTo>
                    <a:pt x="12316" y="2600"/>
                  </a:lnTo>
                  <a:close/>
                  <a:moveTo>
                    <a:pt x="12362" y="2600"/>
                  </a:moveTo>
                  <a:lnTo>
                    <a:pt x="12362" y="2600"/>
                  </a:lnTo>
                  <a:close/>
                  <a:moveTo>
                    <a:pt x="12384" y="2624"/>
                  </a:moveTo>
                  <a:lnTo>
                    <a:pt x="12384" y="2624"/>
                  </a:lnTo>
                  <a:close/>
                  <a:moveTo>
                    <a:pt x="12407" y="2624"/>
                  </a:moveTo>
                  <a:lnTo>
                    <a:pt x="12407" y="2624"/>
                  </a:lnTo>
                  <a:close/>
                  <a:moveTo>
                    <a:pt x="12453" y="2624"/>
                  </a:moveTo>
                  <a:lnTo>
                    <a:pt x="12453" y="2624"/>
                  </a:lnTo>
                  <a:close/>
                  <a:moveTo>
                    <a:pt x="12475" y="2646"/>
                  </a:moveTo>
                  <a:lnTo>
                    <a:pt x="12475" y="2646"/>
                  </a:lnTo>
                  <a:close/>
                  <a:moveTo>
                    <a:pt x="12499" y="2646"/>
                  </a:moveTo>
                  <a:lnTo>
                    <a:pt x="12499" y="2646"/>
                  </a:lnTo>
                  <a:close/>
                  <a:moveTo>
                    <a:pt x="12520" y="2646"/>
                  </a:moveTo>
                  <a:lnTo>
                    <a:pt x="12520" y="2646"/>
                  </a:lnTo>
                  <a:close/>
                  <a:moveTo>
                    <a:pt x="12566" y="2646"/>
                  </a:moveTo>
                  <a:lnTo>
                    <a:pt x="12566" y="2646"/>
                  </a:lnTo>
                  <a:close/>
                  <a:moveTo>
                    <a:pt x="12590" y="2669"/>
                  </a:moveTo>
                  <a:lnTo>
                    <a:pt x="12590" y="2669"/>
                  </a:lnTo>
                  <a:close/>
                  <a:moveTo>
                    <a:pt x="12612" y="2669"/>
                  </a:moveTo>
                  <a:lnTo>
                    <a:pt x="12612" y="2669"/>
                  </a:lnTo>
                  <a:close/>
                  <a:moveTo>
                    <a:pt x="12657" y="2669"/>
                  </a:moveTo>
                  <a:lnTo>
                    <a:pt x="12657" y="2669"/>
                  </a:lnTo>
                  <a:close/>
                  <a:moveTo>
                    <a:pt x="12681" y="2691"/>
                  </a:moveTo>
                  <a:lnTo>
                    <a:pt x="12681" y="2691"/>
                  </a:lnTo>
                  <a:close/>
                  <a:moveTo>
                    <a:pt x="12703" y="2691"/>
                  </a:moveTo>
                  <a:lnTo>
                    <a:pt x="12703" y="2691"/>
                  </a:lnTo>
                  <a:close/>
                  <a:moveTo>
                    <a:pt x="12749" y="2691"/>
                  </a:moveTo>
                  <a:lnTo>
                    <a:pt x="12749" y="2691"/>
                  </a:lnTo>
                  <a:close/>
                  <a:moveTo>
                    <a:pt x="12772" y="2691"/>
                  </a:moveTo>
                  <a:lnTo>
                    <a:pt x="12772" y="2691"/>
                  </a:lnTo>
                  <a:close/>
                  <a:moveTo>
                    <a:pt x="12794" y="2715"/>
                  </a:moveTo>
                  <a:lnTo>
                    <a:pt x="12794" y="2715"/>
                  </a:lnTo>
                  <a:close/>
                  <a:moveTo>
                    <a:pt x="12818" y="2715"/>
                  </a:moveTo>
                  <a:lnTo>
                    <a:pt x="12818" y="2715"/>
                  </a:lnTo>
                  <a:close/>
                  <a:moveTo>
                    <a:pt x="12864" y="2715"/>
                  </a:moveTo>
                  <a:lnTo>
                    <a:pt x="12864" y="2715"/>
                  </a:lnTo>
                  <a:close/>
                  <a:moveTo>
                    <a:pt x="12885" y="2715"/>
                  </a:moveTo>
                  <a:lnTo>
                    <a:pt x="12885" y="2715"/>
                  </a:lnTo>
                  <a:close/>
                  <a:moveTo>
                    <a:pt x="12909" y="2737"/>
                  </a:moveTo>
                  <a:lnTo>
                    <a:pt x="12909" y="2737"/>
                  </a:lnTo>
                  <a:close/>
                  <a:moveTo>
                    <a:pt x="12955" y="2737"/>
                  </a:moveTo>
                  <a:lnTo>
                    <a:pt x="12955" y="2737"/>
                  </a:lnTo>
                  <a:close/>
                  <a:moveTo>
                    <a:pt x="12977" y="2737"/>
                  </a:moveTo>
                  <a:lnTo>
                    <a:pt x="12977" y="2737"/>
                  </a:lnTo>
                  <a:close/>
                  <a:moveTo>
                    <a:pt x="13000" y="2761"/>
                  </a:moveTo>
                  <a:lnTo>
                    <a:pt x="13000" y="2761"/>
                  </a:lnTo>
                  <a:close/>
                  <a:moveTo>
                    <a:pt x="13046" y="2761"/>
                  </a:moveTo>
                  <a:lnTo>
                    <a:pt x="13046" y="2761"/>
                  </a:lnTo>
                  <a:close/>
                  <a:moveTo>
                    <a:pt x="13068" y="2761"/>
                  </a:moveTo>
                  <a:lnTo>
                    <a:pt x="13068" y="2761"/>
                  </a:lnTo>
                  <a:close/>
                  <a:moveTo>
                    <a:pt x="13092" y="2761"/>
                  </a:moveTo>
                  <a:lnTo>
                    <a:pt x="13092" y="2761"/>
                  </a:lnTo>
                  <a:close/>
                  <a:moveTo>
                    <a:pt x="13137" y="2783"/>
                  </a:moveTo>
                  <a:lnTo>
                    <a:pt x="13137" y="2783"/>
                  </a:lnTo>
                  <a:close/>
                  <a:moveTo>
                    <a:pt x="13159" y="2783"/>
                  </a:moveTo>
                  <a:lnTo>
                    <a:pt x="13159" y="2783"/>
                  </a:lnTo>
                  <a:close/>
                  <a:moveTo>
                    <a:pt x="13183" y="2783"/>
                  </a:moveTo>
                  <a:lnTo>
                    <a:pt x="13183" y="2783"/>
                  </a:lnTo>
                  <a:close/>
                  <a:moveTo>
                    <a:pt x="13205" y="2806"/>
                  </a:moveTo>
                  <a:lnTo>
                    <a:pt x="13205" y="2806"/>
                  </a:lnTo>
                  <a:close/>
                  <a:moveTo>
                    <a:pt x="13250" y="2806"/>
                  </a:moveTo>
                  <a:lnTo>
                    <a:pt x="13250" y="2806"/>
                  </a:lnTo>
                  <a:close/>
                  <a:moveTo>
                    <a:pt x="13274" y="2806"/>
                  </a:moveTo>
                  <a:lnTo>
                    <a:pt x="13274" y="2806"/>
                  </a:lnTo>
                  <a:close/>
                  <a:moveTo>
                    <a:pt x="13296" y="2806"/>
                  </a:moveTo>
                  <a:lnTo>
                    <a:pt x="13296" y="2806"/>
                  </a:lnTo>
                  <a:close/>
                  <a:moveTo>
                    <a:pt x="13342" y="2828"/>
                  </a:moveTo>
                  <a:lnTo>
                    <a:pt x="13342" y="2828"/>
                  </a:lnTo>
                  <a:close/>
                  <a:moveTo>
                    <a:pt x="13365" y="2828"/>
                  </a:moveTo>
                  <a:lnTo>
                    <a:pt x="13365" y="2828"/>
                  </a:lnTo>
                  <a:close/>
                  <a:moveTo>
                    <a:pt x="13387" y="2828"/>
                  </a:moveTo>
                  <a:lnTo>
                    <a:pt x="13387" y="2828"/>
                  </a:lnTo>
                  <a:close/>
                  <a:moveTo>
                    <a:pt x="13433" y="2828"/>
                  </a:moveTo>
                  <a:lnTo>
                    <a:pt x="13433" y="2828"/>
                  </a:lnTo>
                  <a:close/>
                  <a:moveTo>
                    <a:pt x="13456" y="2852"/>
                  </a:moveTo>
                  <a:lnTo>
                    <a:pt x="13456" y="2852"/>
                  </a:lnTo>
                  <a:close/>
                  <a:moveTo>
                    <a:pt x="13478" y="2852"/>
                  </a:moveTo>
                  <a:lnTo>
                    <a:pt x="13478" y="2852"/>
                  </a:lnTo>
                  <a:close/>
                  <a:moveTo>
                    <a:pt x="13502" y="2852"/>
                  </a:moveTo>
                  <a:lnTo>
                    <a:pt x="13502" y="2852"/>
                  </a:lnTo>
                  <a:close/>
                  <a:moveTo>
                    <a:pt x="13548" y="2874"/>
                  </a:moveTo>
                  <a:lnTo>
                    <a:pt x="13548" y="2874"/>
                  </a:lnTo>
                  <a:close/>
                  <a:moveTo>
                    <a:pt x="13570" y="2874"/>
                  </a:moveTo>
                  <a:lnTo>
                    <a:pt x="13570" y="2874"/>
                  </a:lnTo>
                  <a:close/>
                  <a:moveTo>
                    <a:pt x="13593" y="2874"/>
                  </a:moveTo>
                  <a:lnTo>
                    <a:pt x="13593" y="2874"/>
                  </a:lnTo>
                  <a:close/>
                  <a:moveTo>
                    <a:pt x="13639" y="2874"/>
                  </a:moveTo>
                  <a:lnTo>
                    <a:pt x="13639" y="2874"/>
                  </a:lnTo>
                  <a:close/>
                  <a:moveTo>
                    <a:pt x="13661" y="2897"/>
                  </a:moveTo>
                  <a:lnTo>
                    <a:pt x="13661" y="2897"/>
                  </a:lnTo>
                  <a:close/>
                  <a:moveTo>
                    <a:pt x="13685" y="2897"/>
                  </a:moveTo>
                  <a:lnTo>
                    <a:pt x="13685" y="2897"/>
                  </a:lnTo>
                  <a:close/>
                  <a:moveTo>
                    <a:pt x="13730" y="2897"/>
                  </a:moveTo>
                  <a:lnTo>
                    <a:pt x="13730" y="2897"/>
                  </a:lnTo>
                  <a:close/>
                  <a:moveTo>
                    <a:pt x="13752" y="2919"/>
                  </a:moveTo>
                  <a:lnTo>
                    <a:pt x="13752" y="2919"/>
                  </a:lnTo>
                  <a:close/>
                  <a:moveTo>
                    <a:pt x="13776" y="2919"/>
                  </a:moveTo>
                  <a:lnTo>
                    <a:pt x="13776" y="2919"/>
                  </a:lnTo>
                  <a:close/>
                  <a:moveTo>
                    <a:pt x="13821" y="2919"/>
                  </a:moveTo>
                  <a:lnTo>
                    <a:pt x="13821" y="2919"/>
                  </a:lnTo>
                  <a:close/>
                  <a:moveTo>
                    <a:pt x="13843" y="2919"/>
                  </a:moveTo>
                  <a:lnTo>
                    <a:pt x="13843" y="2919"/>
                  </a:lnTo>
                  <a:close/>
                  <a:moveTo>
                    <a:pt x="13867" y="2943"/>
                  </a:moveTo>
                  <a:lnTo>
                    <a:pt x="13867" y="2943"/>
                  </a:lnTo>
                  <a:close/>
                  <a:moveTo>
                    <a:pt x="13889" y="2943"/>
                  </a:moveTo>
                  <a:lnTo>
                    <a:pt x="13889" y="2943"/>
                  </a:lnTo>
                  <a:close/>
                  <a:moveTo>
                    <a:pt x="13935" y="2943"/>
                  </a:moveTo>
                  <a:lnTo>
                    <a:pt x="13935" y="2943"/>
                  </a:lnTo>
                  <a:close/>
                  <a:moveTo>
                    <a:pt x="13958" y="2943"/>
                  </a:moveTo>
                  <a:lnTo>
                    <a:pt x="13958" y="2943"/>
                  </a:lnTo>
                  <a:close/>
                  <a:moveTo>
                    <a:pt x="13980" y="2965"/>
                  </a:moveTo>
                  <a:lnTo>
                    <a:pt x="13980" y="2965"/>
                  </a:lnTo>
                  <a:close/>
                  <a:moveTo>
                    <a:pt x="14026" y="2965"/>
                  </a:moveTo>
                  <a:lnTo>
                    <a:pt x="14026" y="2965"/>
                  </a:lnTo>
                  <a:close/>
                  <a:moveTo>
                    <a:pt x="14049" y="2965"/>
                  </a:moveTo>
                  <a:lnTo>
                    <a:pt x="14049" y="2965"/>
                  </a:lnTo>
                  <a:close/>
                  <a:moveTo>
                    <a:pt x="14071" y="2989"/>
                  </a:moveTo>
                  <a:lnTo>
                    <a:pt x="14071" y="2989"/>
                  </a:lnTo>
                  <a:close/>
                  <a:moveTo>
                    <a:pt x="14117" y="2989"/>
                  </a:moveTo>
                  <a:lnTo>
                    <a:pt x="14117" y="2989"/>
                  </a:lnTo>
                  <a:close/>
                  <a:moveTo>
                    <a:pt x="14141" y="2989"/>
                  </a:moveTo>
                  <a:lnTo>
                    <a:pt x="14141" y="2989"/>
                  </a:lnTo>
                  <a:close/>
                  <a:moveTo>
                    <a:pt x="14163" y="2989"/>
                  </a:moveTo>
                  <a:lnTo>
                    <a:pt x="14163" y="2989"/>
                  </a:lnTo>
                  <a:close/>
                  <a:moveTo>
                    <a:pt x="14186" y="3011"/>
                  </a:moveTo>
                  <a:lnTo>
                    <a:pt x="14186" y="3011"/>
                  </a:lnTo>
                  <a:close/>
                  <a:moveTo>
                    <a:pt x="14232" y="3011"/>
                  </a:moveTo>
                  <a:lnTo>
                    <a:pt x="14232" y="3011"/>
                  </a:lnTo>
                  <a:close/>
                  <a:moveTo>
                    <a:pt x="14254" y="3011"/>
                  </a:moveTo>
                  <a:lnTo>
                    <a:pt x="14254" y="3011"/>
                  </a:lnTo>
                  <a:close/>
                  <a:moveTo>
                    <a:pt x="14278" y="3011"/>
                  </a:moveTo>
                  <a:lnTo>
                    <a:pt x="14278" y="3011"/>
                  </a:lnTo>
                  <a:close/>
                  <a:moveTo>
                    <a:pt x="14323" y="3034"/>
                  </a:moveTo>
                  <a:lnTo>
                    <a:pt x="14323" y="3034"/>
                  </a:lnTo>
                  <a:close/>
                  <a:moveTo>
                    <a:pt x="14345" y="3034"/>
                  </a:moveTo>
                  <a:lnTo>
                    <a:pt x="14345" y="3034"/>
                  </a:lnTo>
                  <a:close/>
                  <a:moveTo>
                    <a:pt x="14369" y="3034"/>
                  </a:moveTo>
                  <a:lnTo>
                    <a:pt x="14369" y="3034"/>
                  </a:lnTo>
                  <a:close/>
                  <a:moveTo>
                    <a:pt x="14414" y="3056"/>
                  </a:moveTo>
                  <a:lnTo>
                    <a:pt x="14414" y="3056"/>
                  </a:lnTo>
                  <a:close/>
                  <a:moveTo>
                    <a:pt x="14436" y="3056"/>
                  </a:moveTo>
                  <a:lnTo>
                    <a:pt x="14436" y="3056"/>
                  </a:lnTo>
                  <a:close/>
                  <a:moveTo>
                    <a:pt x="14460" y="3056"/>
                  </a:moveTo>
                  <a:lnTo>
                    <a:pt x="14460" y="3056"/>
                  </a:lnTo>
                  <a:close/>
                  <a:moveTo>
                    <a:pt x="14506" y="3056"/>
                  </a:moveTo>
                  <a:lnTo>
                    <a:pt x="14506" y="3056"/>
                  </a:lnTo>
                  <a:close/>
                  <a:moveTo>
                    <a:pt x="14528" y="3080"/>
                  </a:moveTo>
                  <a:lnTo>
                    <a:pt x="14528" y="3080"/>
                  </a:lnTo>
                  <a:close/>
                  <a:moveTo>
                    <a:pt x="14551" y="3080"/>
                  </a:moveTo>
                  <a:lnTo>
                    <a:pt x="14551" y="3080"/>
                  </a:lnTo>
                  <a:close/>
                  <a:moveTo>
                    <a:pt x="14573" y="3080"/>
                  </a:moveTo>
                  <a:lnTo>
                    <a:pt x="14573" y="3080"/>
                  </a:lnTo>
                  <a:close/>
                  <a:moveTo>
                    <a:pt x="14619" y="3102"/>
                  </a:moveTo>
                  <a:lnTo>
                    <a:pt x="14619" y="3102"/>
                  </a:lnTo>
                  <a:close/>
                  <a:moveTo>
                    <a:pt x="14642" y="3102"/>
                  </a:moveTo>
                  <a:lnTo>
                    <a:pt x="14642" y="3102"/>
                  </a:lnTo>
                  <a:close/>
                  <a:moveTo>
                    <a:pt x="14664" y="3102"/>
                  </a:moveTo>
                  <a:lnTo>
                    <a:pt x="14664" y="3102"/>
                  </a:lnTo>
                  <a:close/>
                  <a:moveTo>
                    <a:pt x="14710" y="3102"/>
                  </a:moveTo>
                  <a:lnTo>
                    <a:pt x="14710" y="3102"/>
                  </a:lnTo>
                  <a:close/>
                  <a:moveTo>
                    <a:pt x="14734" y="3126"/>
                  </a:moveTo>
                  <a:lnTo>
                    <a:pt x="14734" y="3126"/>
                  </a:lnTo>
                  <a:close/>
                  <a:moveTo>
                    <a:pt x="14756" y="3126"/>
                  </a:moveTo>
                  <a:lnTo>
                    <a:pt x="14756" y="3126"/>
                  </a:lnTo>
                  <a:close/>
                  <a:moveTo>
                    <a:pt x="14801" y="3126"/>
                  </a:moveTo>
                  <a:lnTo>
                    <a:pt x="14801" y="3126"/>
                  </a:lnTo>
                  <a:close/>
                  <a:moveTo>
                    <a:pt x="14825" y="3126"/>
                  </a:moveTo>
                  <a:lnTo>
                    <a:pt x="14825" y="3126"/>
                  </a:lnTo>
                  <a:close/>
                  <a:moveTo>
                    <a:pt x="14847" y="3147"/>
                  </a:moveTo>
                  <a:lnTo>
                    <a:pt x="14847" y="3147"/>
                  </a:lnTo>
                  <a:close/>
                  <a:moveTo>
                    <a:pt x="14871" y="3147"/>
                  </a:moveTo>
                  <a:lnTo>
                    <a:pt x="14871" y="3147"/>
                  </a:lnTo>
                  <a:close/>
                  <a:moveTo>
                    <a:pt x="14916" y="3147"/>
                  </a:moveTo>
                  <a:lnTo>
                    <a:pt x="14916" y="3147"/>
                  </a:lnTo>
                  <a:close/>
                </a:path>
              </a:pathLst>
            </a:custGeom>
            <a:noFill/>
            <a:ln w="600" cap="flat" cmpd="sng">
              <a:solidFill>
                <a:srgbClr val="5C5C5C"/>
              </a:solidFill>
              <a:prstDash val="solid"/>
              <a:miter lim="1824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43"/>
            <p:cNvSpPr/>
            <p:nvPr/>
          </p:nvSpPr>
          <p:spPr>
            <a:xfrm>
              <a:off x="863506" y="3713463"/>
              <a:ext cx="455740" cy="492479"/>
            </a:xfrm>
            <a:custGeom>
              <a:avLst/>
              <a:gdLst/>
              <a:ahLst/>
              <a:cxnLst/>
              <a:rect l="l" t="t" r="r" b="b"/>
              <a:pathLst>
                <a:path w="29536" h="31917" extrusionOk="0">
                  <a:moveTo>
                    <a:pt x="11521" y="1"/>
                  </a:moveTo>
                  <a:cubicBezTo>
                    <a:pt x="9528" y="1"/>
                    <a:pt x="8083" y="474"/>
                    <a:pt x="7732" y="1720"/>
                  </a:cubicBezTo>
                  <a:cubicBezTo>
                    <a:pt x="7732" y="1720"/>
                    <a:pt x="5794" y="6783"/>
                    <a:pt x="11176" y="7947"/>
                  </a:cubicBezTo>
                  <a:cubicBezTo>
                    <a:pt x="19454" y="9726"/>
                    <a:pt x="19226" y="9772"/>
                    <a:pt x="19226" y="9772"/>
                  </a:cubicBezTo>
                  <a:lnTo>
                    <a:pt x="16900" y="20558"/>
                  </a:lnTo>
                  <a:lnTo>
                    <a:pt x="8005" y="18962"/>
                  </a:lnTo>
                  <a:lnTo>
                    <a:pt x="1" y="20285"/>
                  </a:lnTo>
                  <a:lnTo>
                    <a:pt x="8051" y="31916"/>
                  </a:lnTo>
                  <a:lnTo>
                    <a:pt x="27050" y="24846"/>
                  </a:lnTo>
                  <a:lnTo>
                    <a:pt x="29535" y="4708"/>
                  </a:lnTo>
                  <a:cubicBezTo>
                    <a:pt x="29535" y="4708"/>
                    <a:pt x="17806" y="1"/>
                    <a:pt x="115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43"/>
            <p:cNvSpPr/>
            <p:nvPr/>
          </p:nvSpPr>
          <p:spPr>
            <a:xfrm>
              <a:off x="975766" y="4096999"/>
              <a:ext cx="352637" cy="210187"/>
            </a:xfrm>
            <a:custGeom>
              <a:avLst/>
              <a:gdLst/>
              <a:ahLst/>
              <a:cxnLst/>
              <a:rect l="l" t="t" r="r" b="b"/>
              <a:pathLst>
                <a:path w="22854" h="13622" extrusionOk="0">
                  <a:moveTo>
                    <a:pt x="19836" y="0"/>
                  </a:moveTo>
                  <a:cubicBezTo>
                    <a:pt x="19686" y="0"/>
                    <a:pt x="19534" y="27"/>
                    <a:pt x="19386" y="82"/>
                  </a:cubicBezTo>
                  <a:lnTo>
                    <a:pt x="1004" y="6970"/>
                  </a:lnTo>
                  <a:cubicBezTo>
                    <a:pt x="344" y="7222"/>
                    <a:pt x="0" y="7952"/>
                    <a:pt x="252" y="8636"/>
                  </a:cubicBezTo>
                  <a:lnTo>
                    <a:pt x="1803" y="12787"/>
                  </a:lnTo>
                  <a:cubicBezTo>
                    <a:pt x="1997" y="13300"/>
                    <a:pt x="2495" y="13621"/>
                    <a:pt x="3017" y="13621"/>
                  </a:cubicBezTo>
                  <a:cubicBezTo>
                    <a:pt x="3168" y="13621"/>
                    <a:pt x="3320" y="13595"/>
                    <a:pt x="3467" y="13539"/>
                  </a:cubicBezTo>
                  <a:lnTo>
                    <a:pt x="21850" y="6651"/>
                  </a:lnTo>
                  <a:cubicBezTo>
                    <a:pt x="22512" y="6401"/>
                    <a:pt x="22853" y="5647"/>
                    <a:pt x="22603" y="4987"/>
                  </a:cubicBezTo>
                  <a:lnTo>
                    <a:pt x="21052" y="836"/>
                  </a:lnTo>
                  <a:cubicBezTo>
                    <a:pt x="20857" y="321"/>
                    <a:pt x="20359" y="0"/>
                    <a:pt x="19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422" name="Google Shape;2422;p43"/>
          <p:cNvGrpSpPr/>
          <p:nvPr/>
        </p:nvGrpSpPr>
        <p:grpSpPr>
          <a:xfrm>
            <a:off x="7122201" y="3716225"/>
            <a:ext cx="4118767" cy="758403"/>
            <a:chOff x="5341650" y="2787169"/>
            <a:chExt cx="3089075" cy="568802"/>
          </a:xfrm>
        </p:grpSpPr>
        <p:sp>
          <p:nvSpPr>
            <p:cNvPr id="2423" name="Google Shape;2423;p43"/>
            <p:cNvSpPr txBox="1"/>
            <p:nvPr/>
          </p:nvSpPr>
          <p:spPr>
            <a:xfrm>
              <a:off x="6248225" y="2789271"/>
              <a:ext cx="21825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  <a:buSzPts val="1100"/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it’s a very hot place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24" name="Google Shape;2424;p43"/>
            <p:cNvSpPr/>
            <p:nvPr/>
          </p:nvSpPr>
          <p:spPr>
            <a:xfrm>
              <a:off x="5341650" y="2787169"/>
              <a:ext cx="906174" cy="359411"/>
            </a:xfrm>
            <a:custGeom>
              <a:avLst/>
              <a:gdLst/>
              <a:ahLst/>
              <a:cxnLst/>
              <a:rect l="l" t="t" r="r" b="b"/>
              <a:pathLst>
                <a:path w="76422" h="17513" extrusionOk="0">
                  <a:moveTo>
                    <a:pt x="0" y="0"/>
                  </a:moveTo>
                  <a:lnTo>
                    <a:pt x="76422" y="0"/>
                  </a:lnTo>
                  <a:lnTo>
                    <a:pt x="76422" y="17513"/>
                  </a:lnTo>
                  <a:lnTo>
                    <a:pt x="0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CC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400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425" name="Google Shape;2425;p43"/>
          <p:cNvGrpSpPr/>
          <p:nvPr/>
        </p:nvGrpSpPr>
        <p:grpSpPr>
          <a:xfrm>
            <a:off x="7122201" y="4576189"/>
            <a:ext cx="4118767" cy="758407"/>
            <a:chOff x="5341650" y="3432141"/>
            <a:chExt cx="3089075" cy="568805"/>
          </a:xfrm>
        </p:grpSpPr>
        <p:sp>
          <p:nvSpPr>
            <p:cNvPr id="2426" name="Google Shape;2426;p43"/>
            <p:cNvSpPr txBox="1"/>
            <p:nvPr/>
          </p:nvSpPr>
          <p:spPr>
            <a:xfrm>
              <a:off x="6248225" y="3434246"/>
              <a:ext cx="21825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very cold place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defTabSz="1219170">
                <a:lnSpc>
                  <a:spcPct val="115000"/>
                </a:lnSpc>
                <a:spcAft>
                  <a:spcPts val="2133"/>
                </a:spcAft>
                <a:buClr>
                  <a:srgbClr val="000000"/>
                </a:buClr>
              </a:pP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27" name="Google Shape;2427;p43"/>
            <p:cNvSpPr/>
            <p:nvPr/>
          </p:nvSpPr>
          <p:spPr>
            <a:xfrm>
              <a:off x="5341650" y="3432141"/>
              <a:ext cx="906174" cy="359411"/>
            </a:xfrm>
            <a:custGeom>
              <a:avLst/>
              <a:gdLst/>
              <a:ahLst/>
              <a:cxnLst/>
              <a:rect l="l" t="t" r="r" b="b"/>
              <a:pathLst>
                <a:path w="76422" h="17513" extrusionOk="0">
                  <a:moveTo>
                    <a:pt x="0" y="0"/>
                  </a:moveTo>
                  <a:lnTo>
                    <a:pt x="76422" y="0"/>
                  </a:lnTo>
                  <a:lnTo>
                    <a:pt x="76422" y="17513"/>
                  </a:lnTo>
                  <a:lnTo>
                    <a:pt x="0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8A4F07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400" kern="0">
                <a:solidFill>
                  <a:srgbClr val="8A4F07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pic>
        <p:nvPicPr>
          <p:cNvPr id="2428" name="Google Shape;2428;p43" title="Chart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52274" y="1281833"/>
            <a:ext cx="5653868" cy="3495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3" name="Google Shape;2433;p4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grpSp>
        <p:nvGrpSpPr>
          <p:cNvPr id="2434" name="Google Shape;2434;p44"/>
          <p:cNvGrpSpPr/>
          <p:nvPr/>
        </p:nvGrpSpPr>
        <p:grpSpPr>
          <a:xfrm>
            <a:off x="692967" y="4618092"/>
            <a:ext cx="3374400" cy="1267473"/>
            <a:chOff x="519725" y="3463568"/>
            <a:chExt cx="2530800" cy="950605"/>
          </a:xfrm>
        </p:grpSpPr>
        <p:sp>
          <p:nvSpPr>
            <p:cNvPr id="2435" name="Google Shape;2435;p44"/>
            <p:cNvSpPr txBox="1"/>
            <p:nvPr/>
          </p:nvSpPr>
          <p:spPr>
            <a:xfrm>
              <a:off x="1114640" y="3463568"/>
              <a:ext cx="1341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436" name="Google Shape;2436;p44"/>
            <p:cNvSpPr txBox="1"/>
            <p:nvPr/>
          </p:nvSpPr>
          <p:spPr>
            <a:xfrm>
              <a:off x="519725" y="3805173"/>
              <a:ext cx="25308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867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in the Solar System</a:t>
              </a:r>
              <a:endParaRPr sz="1867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37" name="Google Shape;2437;p44"/>
          <p:cNvGrpSpPr/>
          <p:nvPr/>
        </p:nvGrpSpPr>
        <p:grpSpPr>
          <a:xfrm>
            <a:off x="4404393" y="4618106"/>
            <a:ext cx="3374400" cy="1267489"/>
            <a:chOff x="3303295" y="3463579"/>
            <a:chExt cx="2530800" cy="950617"/>
          </a:xfrm>
        </p:grpSpPr>
        <p:sp>
          <p:nvSpPr>
            <p:cNvPr id="2438" name="Google Shape;2438;p44"/>
            <p:cNvSpPr txBox="1"/>
            <p:nvPr/>
          </p:nvSpPr>
          <p:spPr>
            <a:xfrm>
              <a:off x="3898210" y="3463579"/>
              <a:ext cx="1341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439" name="Google Shape;2439;p44"/>
            <p:cNvSpPr txBox="1"/>
            <p:nvPr/>
          </p:nvSpPr>
          <p:spPr>
            <a:xfrm>
              <a:off x="3303295" y="3805196"/>
              <a:ext cx="25308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867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it’s a very hot place</a:t>
              </a:r>
              <a:endParaRPr sz="1867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40" name="Google Shape;2440;p44"/>
          <p:cNvGrpSpPr/>
          <p:nvPr/>
        </p:nvGrpSpPr>
        <p:grpSpPr>
          <a:xfrm>
            <a:off x="8166377" y="4618106"/>
            <a:ext cx="3374400" cy="1267495"/>
            <a:chOff x="6124783" y="3463579"/>
            <a:chExt cx="2530800" cy="950621"/>
          </a:xfrm>
        </p:grpSpPr>
        <p:sp>
          <p:nvSpPr>
            <p:cNvPr id="2441" name="Google Shape;2441;p44"/>
            <p:cNvSpPr txBox="1"/>
            <p:nvPr/>
          </p:nvSpPr>
          <p:spPr>
            <a:xfrm>
              <a:off x="6719698" y="3463579"/>
              <a:ext cx="1341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2400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442" name="Google Shape;2442;p44"/>
            <p:cNvSpPr txBox="1"/>
            <p:nvPr/>
          </p:nvSpPr>
          <p:spPr>
            <a:xfrm>
              <a:off x="6124783" y="3805200"/>
              <a:ext cx="25308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867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a gas giant and the biggest planet of them all</a:t>
              </a:r>
              <a:endParaRPr sz="1867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443" name="Google Shape;2443;p44"/>
          <p:cNvSpPr/>
          <p:nvPr/>
        </p:nvSpPr>
        <p:spPr>
          <a:xfrm>
            <a:off x="1484767" y="2006100"/>
            <a:ext cx="1790800" cy="1790800"/>
          </a:xfrm>
          <a:prstGeom prst="pie">
            <a:avLst>
              <a:gd name="adj1" fmla="val 16256325"/>
              <a:gd name="adj2" fmla="val 1074959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44" name="Google Shape;2444;p44"/>
          <p:cNvSpPr/>
          <p:nvPr/>
        </p:nvSpPr>
        <p:spPr>
          <a:xfrm>
            <a:off x="5200600" y="2006100"/>
            <a:ext cx="1790800" cy="1790800"/>
          </a:xfrm>
          <a:prstGeom prst="pie">
            <a:avLst>
              <a:gd name="adj1" fmla="val 16148824"/>
              <a:gd name="adj2" fmla="val 5452189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45" name="Google Shape;2445;p44"/>
          <p:cNvSpPr/>
          <p:nvPr/>
        </p:nvSpPr>
        <p:spPr>
          <a:xfrm>
            <a:off x="8916433" y="2006100"/>
            <a:ext cx="1790800" cy="1790800"/>
          </a:xfrm>
          <a:prstGeom prst="pie">
            <a:avLst>
              <a:gd name="adj1" fmla="val 16248941"/>
              <a:gd name="adj2" fmla="val 11366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46" name="Google Shape;2446;p44"/>
          <p:cNvSpPr txBox="1"/>
          <p:nvPr/>
        </p:nvSpPr>
        <p:spPr>
          <a:xfrm>
            <a:off x="1486187" y="4125133"/>
            <a:ext cx="1788800" cy="4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75%</a:t>
            </a:r>
            <a:endParaRPr sz="2400" kern="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447" name="Google Shape;2447;p44"/>
          <p:cNvSpPr txBox="1"/>
          <p:nvPr/>
        </p:nvSpPr>
        <p:spPr>
          <a:xfrm>
            <a:off x="5197613" y="4125148"/>
            <a:ext cx="1788800" cy="4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50%</a:t>
            </a:r>
            <a:endParaRPr sz="2400" kern="0">
              <a:solidFill>
                <a:srgbClr val="F9D93D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448" name="Google Shape;2448;p44"/>
          <p:cNvSpPr txBox="1"/>
          <p:nvPr/>
        </p:nvSpPr>
        <p:spPr>
          <a:xfrm>
            <a:off x="8959597" y="4125148"/>
            <a:ext cx="1788800" cy="4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25%</a:t>
            </a:r>
            <a:endParaRPr sz="2400" kern="0">
              <a:solidFill>
                <a:srgbClr val="CC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2449" name="Google Shape;2449;p44"/>
          <p:cNvGrpSpPr/>
          <p:nvPr/>
        </p:nvGrpSpPr>
        <p:grpSpPr>
          <a:xfrm>
            <a:off x="5384707" y="2177669"/>
            <a:ext cx="1435189" cy="1435180"/>
            <a:chOff x="2522523" y="1875740"/>
            <a:chExt cx="448459" cy="448456"/>
          </a:xfrm>
        </p:grpSpPr>
        <p:sp>
          <p:nvSpPr>
            <p:cNvPr id="2450" name="Google Shape;2450;p44"/>
            <p:cNvSpPr/>
            <p:nvPr/>
          </p:nvSpPr>
          <p:spPr>
            <a:xfrm flipH="1">
              <a:off x="2522526" y="1875740"/>
              <a:ext cx="448456" cy="448456"/>
            </a:xfrm>
            <a:custGeom>
              <a:avLst/>
              <a:gdLst/>
              <a:ahLst/>
              <a:cxnLst/>
              <a:rect l="l" t="t" r="r" b="b"/>
              <a:pathLst>
                <a:path w="12164" h="12164" extrusionOk="0">
                  <a:moveTo>
                    <a:pt x="6081" y="0"/>
                  </a:moveTo>
                  <a:cubicBezTo>
                    <a:pt x="5280" y="0"/>
                    <a:pt x="4512" y="143"/>
                    <a:pt x="3817" y="428"/>
                  </a:cubicBezTo>
                  <a:cubicBezTo>
                    <a:pt x="2978" y="766"/>
                    <a:pt x="2248" y="1266"/>
                    <a:pt x="1641" y="1926"/>
                  </a:cubicBezTo>
                  <a:cubicBezTo>
                    <a:pt x="624" y="3014"/>
                    <a:pt x="0" y="4476"/>
                    <a:pt x="0" y="6081"/>
                  </a:cubicBezTo>
                  <a:lnTo>
                    <a:pt x="0" y="6385"/>
                  </a:lnTo>
                  <a:lnTo>
                    <a:pt x="0" y="6402"/>
                  </a:lnTo>
                  <a:cubicBezTo>
                    <a:pt x="53" y="7330"/>
                    <a:pt x="303" y="8186"/>
                    <a:pt x="731" y="8971"/>
                  </a:cubicBezTo>
                  <a:cubicBezTo>
                    <a:pt x="1499" y="10397"/>
                    <a:pt x="2835" y="11486"/>
                    <a:pt x="4424" y="11931"/>
                  </a:cubicBezTo>
                  <a:cubicBezTo>
                    <a:pt x="4959" y="12092"/>
                    <a:pt x="5511" y="12164"/>
                    <a:pt x="6081" y="12164"/>
                  </a:cubicBezTo>
                  <a:cubicBezTo>
                    <a:pt x="6492" y="12164"/>
                    <a:pt x="6885" y="12128"/>
                    <a:pt x="7259" y="12038"/>
                  </a:cubicBezTo>
                  <a:cubicBezTo>
                    <a:pt x="8899" y="11736"/>
                    <a:pt x="10291" y="10754"/>
                    <a:pt x="11165" y="9417"/>
                  </a:cubicBezTo>
                  <a:cubicBezTo>
                    <a:pt x="11700" y="8632"/>
                    <a:pt x="12021" y="7705"/>
                    <a:pt x="12128" y="6723"/>
                  </a:cubicBezTo>
                  <a:cubicBezTo>
                    <a:pt x="12145" y="6509"/>
                    <a:pt x="12164" y="6295"/>
                    <a:pt x="12164" y="6081"/>
                  </a:cubicBezTo>
                  <a:cubicBezTo>
                    <a:pt x="12164" y="4602"/>
                    <a:pt x="11646" y="3246"/>
                    <a:pt x="10773" y="2193"/>
                  </a:cubicBezTo>
                  <a:cubicBezTo>
                    <a:pt x="10184" y="1498"/>
                    <a:pt x="9434" y="928"/>
                    <a:pt x="8597" y="535"/>
                  </a:cubicBezTo>
                  <a:cubicBezTo>
                    <a:pt x="7829" y="196"/>
                    <a:pt x="6973" y="0"/>
                    <a:pt x="6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44"/>
            <p:cNvSpPr/>
            <p:nvPr/>
          </p:nvSpPr>
          <p:spPr>
            <a:xfrm flipH="1">
              <a:off x="2590252" y="1906598"/>
              <a:ext cx="353817" cy="353817"/>
            </a:xfrm>
            <a:custGeom>
              <a:avLst/>
              <a:gdLst/>
              <a:ahLst/>
              <a:cxnLst/>
              <a:rect l="l" t="t" r="r" b="b"/>
              <a:pathLst>
                <a:path w="9597" h="9597" extrusionOk="0">
                  <a:moveTo>
                    <a:pt x="4799" y="1"/>
                  </a:moveTo>
                  <a:cubicBezTo>
                    <a:pt x="4174" y="1"/>
                    <a:pt x="3568" y="126"/>
                    <a:pt x="3016" y="340"/>
                  </a:cubicBezTo>
                  <a:cubicBezTo>
                    <a:pt x="2355" y="607"/>
                    <a:pt x="1767" y="1000"/>
                    <a:pt x="1304" y="1517"/>
                  </a:cubicBezTo>
                  <a:cubicBezTo>
                    <a:pt x="483" y="2374"/>
                    <a:pt x="1" y="3532"/>
                    <a:pt x="1" y="4799"/>
                  </a:cubicBezTo>
                  <a:lnTo>
                    <a:pt x="1" y="5049"/>
                  </a:lnTo>
                  <a:cubicBezTo>
                    <a:pt x="37" y="5779"/>
                    <a:pt x="234" y="6476"/>
                    <a:pt x="572" y="7082"/>
                  </a:cubicBezTo>
                  <a:cubicBezTo>
                    <a:pt x="1178" y="8205"/>
                    <a:pt x="2231" y="9061"/>
                    <a:pt x="3497" y="9418"/>
                  </a:cubicBezTo>
                  <a:cubicBezTo>
                    <a:pt x="3908" y="9543"/>
                    <a:pt x="4353" y="9596"/>
                    <a:pt x="4799" y="9596"/>
                  </a:cubicBezTo>
                  <a:cubicBezTo>
                    <a:pt x="5120" y="9596"/>
                    <a:pt x="5441" y="9579"/>
                    <a:pt x="5727" y="9508"/>
                  </a:cubicBezTo>
                  <a:cubicBezTo>
                    <a:pt x="7028" y="9258"/>
                    <a:pt x="8117" y="8490"/>
                    <a:pt x="8811" y="7439"/>
                  </a:cubicBezTo>
                  <a:cubicBezTo>
                    <a:pt x="9222" y="6814"/>
                    <a:pt x="9489" y="6083"/>
                    <a:pt x="9579" y="5299"/>
                  </a:cubicBezTo>
                  <a:cubicBezTo>
                    <a:pt x="9596" y="5137"/>
                    <a:pt x="9596" y="4977"/>
                    <a:pt x="9596" y="4799"/>
                  </a:cubicBezTo>
                  <a:cubicBezTo>
                    <a:pt x="9596" y="3639"/>
                    <a:pt x="9187" y="2569"/>
                    <a:pt x="8490" y="1732"/>
                  </a:cubicBezTo>
                  <a:cubicBezTo>
                    <a:pt x="8027" y="1178"/>
                    <a:pt x="7456" y="733"/>
                    <a:pt x="6797" y="429"/>
                  </a:cubicBezTo>
                  <a:cubicBezTo>
                    <a:pt x="6190" y="143"/>
                    <a:pt x="5513" y="1"/>
                    <a:pt x="4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44"/>
            <p:cNvSpPr/>
            <p:nvPr/>
          </p:nvSpPr>
          <p:spPr>
            <a:xfrm flipH="1">
              <a:off x="2654031" y="2147013"/>
              <a:ext cx="51320" cy="96962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68" y="1"/>
                  </a:moveTo>
                  <a:cubicBezTo>
                    <a:pt x="57" y="1"/>
                    <a:pt x="46" y="3"/>
                    <a:pt x="36" y="7"/>
                  </a:cubicBezTo>
                  <a:cubicBezTo>
                    <a:pt x="1" y="26"/>
                    <a:pt x="1" y="79"/>
                    <a:pt x="18" y="114"/>
                  </a:cubicBezTo>
                  <a:lnTo>
                    <a:pt x="303" y="614"/>
                  </a:lnTo>
                  <a:lnTo>
                    <a:pt x="803" y="1791"/>
                  </a:lnTo>
                  <a:lnTo>
                    <a:pt x="1231" y="2594"/>
                  </a:lnTo>
                  <a:cubicBezTo>
                    <a:pt x="1249" y="2611"/>
                    <a:pt x="1266" y="2630"/>
                    <a:pt x="1302" y="2630"/>
                  </a:cubicBezTo>
                  <a:cubicBezTo>
                    <a:pt x="1302" y="2630"/>
                    <a:pt x="1321" y="2630"/>
                    <a:pt x="1338" y="2611"/>
                  </a:cubicBezTo>
                  <a:cubicBezTo>
                    <a:pt x="1373" y="2594"/>
                    <a:pt x="1392" y="2559"/>
                    <a:pt x="1356" y="2523"/>
                  </a:cubicBezTo>
                  <a:lnTo>
                    <a:pt x="945" y="1738"/>
                  </a:lnTo>
                  <a:lnTo>
                    <a:pt x="446" y="542"/>
                  </a:lnTo>
                  <a:lnTo>
                    <a:pt x="143" y="43"/>
                  </a:lnTo>
                  <a:cubicBezTo>
                    <a:pt x="130" y="17"/>
                    <a:pt x="9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44"/>
            <p:cNvSpPr/>
            <p:nvPr/>
          </p:nvSpPr>
          <p:spPr>
            <a:xfrm flipH="1">
              <a:off x="2583687" y="2058530"/>
              <a:ext cx="107174" cy="7927"/>
            </a:xfrm>
            <a:custGeom>
              <a:avLst/>
              <a:gdLst/>
              <a:ahLst/>
              <a:cxnLst/>
              <a:rect l="l" t="t" r="r" b="b"/>
              <a:pathLst>
                <a:path w="2907" h="215" extrusionOk="0">
                  <a:moveTo>
                    <a:pt x="2835" y="0"/>
                  </a:moveTo>
                  <a:lnTo>
                    <a:pt x="72" y="72"/>
                  </a:lnTo>
                  <a:cubicBezTo>
                    <a:pt x="36" y="72"/>
                    <a:pt x="0" y="107"/>
                    <a:pt x="0" y="143"/>
                  </a:cubicBezTo>
                  <a:cubicBezTo>
                    <a:pt x="0" y="179"/>
                    <a:pt x="36" y="214"/>
                    <a:pt x="72" y="214"/>
                  </a:cubicBezTo>
                  <a:lnTo>
                    <a:pt x="89" y="214"/>
                  </a:lnTo>
                  <a:lnTo>
                    <a:pt x="2835" y="160"/>
                  </a:lnTo>
                  <a:cubicBezTo>
                    <a:pt x="2871" y="160"/>
                    <a:pt x="2907" y="125"/>
                    <a:pt x="2907" y="72"/>
                  </a:cubicBezTo>
                  <a:cubicBezTo>
                    <a:pt x="2907" y="36"/>
                    <a:pt x="2871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44"/>
            <p:cNvSpPr/>
            <p:nvPr/>
          </p:nvSpPr>
          <p:spPr>
            <a:xfrm flipH="1">
              <a:off x="2739490" y="1937530"/>
              <a:ext cx="9917" cy="85533"/>
            </a:xfrm>
            <a:custGeom>
              <a:avLst/>
              <a:gdLst/>
              <a:ahLst/>
              <a:cxnLst/>
              <a:rect l="l" t="t" r="r" b="b"/>
              <a:pathLst>
                <a:path w="269" h="2320" extrusionOk="0">
                  <a:moveTo>
                    <a:pt x="178" y="1"/>
                  </a:moveTo>
                  <a:cubicBezTo>
                    <a:pt x="143" y="1"/>
                    <a:pt x="107" y="36"/>
                    <a:pt x="107" y="72"/>
                  </a:cubicBezTo>
                  <a:lnTo>
                    <a:pt x="0" y="2229"/>
                  </a:lnTo>
                  <a:cubicBezTo>
                    <a:pt x="0" y="2265"/>
                    <a:pt x="19" y="2301"/>
                    <a:pt x="71" y="2319"/>
                  </a:cubicBezTo>
                  <a:cubicBezTo>
                    <a:pt x="107" y="2319"/>
                    <a:pt x="143" y="2284"/>
                    <a:pt x="143" y="2229"/>
                  </a:cubicBezTo>
                  <a:lnTo>
                    <a:pt x="250" y="89"/>
                  </a:lnTo>
                  <a:cubicBezTo>
                    <a:pt x="268" y="36"/>
                    <a:pt x="233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44"/>
            <p:cNvSpPr/>
            <p:nvPr/>
          </p:nvSpPr>
          <p:spPr>
            <a:xfrm flipH="1">
              <a:off x="2819088" y="2042050"/>
              <a:ext cx="74988" cy="29678"/>
            </a:xfrm>
            <a:custGeom>
              <a:avLst/>
              <a:gdLst/>
              <a:ahLst/>
              <a:cxnLst/>
              <a:rect l="l" t="t" r="r" b="b"/>
              <a:pathLst>
                <a:path w="2034" h="805" extrusionOk="0">
                  <a:moveTo>
                    <a:pt x="126" y="1"/>
                  </a:moveTo>
                  <a:cubicBezTo>
                    <a:pt x="72" y="1"/>
                    <a:pt x="36" y="19"/>
                    <a:pt x="19" y="55"/>
                  </a:cubicBezTo>
                  <a:cubicBezTo>
                    <a:pt x="0" y="91"/>
                    <a:pt x="36" y="143"/>
                    <a:pt x="72" y="162"/>
                  </a:cubicBezTo>
                  <a:lnTo>
                    <a:pt x="1927" y="804"/>
                  </a:lnTo>
                  <a:lnTo>
                    <a:pt x="1962" y="804"/>
                  </a:lnTo>
                  <a:cubicBezTo>
                    <a:pt x="1981" y="804"/>
                    <a:pt x="2016" y="786"/>
                    <a:pt x="2034" y="750"/>
                  </a:cubicBezTo>
                  <a:cubicBezTo>
                    <a:pt x="2034" y="714"/>
                    <a:pt x="2016" y="679"/>
                    <a:pt x="1981" y="661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44"/>
            <p:cNvSpPr/>
            <p:nvPr/>
          </p:nvSpPr>
          <p:spPr>
            <a:xfrm flipH="1">
              <a:off x="2788819" y="2147013"/>
              <a:ext cx="57919" cy="79892"/>
            </a:xfrm>
            <a:custGeom>
              <a:avLst/>
              <a:gdLst/>
              <a:ahLst/>
              <a:cxnLst/>
              <a:rect l="l" t="t" r="r" b="b"/>
              <a:pathLst>
                <a:path w="1571" h="2167" extrusionOk="0">
                  <a:moveTo>
                    <a:pt x="1503" y="1"/>
                  </a:moveTo>
                  <a:cubicBezTo>
                    <a:pt x="1473" y="1"/>
                    <a:pt x="1441" y="17"/>
                    <a:pt x="1427" y="43"/>
                  </a:cubicBezTo>
                  <a:lnTo>
                    <a:pt x="19" y="2041"/>
                  </a:lnTo>
                  <a:cubicBezTo>
                    <a:pt x="1" y="2076"/>
                    <a:pt x="19" y="2131"/>
                    <a:pt x="55" y="2148"/>
                  </a:cubicBezTo>
                  <a:cubicBezTo>
                    <a:pt x="55" y="2148"/>
                    <a:pt x="72" y="2166"/>
                    <a:pt x="90" y="2166"/>
                  </a:cubicBezTo>
                  <a:cubicBezTo>
                    <a:pt x="108" y="2166"/>
                    <a:pt x="143" y="2148"/>
                    <a:pt x="143" y="2131"/>
                  </a:cubicBezTo>
                  <a:lnTo>
                    <a:pt x="1553" y="114"/>
                  </a:lnTo>
                  <a:cubicBezTo>
                    <a:pt x="1570" y="79"/>
                    <a:pt x="1553" y="43"/>
                    <a:pt x="1534" y="7"/>
                  </a:cubicBezTo>
                  <a:cubicBezTo>
                    <a:pt x="1525" y="3"/>
                    <a:pt x="1514" y="1"/>
                    <a:pt x="1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44"/>
            <p:cNvSpPr/>
            <p:nvPr/>
          </p:nvSpPr>
          <p:spPr>
            <a:xfrm flipH="1">
              <a:off x="2657313" y="1998657"/>
              <a:ext cx="178918" cy="169701"/>
            </a:xfrm>
            <a:custGeom>
              <a:avLst/>
              <a:gdLst/>
              <a:ahLst/>
              <a:cxnLst/>
              <a:rect l="l" t="t" r="r" b="b"/>
              <a:pathLst>
                <a:path w="4853" h="4603" extrusionOk="0">
                  <a:moveTo>
                    <a:pt x="2426" y="1"/>
                  </a:moveTo>
                  <a:lnTo>
                    <a:pt x="1" y="1767"/>
                  </a:lnTo>
                  <a:lnTo>
                    <a:pt x="928" y="4602"/>
                  </a:lnTo>
                  <a:lnTo>
                    <a:pt x="3925" y="4602"/>
                  </a:lnTo>
                  <a:lnTo>
                    <a:pt x="4852" y="1767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44"/>
            <p:cNvSpPr/>
            <p:nvPr/>
          </p:nvSpPr>
          <p:spPr>
            <a:xfrm flipH="1">
              <a:off x="2653368" y="1875740"/>
              <a:ext cx="178217" cy="85496"/>
            </a:xfrm>
            <a:custGeom>
              <a:avLst/>
              <a:gdLst/>
              <a:ahLst/>
              <a:cxnLst/>
              <a:rect l="l" t="t" r="r" b="b"/>
              <a:pathLst>
                <a:path w="4834" h="2319" extrusionOk="0">
                  <a:moveTo>
                    <a:pt x="2300" y="0"/>
                  </a:moveTo>
                  <a:cubicBezTo>
                    <a:pt x="1499" y="0"/>
                    <a:pt x="731" y="143"/>
                    <a:pt x="36" y="428"/>
                  </a:cubicBezTo>
                  <a:lnTo>
                    <a:pt x="0" y="571"/>
                  </a:lnTo>
                  <a:lnTo>
                    <a:pt x="2407" y="2319"/>
                  </a:lnTo>
                  <a:lnTo>
                    <a:pt x="4833" y="571"/>
                  </a:lnTo>
                  <a:lnTo>
                    <a:pt x="4816" y="535"/>
                  </a:lnTo>
                  <a:cubicBezTo>
                    <a:pt x="4048" y="196"/>
                    <a:pt x="3192" y="0"/>
                    <a:pt x="2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44"/>
            <p:cNvSpPr/>
            <p:nvPr/>
          </p:nvSpPr>
          <p:spPr>
            <a:xfrm flipH="1">
              <a:off x="2876934" y="1946747"/>
              <a:ext cx="94049" cy="168374"/>
            </a:xfrm>
            <a:custGeom>
              <a:avLst/>
              <a:gdLst/>
              <a:ahLst/>
              <a:cxnLst/>
              <a:rect l="l" t="t" r="r" b="b"/>
              <a:pathLst>
                <a:path w="2551" h="4567" extrusionOk="0">
                  <a:moveTo>
                    <a:pt x="1641" y="0"/>
                  </a:moveTo>
                  <a:cubicBezTo>
                    <a:pt x="624" y="1088"/>
                    <a:pt x="0" y="2550"/>
                    <a:pt x="0" y="4155"/>
                  </a:cubicBezTo>
                  <a:lnTo>
                    <a:pt x="0" y="4459"/>
                  </a:lnTo>
                  <a:lnTo>
                    <a:pt x="0" y="4476"/>
                  </a:lnTo>
                  <a:lnTo>
                    <a:pt x="143" y="4566"/>
                  </a:lnTo>
                  <a:lnTo>
                    <a:pt x="2550" y="2800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44"/>
            <p:cNvSpPr/>
            <p:nvPr/>
          </p:nvSpPr>
          <p:spPr>
            <a:xfrm flipH="1">
              <a:off x="2799364" y="2205117"/>
              <a:ext cx="144705" cy="110529"/>
            </a:xfrm>
            <a:custGeom>
              <a:avLst/>
              <a:gdLst/>
              <a:ahLst/>
              <a:cxnLst/>
              <a:rect l="l" t="t" r="r" b="b"/>
              <a:pathLst>
                <a:path w="3925" h="2998" extrusionOk="0">
                  <a:moveTo>
                    <a:pt x="1" y="1"/>
                  </a:moveTo>
                  <a:lnTo>
                    <a:pt x="1" y="37"/>
                  </a:lnTo>
                  <a:cubicBezTo>
                    <a:pt x="769" y="1463"/>
                    <a:pt x="2105" y="2552"/>
                    <a:pt x="3694" y="2997"/>
                  </a:cubicBezTo>
                  <a:lnTo>
                    <a:pt x="3925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44"/>
            <p:cNvSpPr/>
            <p:nvPr/>
          </p:nvSpPr>
          <p:spPr>
            <a:xfrm flipH="1">
              <a:off x="2559318" y="2211716"/>
              <a:ext cx="148023" cy="107874"/>
            </a:xfrm>
            <a:custGeom>
              <a:avLst/>
              <a:gdLst/>
              <a:ahLst/>
              <a:cxnLst/>
              <a:rect l="l" t="t" r="r" b="b"/>
              <a:pathLst>
                <a:path w="4015" h="2926" extrusionOk="0">
                  <a:moveTo>
                    <a:pt x="928" y="0"/>
                  </a:moveTo>
                  <a:lnTo>
                    <a:pt x="1" y="2854"/>
                  </a:lnTo>
                  <a:lnTo>
                    <a:pt x="108" y="2925"/>
                  </a:lnTo>
                  <a:cubicBezTo>
                    <a:pt x="1748" y="2623"/>
                    <a:pt x="3140" y="1641"/>
                    <a:pt x="4014" y="304"/>
                  </a:cubicBezTo>
                  <a:lnTo>
                    <a:pt x="3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44"/>
            <p:cNvSpPr/>
            <p:nvPr/>
          </p:nvSpPr>
          <p:spPr>
            <a:xfrm flipH="1">
              <a:off x="2522523" y="1956591"/>
              <a:ext cx="94086" cy="169664"/>
            </a:xfrm>
            <a:custGeom>
              <a:avLst/>
              <a:gdLst/>
              <a:ahLst/>
              <a:cxnLst/>
              <a:rect l="l" t="t" r="r" b="b"/>
              <a:pathLst>
                <a:path w="2552" h="4602" extrusionOk="0">
                  <a:moveTo>
                    <a:pt x="911" y="0"/>
                  </a:moveTo>
                  <a:lnTo>
                    <a:pt x="1" y="2837"/>
                  </a:lnTo>
                  <a:lnTo>
                    <a:pt x="2409" y="4602"/>
                  </a:lnTo>
                  <a:lnTo>
                    <a:pt x="2516" y="4530"/>
                  </a:lnTo>
                  <a:cubicBezTo>
                    <a:pt x="2533" y="4316"/>
                    <a:pt x="2552" y="4102"/>
                    <a:pt x="2552" y="3888"/>
                  </a:cubicBezTo>
                  <a:cubicBezTo>
                    <a:pt x="2552" y="2409"/>
                    <a:pt x="2034" y="1053"/>
                    <a:pt x="1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463" name="Google Shape;2463;p44"/>
          <p:cNvGrpSpPr/>
          <p:nvPr/>
        </p:nvGrpSpPr>
        <p:grpSpPr>
          <a:xfrm>
            <a:off x="9094108" y="2183481"/>
            <a:ext cx="1435189" cy="1435180"/>
            <a:chOff x="2522523" y="1875740"/>
            <a:chExt cx="448459" cy="448456"/>
          </a:xfrm>
        </p:grpSpPr>
        <p:sp>
          <p:nvSpPr>
            <p:cNvPr id="2464" name="Google Shape;2464;p44"/>
            <p:cNvSpPr/>
            <p:nvPr/>
          </p:nvSpPr>
          <p:spPr>
            <a:xfrm flipH="1">
              <a:off x="2522526" y="1875740"/>
              <a:ext cx="448456" cy="448456"/>
            </a:xfrm>
            <a:custGeom>
              <a:avLst/>
              <a:gdLst/>
              <a:ahLst/>
              <a:cxnLst/>
              <a:rect l="l" t="t" r="r" b="b"/>
              <a:pathLst>
                <a:path w="12164" h="12164" extrusionOk="0">
                  <a:moveTo>
                    <a:pt x="6081" y="0"/>
                  </a:moveTo>
                  <a:cubicBezTo>
                    <a:pt x="5280" y="0"/>
                    <a:pt x="4512" y="143"/>
                    <a:pt x="3817" y="428"/>
                  </a:cubicBezTo>
                  <a:cubicBezTo>
                    <a:pt x="2978" y="766"/>
                    <a:pt x="2248" y="1266"/>
                    <a:pt x="1641" y="1926"/>
                  </a:cubicBezTo>
                  <a:cubicBezTo>
                    <a:pt x="624" y="3014"/>
                    <a:pt x="0" y="4476"/>
                    <a:pt x="0" y="6081"/>
                  </a:cubicBezTo>
                  <a:lnTo>
                    <a:pt x="0" y="6385"/>
                  </a:lnTo>
                  <a:lnTo>
                    <a:pt x="0" y="6402"/>
                  </a:lnTo>
                  <a:cubicBezTo>
                    <a:pt x="53" y="7330"/>
                    <a:pt x="303" y="8186"/>
                    <a:pt x="731" y="8971"/>
                  </a:cubicBezTo>
                  <a:cubicBezTo>
                    <a:pt x="1499" y="10397"/>
                    <a:pt x="2835" y="11486"/>
                    <a:pt x="4424" y="11931"/>
                  </a:cubicBezTo>
                  <a:cubicBezTo>
                    <a:pt x="4959" y="12092"/>
                    <a:pt x="5511" y="12164"/>
                    <a:pt x="6081" y="12164"/>
                  </a:cubicBezTo>
                  <a:cubicBezTo>
                    <a:pt x="6492" y="12164"/>
                    <a:pt x="6885" y="12128"/>
                    <a:pt x="7259" y="12038"/>
                  </a:cubicBezTo>
                  <a:cubicBezTo>
                    <a:pt x="8899" y="11736"/>
                    <a:pt x="10291" y="10754"/>
                    <a:pt x="11165" y="9417"/>
                  </a:cubicBezTo>
                  <a:cubicBezTo>
                    <a:pt x="11700" y="8632"/>
                    <a:pt x="12021" y="7705"/>
                    <a:pt x="12128" y="6723"/>
                  </a:cubicBezTo>
                  <a:cubicBezTo>
                    <a:pt x="12145" y="6509"/>
                    <a:pt x="12164" y="6295"/>
                    <a:pt x="12164" y="6081"/>
                  </a:cubicBezTo>
                  <a:cubicBezTo>
                    <a:pt x="12164" y="4602"/>
                    <a:pt x="11646" y="3246"/>
                    <a:pt x="10773" y="2193"/>
                  </a:cubicBezTo>
                  <a:cubicBezTo>
                    <a:pt x="10184" y="1498"/>
                    <a:pt x="9434" y="928"/>
                    <a:pt x="8597" y="535"/>
                  </a:cubicBezTo>
                  <a:cubicBezTo>
                    <a:pt x="7829" y="196"/>
                    <a:pt x="6973" y="0"/>
                    <a:pt x="6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44"/>
            <p:cNvSpPr/>
            <p:nvPr/>
          </p:nvSpPr>
          <p:spPr>
            <a:xfrm flipH="1">
              <a:off x="2590252" y="1906598"/>
              <a:ext cx="353817" cy="353817"/>
            </a:xfrm>
            <a:custGeom>
              <a:avLst/>
              <a:gdLst/>
              <a:ahLst/>
              <a:cxnLst/>
              <a:rect l="l" t="t" r="r" b="b"/>
              <a:pathLst>
                <a:path w="9597" h="9597" extrusionOk="0">
                  <a:moveTo>
                    <a:pt x="4799" y="1"/>
                  </a:moveTo>
                  <a:cubicBezTo>
                    <a:pt x="4174" y="1"/>
                    <a:pt x="3568" y="126"/>
                    <a:pt x="3016" y="340"/>
                  </a:cubicBezTo>
                  <a:cubicBezTo>
                    <a:pt x="2355" y="607"/>
                    <a:pt x="1767" y="1000"/>
                    <a:pt x="1304" y="1517"/>
                  </a:cubicBezTo>
                  <a:cubicBezTo>
                    <a:pt x="483" y="2374"/>
                    <a:pt x="1" y="3532"/>
                    <a:pt x="1" y="4799"/>
                  </a:cubicBezTo>
                  <a:lnTo>
                    <a:pt x="1" y="5049"/>
                  </a:lnTo>
                  <a:cubicBezTo>
                    <a:pt x="37" y="5779"/>
                    <a:pt x="234" y="6476"/>
                    <a:pt x="572" y="7082"/>
                  </a:cubicBezTo>
                  <a:cubicBezTo>
                    <a:pt x="1178" y="8205"/>
                    <a:pt x="2231" y="9061"/>
                    <a:pt x="3497" y="9418"/>
                  </a:cubicBezTo>
                  <a:cubicBezTo>
                    <a:pt x="3908" y="9543"/>
                    <a:pt x="4353" y="9596"/>
                    <a:pt x="4799" y="9596"/>
                  </a:cubicBezTo>
                  <a:cubicBezTo>
                    <a:pt x="5120" y="9596"/>
                    <a:pt x="5441" y="9579"/>
                    <a:pt x="5727" y="9508"/>
                  </a:cubicBezTo>
                  <a:cubicBezTo>
                    <a:pt x="7028" y="9258"/>
                    <a:pt x="8117" y="8490"/>
                    <a:pt x="8811" y="7439"/>
                  </a:cubicBezTo>
                  <a:cubicBezTo>
                    <a:pt x="9222" y="6814"/>
                    <a:pt x="9489" y="6083"/>
                    <a:pt x="9579" y="5299"/>
                  </a:cubicBezTo>
                  <a:cubicBezTo>
                    <a:pt x="9596" y="5137"/>
                    <a:pt x="9596" y="4977"/>
                    <a:pt x="9596" y="4799"/>
                  </a:cubicBezTo>
                  <a:cubicBezTo>
                    <a:pt x="9596" y="3639"/>
                    <a:pt x="9187" y="2569"/>
                    <a:pt x="8490" y="1732"/>
                  </a:cubicBezTo>
                  <a:cubicBezTo>
                    <a:pt x="8027" y="1178"/>
                    <a:pt x="7456" y="733"/>
                    <a:pt x="6797" y="429"/>
                  </a:cubicBezTo>
                  <a:cubicBezTo>
                    <a:pt x="6190" y="143"/>
                    <a:pt x="5513" y="1"/>
                    <a:pt x="4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44"/>
            <p:cNvSpPr/>
            <p:nvPr/>
          </p:nvSpPr>
          <p:spPr>
            <a:xfrm flipH="1">
              <a:off x="2654031" y="2147013"/>
              <a:ext cx="51320" cy="96962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68" y="1"/>
                  </a:moveTo>
                  <a:cubicBezTo>
                    <a:pt x="57" y="1"/>
                    <a:pt x="46" y="3"/>
                    <a:pt x="36" y="7"/>
                  </a:cubicBezTo>
                  <a:cubicBezTo>
                    <a:pt x="1" y="26"/>
                    <a:pt x="1" y="79"/>
                    <a:pt x="18" y="114"/>
                  </a:cubicBezTo>
                  <a:lnTo>
                    <a:pt x="303" y="614"/>
                  </a:lnTo>
                  <a:lnTo>
                    <a:pt x="803" y="1791"/>
                  </a:lnTo>
                  <a:lnTo>
                    <a:pt x="1231" y="2594"/>
                  </a:lnTo>
                  <a:cubicBezTo>
                    <a:pt x="1249" y="2611"/>
                    <a:pt x="1266" y="2630"/>
                    <a:pt x="1302" y="2630"/>
                  </a:cubicBezTo>
                  <a:cubicBezTo>
                    <a:pt x="1302" y="2630"/>
                    <a:pt x="1321" y="2630"/>
                    <a:pt x="1338" y="2611"/>
                  </a:cubicBezTo>
                  <a:cubicBezTo>
                    <a:pt x="1373" y="2594"/>
                    <a:pt x="1392" y="2559"/>
                    <a:pt x="1356" y="2523"/>
                  </a:cubicBezTo>
                  <a:lnTo>
                    <a:pt x="945" y="1738"/>
                  </a:lnTo>
                  <a:lnTo>
                    <a:pt x="446" y="542"/>
                  </a:lnTo>
                  <a:lnTo>
                    <a:pt x="143" y="43"/>
                  </a:lnTo>
                  <a:cubicBezTo>
                    <a:pt x="130" y="17"/>
                    <a:pt x="9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44"/>
            <p:cNvSpPr/>
            <p:nvPr/>
          </p:nvSpPr>
          <p:spPr>
            <a:xfrm flipH="1">
              <a:off x="2583687" y="2058530"/>
              <a:ext cx="107174" cy="7927"/>
            </a:xfrm>
            <a:custGeom>
              <a:avLst/>
              <a:gdLst/>
              <a:ahLst/>
              <a:cxnLst/>
              <a:rect l="l" t="t" r="r" b="b"/>
              <a:pathLst>
                <a:path w="2907" h="215" extrusionOk="0">
                  <a:moveTo>
                    <a:pt x="2835" y="0"/>
                  </a:moveTo>
                  <a:lnTo>
                    <a:pt x="72" y="72"/>
                  </a:lnTo>
                  <a:cubicBezTo>
                    <a:pt x="36" y="72"/>
                    <a:pt x="0" y="107"/>
                    <a:pt x="0" y="143"/>
                  </a:cubicBezTo>
                  <a:cubicBezTo>
                    <a:pt x="0" y="179"/>
                    <a:pt x="36" y="214"/>
                    <a:pt x="72" y="214"/>
                  </a:cubicBezTo>
                  <a:lnTo>
                    <a:pt x="89" y="214"/>
                  </a:lnTo>
                  <a:lnTo>
                    <a:pt x="2835" y="160"/>
                  </a:lnTo>
                  <a:cubicBezTo>
                    <a:pt x="2871" y="160"/>
                    <a:pt x="2907" y="125"/>
                    <a:pt x="2907" y="72"/>
                  </a:cubicBezTo>
                  <a:cubicBezTo>
                    <a:pt x="2907" y="36"/>
                    <a:pt x="2871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44"/>
            <p:cNvSpPr/>
            <p:nvPr/>
          </p:nvSpPr>
          <p:spPr>
            <a:xfrm flipH="1">
              <a:off x="2739490" y="1937530"/>
              <a:ext cx="9917" cy="85533"/>
            </a:xfrm>
            <a:custGeom>
              <a:avLst/>
              <a:gdLst/>
              <a:ahLst/>
              <a:cxnLst/>
              <a:rect l="l" t="t" r="r" b="b"/>
              <a:pathLst>
                <a:path w="269" h="2320" extrusionOk="0">
                  <a:moveTo>
                    <a:pt x="178" y="1"/>
                  </a:moveTo>
                  <a:cubicBezTo>
                    <a:pt x="143" y="1"/>
                    <a:pt x="107" y="36"/>
                    <a:pt x="107" y="72"/>
                  </a:cubicBezTo>
                  <a:lnTo>
                    <a:pt x="0" y="2229"/>
                  </a:lnTo>
                  <a:cubicBezTo>
                    <a:pt x="0" y="2265"/>
                    <a:pt x="19" y="2301"/>
                    <a:pt x="71" y="2319"/>
                  </a:cubicBezTo>
                  <a:cubicBezTo>
                    <a:pt x="107" y="2319"/>
                    <a:pt x="143" y="2284"/>
                    <a:pt x="143" y="2229"/>
                  </a:cubicBezTo>
                  <a:lnTo>
                    <a:pt x="250" y="89"/>
                  </a:lnTo>
                  <a:cubicBezTo>
                    <a:pt x="268" y="36"/>
                    <a:pt x="233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44"/>
            <p:cNvSpPr/>
            <p:nvPr/>
          </p:nvSpPr>
          <p:spPr>
            <a:xfrm flipH="1">
              <a:off x="2819088" y="2042050"/>
              <a:ext cx="74988" cy="29678"/>
            </a:xfrm>
            <a:custGeom>
              <a:avLst/>
              <a:gdLst/>
              <a:ahLst/>
              <a:cxnLst/>
              <a:rect l="l" t="t" r="r" b="b"/>
              <a:pathLst>
                <a:path w="2034" h="805" extrusionOk="0">
                  <a:moveTo>
                    <a:pt x="126" y="1"/>
                  </a:moveTo>
                  <a:cubicBezTo>
                    <a:pt x="72" y="1"/>
                    <a:pt x="36" y="19"/>
                    <a:pt x="19" y="55"/>
                  </a:cubicBezTo>
                  <a:cubicBezTo>
                    <a:pt x="0" y="91"/>
                    <a:pt x="36" y="143"/>
                    <a:pt x="72" y="162"/>
                  </a:cubicBezTo>
                  <a:lnTo>
                    <a:pt x="1927" y="804"/>
                  </a:lnTo>
                  <a:lnTo>
                    <a:pt x="1962" y="804"/>
                  </a:lnTo>
                  <a:cubicBezTo>
                    <a:pt x="1981" y="804"/>
                    <a:pt x="2016" y="786"/>
                    <a:pt x="2034" y="750"/>
                  </a:cubicBezTo>
                  <a:cubicBezTo>
                    <a:pt x="2034" y="714"/>
                    <a:pt x="2016" y="679"/>
                    <a:pt x="1981" y="661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44"/>
            <p:cNvSpPr/>
            <p:nvPr/>
          </p:nvSpPr>
          <p:spPr>
            <a:xfrm flipH="1">
              <a:off x="2788819" y="2147013"/>
              <a:ext cx="57919" cy="79892"/>
            </a:xfrm>
            <a:custGeom>
              <a:avLst/>
              <a:gdLst/>
              <a:ahLst/>
              <a:cxnLst/>
              <a:rect l="l" t="t" r="r" b="b"/>
              <a:pathLst>
                <a:path w="1571" h="2167" extrusionOk="0">
                  <a:moveTo>
                    <a:pt x="1503" y="1"/>
                  </a:moveTo>
                  <a:cubicBezTo>
                    <a:pt x="1473" y="1"/>
                    <a:pt x="1441" y="17"/>
                    <a:pt x="1427" y="43"/>
                  </a:cubicBezTo>
                  <a:lnTo>
                    <a:pt x="19" y="2041"/>
                  </a:lnTo>
                  <a:cubicBezTo>
                    <a:pt x="1" y="2076"/>
                    <a:pt x="19" y="2131"/>
                    <a:pt x="55" y="2148"/>
                  </a:cubicBezTo>
                  <a:cubicBezTo>
                    <a:pt x="55" y="2148"/>
                    <a:pt x="72" y="2166"/>
                    <a:pt x="90" y="2166"/>
                  </a:cubicBezTo>
                  <a:cubicBezTo>
                    <a:pt x="108" y="2166"/>
                    <a:pt x="143" y="2148"/>
                    <a:pt x="143" y="2131"/>
                  </a:cubicBezTo>
                  <a:lnTo>
                    <a:pt x="1553" y="114"/>
                  </a:lnTo>
                  <a:cubicBezTo>
                    <a:pt x="1570" y="79"/>
                    <a:pt x="1553" y="43"/>
                    <a:pt x="1534" y="7"/>
                  </a:cubicBezTo>
                  <a:cubicBezTo>
                    <a:pt x="1525" y="3"/>
                    <a:pt x="1514" y="1"/>
                    <a:pt x="1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44"/>
            <p:cNvSpPr/>
            <p:nvPr/>
          </p:nvSpPr>
          <p:spPr>
            <a:xfrm flipH="1">
              <a:off x="2657313" y="1998657"/>
              <a:ext cx="178918" cy="169701"/>
            </a:xfrm>
            <a:custGeom>
              <a:avLst/>
              <a:gdLst/>
              <a:ahLst/>
              <a:cxnLst/>
              <a:rect l="l" t="t" r="r" b="b"/>
              <a:pathLst>
                <a:path w="4853" h="4603" extrusionOk="0">
                  <a:moveTo>
                    <a:pt x="2426" y="1"/>
                  </a:moveTo>
                  <a:lnTo>
                    <a:pt x="1" y="1767"/>
                  </a:lnTo>
                  <a:lnTo>
                    <a:pt x="928" y="4602"/>
                  </a:lnTo>
                  <a:lnTo>
                    <a:pt x="3925" y="4602"/>
                  </a:lnTo>
                  <a:lnTo>
                    <a:pt x="4852" y="1767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44"/>
            <p:cNvSpPr/>
            <p:nvPr/>
          </p:nvSpPr>
          <p:spPr>
            <a:xfrm flipH="1">
              <a:off x="2653368" y="1875740"/>
              <a:ext cx="178217" cy="85496"/>
            </a:xfrm>
            <a:custGeom>
              <a:avLst/>
              <a:gdLst/>
              <a:ahLst/>
              <a:cxnLst/>
              <a:rect l="l" t="t" r="r" b="b"/>
              <a:pathLst>
                <a:path w="4834" h="2319" extrusionOk="0">
                  <a:moveTo>
                    <a:pt x="2300" y="0"/>
                  </a:moveTo>
                  <a:cubicBezTo>
                    <a:pt x="1499" y="0"/>
                    <a:pt x="731" y="143"/>
                    <a:pt x="36" y="428"/>
                  </a:cubicBezTo>
                  <a:lnTo>
                    <a:pt x="0" y="571"/>
                  </a:lnTo>
                  <a:lnTo>
                    <a:pt x="2407" y="2319"/>
                  </a:lnTo>
                  <a:lnTo>
                    <a:pt x="4833" y="571"/>
                  </a:lnTo>
                  <a:lnTo>
                    <a:pt x="4816" y="535"/>
                  </a:lnTo>
                  <a:cubicBezTo>
                    <a:pt x="4048" y="196"/>
                    <a:pt x="3192" y="0"/>
                    <a:pt x="2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44"/>
            <p:cNvSpPr/>
            <p:nvPr/>
          </p:nvSpPr>
          <p:spPr>
            <a:xfrm flipH="1">
              <a:off x="2876934" y="1946747"/>
              <a:ext cx="94049" cy="168374"/>
            </a:xfrm>
            <a:custGeom>
              <a:avLst/>
              <a:gdLst/>
              <a:ahLst/>
              <a:cxnLst/>
              <a:rect l="l" t="t" r="r" b="b"/>
              <a:pathLst>
                <a:path w="2551" h="4567" extrusionOk="0">
                  <a:moveTo>
                    <a:pt x="1641" y="0"/>
                  </a:moveTo>
                  <a:cubicBezTo>
                    <a:pt x="624" y="1088"/>
                    <a:pt x="0" y="2550"/>
                    <a:pt x="0" y="4155"/>
                  </a:cubicBezTo>
                  <a:lnTo>
                    <a:pt x="0" y="4459"/>
                  </a:lnTo>
                  <a:lnTo>
                    <a:pt x="0" y="4476"/>
                  </a:lnTo>
                  <a:lnTo>
                    <a:pt x="143" y="4566"/>
                  </a:lnTo>
                  <a:lnTo>
                    <a:pt x="2550" y="2800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44"/>
            <p:cNvSpPr/>
            <p:nvPr/>
          </p:nvSpPr>
          <p:spPr>
            <a:xfrm flipH="1">
              <a:off x="2799364" y="2205117"/>
              <a:ext cx="144705" cy="110529"/>
            </a:xfrm>
            <a:custGeom>
              <a:avLst/>
              <a:gdLst/>
              <a:ahLst/>
              <a:cxnLst/>
              <a:rect l="l" t="t" r="r" b="b"/>
              <a:pathLst>
                <a:path w="3925" h="2998" extrusionOk="0">
                  <a:moveTo>
                    <a:pt x="1" y="1"/>
                  </a:moveTo>
                  <a:lnTo>
                    <a:pt x="1" y="37"/>
                  </a:lnTo>
                  <a:cubicBezTo>
                    <a:pt x="769" y="1463"/>
                    <a:pt x="2105" y="2552"/>
                    <a:pt x="3694" y="2997"/>
                  </a:cubicBezTo>
                  <a:lnTo>
                    <a:pt x="3925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44"/>
            <p:cNvSpPr/>
            <p:nvPr/>
          </p:nvSpPr>
          <p:spPr>
            <a:xfrm flipH="1">
              <a:off x="2559318" y="2211716"/>
              <a:ext cx="148023" cy="107874"/>
            </a:xfrm>
            <a:custGeom>
              <a:avLst/>
              <a:gdLst/>
              <a:ahLst/>
              <a:cxnLst/>
              <a:rect l="l" t="t" r="r" b="b"/>
              <a:pathLst>
                <a:path w="4015" h="2926" extrusionOk="0">
                  <a:moveTo>
                    <a:pt x="928" y="0"/>
                  </a:moveTo>
                  <a:lnTo>
                    <a:pt x="1" y="2854"/>
                  </a:lnTo>
                  <a:lnTo>
                    <a:pt x="108" y="2925"/>
                  </a:lnTo>
                  <a:cubicBezTo>
                    <a:pt x="1748" y="2623"/>
                    <a:pt x="3140" y="1641"/>
                    <a:pt x="4014" y="304"/>
                  </a:cubicBezTo>
                  <a:lnTo>
                    <a:pt x="3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44"/>
            <p:cNvSpPr/>
            <p:nvPr/>
          </p:nvSpPr>
          <p:spPr>
            <a:xfrm flipH="1">
              <a:off x="2522523" y="1956591"/>
              <a:ext cx="94086" cy="169664"/>
            </a:xfrm>
            <a:custGeom>
              <a:avLst/>
              <a:gdLst/>
              <a:ahLst/>
              <a:cxnLst/>
              <a:rect l="l" t="t" r="r" b="b"/>
              <a:pathLst>
                <a:path w="2552" h="4602" extrusionOk="0">
                  <a:moveTo>
                    <a:pt x="911" y="0"/>
                  </a:moveTo>
                  <a:lnTo>
                    <a:pt x="1" y="2837"/>
                  </a:lnTo>
                  <a:lnTo>
                    <a:pt x="2409" y="4602"/>
                  </a:lnTo>
                  <a:lnTo>
                    <a:pt x="2516" y="4530"/>
                  </a:lnTo>
                  <a:cubicBezTo>
                    <a:pt x="2533" y="4316"/>
                    <a:pt x="2552" y="4102"/>
                    <a:pt x="2552" y="3888"/>
                  </a:cubicBezTo>
                  <a:cubicBezTo>
                    <a:pt x="2552" y="2409"/>
                    <a:pt x="2034" y="1053"/>
                    <a:pt x="1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477" name="Google Shape;2477;p44"/>
          <p:cNvGrpSpPr/>
          <p:nvPr/>
        </p:nvGrpSpPr>
        <p:grpSpPr>
          <a:xfrm>
            <a:off x="1662440" y="2184115"/>
            <a:ext cx="1435189" cy="1435180"/>
            <a:chOff x="2522523" y="1875740"/>
            <a:chExt cx="448459" cy="448456"/>
          </a:xfrm>
        </p:grpSpPr>
        <p:sp>
          <p:nvSpPr>
            <p:cNvPr id="2478" name="Google Shape;2478;p44"/>
            <p:cNvSpPr/>
            <p:nvPr/>
          </p:nvSpPr>
          <p:spPr>
            <a:xfrm flipH="1">
              <a:off x="2522526" y="1875740"/>
              <a:ext cx="448456" cy="448456"/>
            </a:xfrm>
            <a:custGeom>
              <a:avLst/>
              <a:gdLst/>
              <a:ahLst/>
              <a:cxnLst/>
              <a:rect l="l" t="t" r="r" b="b"/>
              <a:pathLst>
                <a:path w="12164" h="12164" extrusionOk="0">
                  <a:moveTo>
                    <a:pt x="6081" y="0"/>
                  </a:moveTo>
                  <a:cubicBezTo>
                    <a:pt x="5280" y="0"/>
                    <a:pt x="4512" y="143"/>
                    <a:pt x="3817" y="428"/>
                  </a:cubicBezTo>
                  <a:cubicBezTo>
                    <a:pt x="2978" y="766"/>
                    <a:pt x="2248" y="1266"/>
                    <a:pt x="1641" y="1926"/>
                  </a:cubicBezTo>
                  <a:cubicBezTo>
                    <a:pt x="624" y="3014"/>
                    <a:pt x="0" y="4476"/>
                    <a:pt x="0" y="6081"/>
                  </a:cubicBezTo>
                  <a:lnTo>
                    <a:pt x="0" y="6385"/>
                  </a:lnTo>
                  <a:lnTo>
                    <a:pt x="0" y="6402"/>
                  </a:lnTo>
                  <a:cubicBezTo>
                    <a:pt x="53" y="7330"/>
                    <a:pt x="303" y="8186"/>
                    <a:pt x="731" y="8971"/>
                  </a:cubicBezTo>
                  <a:cubicBezTo>
                    <a:pt x="1499" y="10397"/>
                    <a:pt x="2835" y="11486"/>
                    <a:pt x="4424" y="11931"/>
                  </a:cubicBezTo>
                  <a:cubicBezTo>
                    <a:pt x="4959" y="12092"/>
                    <a:pt x="5511" y="12164"/>
                    <a:pt x="6081" y="12164"/>
                  </a:cubicBezTo>
                  <a:cubicBezTo>
                    <a:pt x="6492" y="12164"/>
                    <a:pt x="6885" y="12128"/>
                    <a:pt x="7259" y="12038"/>
                  </a:cubicBezTo>
                  <a:cubicBezTo>
                    <a:pt x="8899" y="11736"/>
                    <a:pt x="10291" y="10754"/>
                    <a:pt x="11165" y="9417"/>
                  </a:cubicBezTo>
                  <a:cubicBezTo>
                    <a:pt x="11700" y="8632"/>
                    <a:pt x="12021" y="7705"/>
                    <a:pt x="12128" y="6723"/>
                  </a:cubicBezTo>
                  <a:cubicBezTo>
                    <a:pt x="12145" y="6509"/>
                    <a:pt x="12164" y="6295"/>
                    <a:pt x="12164" y="6081"/>
                  </a:cubicBezTo>
                  <a:cubicBezTo>
                    <a:pt x="12164" y="4602"/>
                    <a:pt x="11646" y="3246"/>
                    <a:pt x="10773" y="2193"/>
                  </a:cubicBezTo>
                  <a:cubicBezTo>
                    <a:pt x="10184" y="1498"/>
                    <a:pt x="9434" y="928"/>
                    <a:pt x="8597" y="535"/>
                  </a:cubicBezTo>
                  <a:cubicBezTo>
                    <a:pt x="7829" y="196"/>
                    <a:pt x="6973" y="0"/>
                    <a:pt x="6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44"/>
            <p:cNvSpPr/>
            <p:nvPr/>
          </p:nvSpPr>
          <p:spPr>
            <a:xfrm flipH="1">
              <a:off x="2590252" y="1906598"/>
              <a:ext cx="353817" cy="353817"/>
            </a:xfrm>
            <a:custGeom>
              <a:avLst/>
              <a:gdLst/>
              <a:ahLst/>
              <a:cxnLst/>
              <a:rect l="l" t="t" r="r" b="b"/>
              <a:pathLst>
                <a:path w="9597" h="9597" extrusionOk="0">
                  <a:moveTo>
                    <a:pt x="4799" y="1"/>
                  </a:moveTo>
                  <a:cubicBezTo>
                    <a:pt x="4174" y="1"/>
                    <a:pt x="3568" y="126"/>
                    <a:pt x="3016" y="340"/>
                  </a:cubicBezTo>
                  <a:cubicBezTo>
                    <a:pt x="2355" y="607"/>
                    <a:pt x="1767" y="1000"/>
                    <a:pt x="1304" y="1517"/>
                  </a:cubicBezTo>
                  <a:cubicBezTo>
                    <a:pt x="483" y="2374"/>
                    <a:pt x="1" y="3532"/>
                    <a:pt x="1" y="4799"/>
                  </a:cubicBezTo>
                  <a:lnTo>
                    <a:pt x="1" y="5049"/>
                  </a:lnTo>
                  <a:cubicBezTo>
                    <a:pt x="37" y="5779"/>
                    <a:pt x="234" y="6476"/>
                    <a:pt x="572" y="7082"/>
                  </a:cubicBezTo>
                  <a:cubicBezTo>
                    <a:pt x="1178" y="8205"/>
                    <a:pt x="2231" y="9061"/>
                    <a:pt x="3497" y="9418"/>
                  </a:cubicBezTo>
                  <a:cubicBezTo>
                    <a:pt x="3908" y="9543"/>
                    <a:pt x="4353" y="9596"/>
                    <a:pt x="4799" y="9596"/>
                  </a:cubicBezTo>
                  <a:cubicBezTo>
                    <a:pt x="5120" y="9596"/>
                    <a:pt x="5441" y="9579"/>
                    <a:pt x="5727" y="9508"/>
                  </a:cubicBezTo>
                  <a:cubicBezTo>
                    <a:pt x="7028" y="9258"/>
                    <a:pt x="8117" y="8490"/>
                    <a:pt x="8811" y="7439"/>
                  </a:cubicBezTo>
                  <a:cubicBezTo>
                    <a:pt x="9222" y="6814"/>
                    <a:pt x="9489" y="6083"/>
                    <a:pt x="9579" y="5299"/>
                  </a:cubicBezTo>
                  <a:cubicBezTo>
                    <a:pt x="9596" y="5137"/>
                    <a:pt x="9596" y="4977"/>
                    <a:pt x="9596" y="4799"/>
                  </a:cubicBezTo>
                  <a:cubicBezTo>
                    <a:pt x="9596" y="3639"/>
                    <a:pt x="9187" y="2569"/>
                    <a:pt x="8490" y="1732"/>
                  </a:cubicBezTo>
                  <a:cubicBezTo>
                    <a:pt x="8027" y="1178"/>
                    <a:pt x="7456" y="733"/>
                    <a:pt x="6797" y="429"/>
                  </a:cubicBezTo>
                  <a:cubicBezTo>
                    <a:pt x="6190" y="143"/>
                    <a:pt x="5513" y="1"/>
                    <a:pt x="4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44"/>
            <p:cNvSpPr/>
            <p:nvPr/>
          </p:nvSpPr>
          <p:spPr>
            <a:xfrm flipH="1">
              <a:off x="2654031" y="2147013"/>
              <a:ext cx="51320" cy="96962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68" y="1"/>
                  </a:moveTo>
                  <a:cubicBezTo>
                    <a:pt x="57" y="1"/>
                    <a:pt x="46" y="3"/>
                    <a:pt x="36" y="7"/>
                  </a:cubicBezTo>
                  <a:cubicBezTo>
                    <a:pt x="1" y="26"/>
                    <a:pt x="1" y="79"/>
                    <a:pt x="18" y="114"/>
                  </a:cubicBezTo>
                  <a:lnTo>
                    <a:pt x="303" y="614"/>
                  </a:lnTo>
                  <a:lnTo>
                    <a:pt x="803" y="1791"/>
                  </a:lnTo>
                  <a:lnTo>
                    <a:pt x="1231" y="2594"/>
                  </a:lnTo>
                  <a:cubicBezTo>
                    <a:pt x="1249" y="2611"/>
                    <a:pt x="1266" y="2630"/>
                    <a:pt x="1302" y="2630"/>
                  </a:cubicBezTo>
                  <a:cubicBezTo>
                    <a:pt x="1302" y="2630"/>
                    <a:pt x="1321" y="2630"/>
                    <a:pt x="1338" y="2611"/>
                  </a:cubicBezTo>
                  <a:cubicBezTo>
                    <a:pt x="1373" y="2594"/>
                    <a:pt x="1392" y="2559"/>
                    <a:pt x="1356" y="2523"/>
                  </a:cubicBezTo>
                  <a:lnTo>
                    <a:pt x="945" y="1738"/>
                  </a:lnTo>
                  <a:lnTo>
                    <a:pt x="446" y="542"/>
                  </a:lnTo>
                  <a:lnTo>
                    <a:pt x="143" y="43"/>
                  </a:lnTo>
                  <a:cubicBezTo>
                    <a:pt x="130" y="17"/>
                    <a:pt x="9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44"/>
            <p:cNvSpPr/>
            <p:nvPr/>
          </p:nvSpPr>
          <p:spPr>
            <a:xfrm flipH="1">
              <a:off x="2583687" y="2058530"/>
              <a:ext cx="107174" cy="7927"/>
            </a:xfrm>
            <a:custGeom>
              <a:avLst/>
              <a:gdLst/>
              <a:ahLst/>
              <a:cxnLst/>
              <a:rect l="l" t="t" r="r" b="b"/>
              <a:pathLst>
                <a:path w="2907" h="215" extrusionOk="0">
                  <a:moveTo>
                    <a:pt x="2835" y="0"/>
                  </a:moveTo>
                  <a:lnTo>
                    <a:pt x="72" y="72"/>
                  </a:lnTo>
                  <a:cubicBezTo>
                    <a:pt x="36" y="72"/>
                    <a:pt x="0" y="107"/>
                    <a:pt x="0" y="143"/>
                  </a:cubicBezTo>
                  <a:cubicBezTo>
                    <a:pt x="0" y="179"/>
                    <a:pt x="36" y="214"/>
                    <a:pt x="72" y="214"/>
                  </a:cubicBezTo>
                  <a:lnTo>
                    <a:pt x="89" y="214"/>
                  </a:lnTo>
                  <a:lnTo>
                    <a:pt x="2835" y="160"/>
                  </a:lnTo>
                  <a:cubicBezTo>
                    <a:pt x="2871" y="160"/>
                    <a:pt x="2907" y="125"/>
                    <a:pt x="2907" y="72"/>
                  </a:cubicBezTo>
                  <a:cubicBezTo>
                    <a:pt x="2907" y="36"/>
                    <a:pt x="2871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44"/>
            <p:cNvSpPr/>
            <p:nvPr/>
          </p:nvSpPr>
          <p:spPr>
            <a:xfrm flipH="1">
              <a:off x="2739490" y="1937530"/>
              <a:ext cx="9917" cy="85533"/>
            </a:xfrm>
            <a:custGeom>
              <a:avLst/>
              <a:gdLst/>
              <a:ahLst/>
              <a:cxnLst/>
              <a:rect l="l" t="t" r="r" b="b"/>
              <a:pathLst>
                <a:path w="269" h="2320" extrusionOk="0">
                  <a:moveTo>
                    <a:pt x="178" y="1"/>
                  </a:moveTo>
                  <a:cubicBezTo>
                    <a:pt x="143" y="1"/>
                    <a:pt x="107" y="36"/>
                    <a:pt x="107" y="72"/>
                  </a:cubicBezTo>
                  <a:lnTo>
                    <a:pt x="0" y="2229"/>
                  </a:lnTo>
                  <a:cubicBezTo>
                    <a:pt x="0" y="2265"/>
                    <a:pt x="19" y="2301"/>
                    <a:pt x="71" y="2319"/>
                  </a:cubicBezTo>
                  <a:cubicBezTo>
                    <a:pt x="107" y="2319"/>
                    <a:pt x="143" y="2284"/>
                    <a:pt x="143" y="2229"/>
                  </a:cubicBezTo>
                  <a:lnTo>
                    <a:pt x="250" y="89"/>
                  </a:lnTo>
                  <a:cubicBezTo>
                    <a:pt x="268" y="36"/>
                    <a:pt x="233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44"/>
            <p:cNvSpPr/>
            <p:nvPr/>
          </p:nvSpPr>
          <p:spPr>
            <a:xfrm flipH="1">
              <a:off x="2819088" y="2042050"/>
              <a:ext cx="74988" cy="29678"/>
            </a:xfrm>
            <a:custGeom>
              <a:avLst/>
              <a:gdLst/>
              <a:ahLst/>
              <a:cxnLst/>
              <a:rect l="l" t="t" r="r" b="b"/>
              <a:pathLst>
                <a:path w="2034" h="805" extrusionOk="0">
                  <a:moveTo>
                    <a:pt x="126" y="1"/>
                  </a:moveTo>
                  <a:cubicBezTo>
                    <a:pt x="72" y="1"/>
                    <a:pt x="36" y="19"/>
                    <a:pt x="19" y="55"/>
                  </a:cubicBezTo>
                  <a:cubicBezTo>
                    <a:pt x="0" y="91"/>
                    <a:pt x="36" y="143"/>
                    <a:pt x="72" y="162"/>
                  </a:cubicBezTo>
                  <a:lnTo>
                    <a:pt x="1927" y="804"/>
                  </a:lnTo>
                  <a:lnTo>
                    <a:pt x="1962" y="804"/>
                  </a:lnTo>
                  <a:cubicBezTo>
                    <a:pt x="1981" y="804"/>
                    <a:pt x="2016" y="786"/>
                    <a:pt x="2034" y="750"/>
                  </a:cubicBezTo>
                  <a:cubicBezTo>
                    <a:pt x="2034" y="714"/>
                    <a:pt x="2016" y="679"/>
                    <a:pt x="1981" y="661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44"/>
            <p:cNvSpPr/>
            <p:nvPr/>
          </p:nvSpPr>
          <p:spPr>
            <a:xfrm flipH="1">
              <a:off x="2788819" y="2147013"/>
              <a:ext cx="57919" cy="79892"/>
            </a:xfrm>
            <a:custGeom>
              <a:avLst/>
              <a:gdLst/>
              <a:ahLst/>
              <a:cxnLst/>
              <a:rect l="l" t="t" r="r" b="b"/>
              <a:pathLst>
                <a:path w="1571" h="2167" extrusionOk="0">
                  <a:moveTo>
                    <a:pt x="1503" y="1"/>
                  </a:moveTo>
                  <a:cubicBezTo>
                    <a:pt x="1473" y="1"/>
                    <a:pt x="1441" y="17"/>
                    <a:pt x="1427" y="43"/>
                  </a:cubicBezTo>
                  <a:lnTo>
                    <a:pt x="19" y="2041"/>
                  </a:lnTo>
                  <a:cubicBezTo>
                    <a:pt x="1" y="2076"/>
                    <a:pt x="19" y="2131"/>
                    <a:pt x="55" y="2148"/>
                  </a:cubicBezTo>
                  <a:cubicBezTo>
                    <a:pt x="55" y="2148"/>
                    <a:pt x="72" y="2166"/>
                    <a:pt x="90" y="2166"/>
                  </a:cubicBezTo>
                  <a:cubicBezTo>
                    <a:pt x="108" y="2166"/>
                    <a:pt x="143" y="2148"/>
                    <a:pt x="143" y="2131"/>
                  </a:cubicBezTo>
                  <a:lnTo>
                    <a:pt x="1553" y="114"/>
                  </a:lnTo>
                  <a:cubicBezTo>
                    <a:pt x="1570" y="79"/>
                    <a:pt x="1553" y="43"/>
                    <a:pt x="1534" y="7"/>
                  </a:cubicBezTo>
                  <a:cubicBezTo>
                    <a:pt x="1525" y="3"/>
                    <a:pt x="1514" y="1"/>
                    <a:pt x="1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44"/>
            <p:cNvSpPr/>
            <p:nvPr/>
          </p:nvSpPr>
          <p:spPr>
            <a:xfrm flipH="1">
              <a:off x="2657313" y="1998657"/>
              <a:ext cx="178918" cy="169701"/>
            </a:xfrm>
            <a:custGeom>
              <a:avLst/>
              <a:gdLst/>
              <a:ahLst/>
              <a:cxnLst/>
              <a:rect l="l" t="t" r="r" b="b"/>
              <a:pathLst>
                <a:path w="4853" h="4603" extrusionOk="0">
                  <a:moveTo>
                    <a:pt x="2426" y="1"/>
                  </a:moveTo>
                  <a:lnTo>
                    <a:pt x="1" y="1767"/>
                  </a:lnTo>
                  <a:lnTo>
                    <a:pt x="928" y="4602"/>
                  </a:lnTo>
                  <a:lnTo>
                    <a:pt x="3925" y="4602"/>
                  </a:lnTo>
                  <a:lnTo>
                    <a:pt x="4852" y="1767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44"/>
            <p:cNvSpPr/>
            <p:nvPr/>
          </p:nvSpPr>
          <p:spPr>
            <a:xfrm flipH="1">
              <a:off x="2653368" y="1875740"/>
              <a:ext cx="178217" cy="85496"/>
            </a:xfrm>
            <a:custGeom>
              <a:avLst/>
              <a:gdLst/>
              <a:ahLst/>
              <a:cxnLst/>
              <a:rect l="l" t="t" r="r" b="b"/>
              <a:pathLst>
                <a:path w="4834" h="2319" extrusionOk="0">
                  <a:moveTo>
                    <a:pt x="2300" y="0"/>
                  </a:moveTo>
                  <a:cubicBezTo>
                    <a:pt x="1499" y="0"/>
                    <a:pt x="731" y="143"/>
                    <a:pt x="36" y="428"/>
                  </a:cubicBezTo>
                  <a:lnTo>
                    <a:pt x="0" y="571"/>
                  </a:lnTo>
                  <a:lnTo>
                    <a:pt x="2407" y="2319"/>
                  </a:lnTo>
                  <a:lnTo>
                    <a:pt x="4833" y="571"/>
                  </a:lnTo>
                  <a:lnTo>
                    <a:pt x="4816" y="535"/>
                  </a:lnTo>
                  <a:cubicBezTo>
                    <a:pt x="4048" y="196"/>
                    <a:pt x="3192" y="0"/>
                    <a:pt x="2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44"/>
            <p:cNvSpPr/>
            <p:nvPr/>
          </p:nvSpPr>
          <p:spPr>
            <a:xfrm flipH="1">
              <a:off x="2876934" y="1946747"/>
              <a:ext cx="94049" cy="168374"/>
            </a:xfrm>
            <a:custGeom>
              <a:avLst/>
              <a:gdLst/>
              <a:ahLst/>
              <a:cxnLst/>
              <a:rect l="l" t="t" r="r" b="b"/>
              <a:pathLst>
                <a:path w="2551" h="4567" extrusionOk="0">
                  <a:moveTo>
                    <a:pt x="1641" y="0"/>
                  </a:moveTo>
                  <a:cubicBezTo>
                    <a:pt x="624" y="1088"/>
                    <a:pt x="0" y="2550"/>
                    <a:pt x="0" y="4155"/>
                  </a:cubicBezTo>
                  <a:lnTo>
                    <a:pt x="0" y="4459"/>
                  </a:lnTo>
                  <a:lnTo>
                    <a:pt x="0" y="4476"/>
                  </a:lnTo>
                  <a:lnTo>
                    <a:pt x="143" y="4566"/>
                  </a:lnTo>
                  <a:lnTo>
                    <a:pt x="2550" y="2800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44"/>
            <p:cNvSpPr/>
            <p:nvPr/>
          </p:nvSpPr>
          <p:spPr>
            <a:xfrm flipH="1">
              <a:off x="2799364" y="2205117"/>
              <a:ext cx="144705" cy="110529"/>
            </a:xfrm>
            <a:custGeom>
              <a:avLst/>
              <a:gdLst/>
              <a:ahLst/>
              <a:cxnLst/>
              <a:rect l="l" t="t" r="r" b="b"/>
              <a:pathLst>
                <a:path w="3925" h="2998" extrusionOk="0">
                  <a:moveTo>
                    <a:pt x="1" y="1"/>
                  </a:moveTo>
                  <a:lnTo>
                    <a:pt x="1" y="37"/>
                  </a:lnTo>
                  <a:cubicBezTo>
                    <a:pt x="769" y="1463"/>
                    <a:pt x="2105" y="2552"/>
                    <a:pt x="3694" y="2997"/>
                  </a:cubicBezTo>
                  <a:lnTo>
                    <a:pt x="3925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44"/>
            <p:cNvSpPr/>
            <p:nvPr/>
          </p:nvSpPr>
          <p:spPr>
            <a:xfrm flipH="1">
              <a:off x="2559318" y="2211716"/>
              <a:ext cx="148023" cy="107874"/>
            </a:xfrm>
            <a:custGeom>
              <a:avLst/>
              <a:gdLst/>
              <a:ahLst/>
              <a:cxnLst/>
              <a:rect l="l" t="t" r="r" b="b"/>
              <a:pathLst>
                <a:path w="4015" h="2926" extrusionOk="0">
                  <a:moveTo>
                    <a:pt x="928" y="0"/>
                  </a:moveTo>
                  <a:lnTo>
                    <a:pt x="1" y="2854"/>
                  </a:lnTo>
                  <a:lnTo>
                    <a:pt x="108" y="2925"/>
                  </a:lnTo>
                  <a:cubicBezTo>
                    <a:pt x="1748" y="2623"/>
                    <a:pt x="3140" y="1641"/>
                    <a:pt x="4014" y="304"/>
                  </a:cubicBezTo>
                  <a:lnTo>
                    <a:pt x="3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44"/>
            <p:cNvSpPr/>
            <p:nvPr/>
          </p:nvSpPr>
          <p:spPr>
            <a:xfrm flipH="1">
              <a:off x="2522523" y="1956591"/>
              <a:ext cx="94086" cy="169664"/>
            </a:xfrm>
            <a:custGeom>
              <a:avLst/>
              <a:gdLst/>
              <a:ahLst/>
              <a:cxnLst/>
              <a:rect l="l" t="t" r="r" b="b"/>
              <a:pathLst>
                <a:path w="2552" h="4602" extrusionOk="0">
                  <a:moveTo>
                    <a:pt x="911" y="0"/>
                  </a:moveTo>
                  <a:lnTo>
                    <a:pt x="1" y="2837"/>
                  </a:lnTo>
                  <a:lnTo>
                    <a:pt x="2409" y="4602"/>
                  </a:lnTo>
                  <a:lnTo>
                    <a:pt x="2516" y="4530"/>
                  </a:lnTo>
                  <a:cubicBezTo>
                    <a:pt x="2533" y="4316"/>
                    <a:pt x="2552" y="4102"/>
                    <a:pt x="2552" y="3888"/>
                  </a:cubicBezTo>
                  <a:cubicBezTo>
                    <a:pt x="2552" y="2409"/>
                    <a:pt x="2034" y="1053"/>
                    <a:pt x="1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45"/>
          <p:cNvSpPr/>
          <p:nvPr/>
        </p:nvSpPr>
        <p:spPr>
          <a:xfrm>
            <a:off x="3984567" y="2474801"/>
            <a:ext cx="4219236" cy="2775159"/>
          </a:xfrm>
          <a:custGeom>
            <a:avLst/>
            <a:gdLst/>
            <a:ahLst/>
            <a:cxnLst/>
            <a:rect l="l" t="t" r="r" b="b"/>
            <a:pathLst>
              <a:path w="73111" h="48088" extrusionOk="0">
                <a:moveTo>
                  <a:pt x="11037" y="2181"/>
                </a:moveTo>
                <a:lnTo>
                  <a:pt x="13781" y="4989"/>
                </a:lnTo>
                <a:lnTo>
                  <a:pt x="7408" y="4989"/>
                </a:lnTo>
                <a:cubicBezTo>
                  <a:pt x="6242" y="4061"/>
                  <a:pt x="5075" y="3111"/>
                  <a:pt x="3909" y="2181"/>
                </a:cubicBezTo>
                <a:close/>
                <a:moveTo>
                  <a:pt x="20756" y="2181"/>
                </a:moveTo>
                <a:lnTo>
                  <a:pt x="22593" y="4989"/>
                </a:lnTo>
                <a:lnTo>
                  <a:pt x="14579" y="4989"/>
                </a:lnTo>
                <a:lnTo>
                  <a:pt x="11857" y="2181"/>
                </a:lnTo>
                <a:close/>
                <a:moveTo>
                  <a:pt x="31405" y="2181"/>
                </a:moveTo>
                <a:lnTo>
                  <a:pt x="31987" y="4989"/>
                </a:lnTo>
                <a:lnTo>
                  <a:pt x="23305" y="4989"/>
                </a:lnTo>
                <a:lnTo>
                  <a:pt x="21470" y="2181"/>
                </a:lnTo>
                <a:close/>
                <a:moveTo>
                  <a:pt x="41664" y="2181"/>
                </a:moveTo>
                <a:lnTo>
                  <a:pt x="41102" y="4989"/>
                </a:lnTo>
                <a:lnTo>
                  <a:pt x="32571" y="4989"/>
                </a:lnTo>
                <a:lnTo>
                  <a:pt x="32010" y="2181"/>
                </a:lnTo>
                <a:close/>
                <a:moveTo>
                  <a:pt x="52722" y="2181"/>
                </a:moveTo>
                <a:lnTo>
                  <a:pt x="50887" y="4989"/>
                </a:lnTo>
                <a:lnTo>
                  <a:pt x="41686" y="4989"/>
                </a:lnTo>
                <a:lnTo>
                  <a:pt x="42268" y="2181"/>
                </a:lnTo>
                <a:close/>
                <a:moveTo>
                  <a:pt x="62335" y="2181"/>
                </a:moveTo>
                <a:lnTo>
                  <a:pt x="59591" y="4989"/>
                </a:lnTo>
                <a:lnTo>
                  <a:pt x="51578" y="4989"/>
                </a:lnTo>
                <a:lnTo>
                  <a:pt x="53413" y="2181"/>
                </a:lnTo>
                <a:close/>
                <a:moveTo>
                  <a:pt x="70174" y="2181"/>
                </a:moveTo>
                <a:cubicBezTo>
                  <a:pt x="69008" y="3111"/>
                  <a:pt x="67864" y="4061"/>
                  <a:pt x="66698" y="4989"/>
                </a:cubicBezTo>
                <a:lnTo>
                  <a:pt x="60391" y="4989"/>
                </a:lnTo>
                <a:lnTo>
                  <a:pt x="63133" y="2181"/>
                </a:lnTo>
                <a:close/>
                <a:moveTo>
                  <a:pt x="14342" y="5573"/>
                </a:moveTo>
                <a:lnTo>
                  <a:pt x="17755" y="9050"/>
                </a:lnTo>
                <a:lnTo>
                  <a:pt x="12485" y="9050"/>
                </a:lnTo>
                <a:cubicBezTo>
                  <a:pt x="11037" y="7883"/>
                  <a:pt x="9568" y="6739"/>
                  <a:pt x="8122" y="5573"/>
                </a:cubicBezTo>
                <a:close/>
                <a:moveTo>
                  <a:pt x="22982" y="5573"/>
                </a:moveTo>
                <a:lnTo>
                  <a:pt x="25271" y="9050"/>
                </a:lnTo>
                <a:lnTo>
                  <a:pt x="18553" y="9050"/>
                </a:lnTo>
                <a:lnTo>
                  <a:pt x="15163" y="5573"/>
                </a:lnTo>
                <a:close/>
                <a:moveTo>
                  <a:pt x="32096" y="5573"/>
                </a:moveTo>
                <a:lnTo>
                  <a:pt x="32808" y="9050"/>
                </a:lnTo>
                <a:lnTo>
                  <a:pt x="25962" y="9050"/>
                </a:lnTo>
                <a:lnTo>
                  <a:pt x="23673" y="5573"/>
                </a:lnTo>
                <a:close/>
                <a:moveTo>
                  <a:pt x="40973" y="5573"/>
                </a:moveTo>
                <a:lnTo>
                  <a:pt x="40261" y="9050"/>
                </a:lnTo>
                <a:lnTo>
                  <a:pt x="33413" y="9050"/>
                </a:lnTo>
                <a:lnTo>
                  <a:pt x="32701" y="5573"/>
                </a:lnTo>
                <a:close/>
                <a:moveTo>
                  <a:pt x="50498" y="5573"/>
                </a:moveTo>
                <a:lnTo>
                  <a:pt x="48209" y="9050"/>
                </a:lnTo>
                <a:lnTo>
                  <a:pt x="40865" y="9050"/>
                </a:lnTo>
                <a:lnTo>
                  <a:pt x="41577" y="5573"/>
                </a:lnTo>
                <a:close/>
                <a:moveTo>
                  <a:pt x="59029" y="5573"/>
                </a:moveTo>
                <a:lnTo>
                  <a:pt x="55617" y="9050"/>
                </a:lnTo>
                <a:lnTo>
                  <a:pt x="48900" y="9050"/>
                </a:lnTo>
                <a:lnTo>
                  <a:pt x="51190" y="5573"/>
                </a:lnTo>
                <a:close/>
                <a:moveTo>
                  <a:pt x="65963" y="5573"/>
                </a:moveTo>
                <a:cubicBezTo>
                  <a:pt x="64515" y="6739"/>
                  <a:pt x="63069" y="7883"/>
                  <a:pt x="61621" y="9050"/>
                </a:cubicBezTo>
                <a:lnTo>
                  <a:pt x="56437" y="9050"/>
                </a:lnTo>
                <a:lnTo>
                  <a:pt x="59829" y="5573"/>
                </a:lnTo>
                <a:close/>
                <a:moveTo>
                  <a:pt x="18316" y="9634"/>
                </a:moveTo>
                <a:lnTo>
                  <a:pt x="20583" y="11966"/>
                </a:lnTo>
                <a:lnTo>
                  <a:pt x="16091" y="11966"/>
                </a:lnTo>
                <a:cubicBezTo>
                  <a:pt x="15681" y="11642"/>
                  <a:pt x="15270" y="11296"/>
                  <a:pt x="14881" y="10973"/>
                </a:cubicBezTo>
                <a:cubicBezTo>
                  <a:pt x="14320" y="10541"/>
                  <a:pt x="13758" y="10086"/>
                  <a:pt x="13196" y="9634"/>
                </a:cubicBezTo>
                <a:close/>
                <a:moveTo>
                  <a:pt x="25660" y="9634"/>
                </a:moveTo>
                <a:lnTo>
                  <a:pt x="27172" y="11966"/>
                </a:lnTo>
                <a:lnTo>
                  <a:pt x="21404" y="11966"/>
                </a:lnTo>
                <a:lnTo>
                  <a:pt x="19137" y="9634"/>
                </a:lnTo>
                <a:close/>
                <a:moveTo>
                  <a:pt x="32938" y="9634"/>
                </a:moveTo>
                <a:lnTo>
                  <a:pt x="33413" y="11966"/>
                </a:lnTo>
                <a:lnTo>
                  <a:pt x="27863" y="11966"/>
                </a:lnTo>
                <a:lnTo>
                  <a:pt x="26351" y="9634"/>
                </a:lnTo>
                <a:close/>
                <a:moveTo>
                  <a:pt x="40152" y="9634"/>
                </a:moveTo>
                <a:lnTo>
                  <a:pt x="39677" y="11966"/>
                </a:lnTo>
                <a:lnTo>
                  <a:pt x="33997" y="11966"/>
                </a:lnTo>
                <a:lnTo>
                  <a:pt x="33522" y="9634"/>
                </a:lnTo>
                <a:close/>
                <a:moveTo>
                  <a:pt x="47820" y="9634"/>
                </a:moveTo>
                <a:lnTo>
                  <a:pt x="46308" y="11966"/>
                </a:lnTo>
                <a:lnTo>
                  <a:pt x="40261" y="11966"/>
                </a:lnTo>
                <a:lnTo>
                  <a:pt x="40736" y="9634"/>
                </a:lnTo>
                <a:close/>
                <a:moveTo>
                  <a:pt x="55055" y="9634"/>
                </a:moveTo>
                <a:lnTo>
                  <a:pt x="52788" y="11966"/>
                </a:lnTo>
                <a:lnTo>
                  <a:pt x="46999" y="11966"/>
                </a:lnTo>
                <a:lnTo>
                  <a:pt x="48532" y="9634"/>
                </a:lnTo>
                <a:close/>
                <a:moveTo>
                  <a:pt x="60887" y="9634"/>
                </a:moveTo>
                <a:cubicBezTo>
                  <a:pt x="60348" y="10086"/>
                  <a:pt x="59786" y="10541"/>
                  <a:pt x="59224" y="10973"/>
                </a:cubicBezTo>
                <a:cubicBezTo>
                  <a:pt x="58813" y="11296"/>
                  <a:pt x="58404" y="11642"/>
                  <a:pt x="57992" y="11966"/>
                </a:cubicBezTo>
                <a:lnTo>
                  <a:pt x="53586" y="11966"/>
                </a:lnTo>
                <a:lnTo>
                  <a:pt x="55855" y="9634"/>
                </a:lnTo>
                <a:close/>
                <a:moveTo>
                  <a:pt x="2181" y="3564"/>
                </a:moveTo>
                <a:cubicBezTo>
                  <a:pt x="3261" y="4428"/>
                  <a:pt x="4341" y="5292"/>
                  <a:pt x="5400" y="6155"/>
                </a:cubicBezTo>
                <a:lnTo>
                  <a:pt x="5400" y="12765"/>
                </a:lnTo>
                <a:cubicBezTo>
                  <a:pt x="4341" y="12096"/>
                  <a:pt x="3261" y="11426"/>
                  <a:pt x="2181" y="10757"/>
                </a:cubicBezTo>
                <a:lnTo>
                  <a:pt x="2181" y="3564"/>
                </a:lnTo>
                <a:close/>
                <a:moveTo>
                  <a:pt x="70888" y="4407"/>
                </a:moveTo>
                <a:lnTo>
                  <a:pt x="70888" y="11166"/>
                </a:lnTo>
                <a:cubicBezTo>
                  <a:pt x="70024" y="11707"/>
                  <a:pt x="69181" y="12226"/>
                  <a:pt x="68317" y="12765"/>
                </a:cubicBezTo>
                <a:lnTo>
                  <a:pt x="68317" y="6458"/>
                </a:lnTo>
                <a:cubicBezTo>
                  <a:pt x="69181" y="5767"/>
                  <a:pt x="70024" y="5098"/>
                  <a:pt x="70888" y="4407"/>
                </a:cubicBezTo>
                <a:close/>
                <a:moveTo>
                  <a:pt x="6135" y="6739"/>
                </a:moveTo>
                <a:cubicBezTo>
                  <a:pt x="7258" y="7647"/>
                  <a:pt x="8358" y="8531"/>
                  <a:pt x="9481" y="9418"/>
                </a:cubicBezTo>
                <a:lnTo>
                  <a:pt x="9481" y="15293"/>
                </a:lnTo>
                <a:cubicBezTo>
                  <a:pt x="8358" y="14601"/>
                  <a:pt x="7258" y="13910"/>
                  <a:pt x="6135" y="13219"/>
                </a:cubicBezTo>
                <a:lnTo>
                  <a:pt x="6135" y="6739"/>
                </a:lnTo>
                <a:close/>
                <a:moveTo>
                  <a:pt x="67582" y="7042"/>
                </a:moveTo>
                <a:lnTo>
                  <a:pt x="67582" y="13219"/>
                </a:lnTo>
                <a:cubicBezTo>
                  <a:pt x="66482" y="13910"/>
                  <a:pt x="65358" y="14601"/>
                  <a:pt x="64256" y="15293"/>
                </a:cubicBezTo>
                <a:lnTo>
                  <a:pt x="64256" y="9720"/>
                </a:lnTo>
                <a:cubicBezTo>
                  <a:pt x="65358" y="8834"/>
                  <a:pt x="66482" y="7927"/>
                  <a:pt x="67582" y="7042"/>
                </a:cubicBezTo>
                <a:close/>
                <a:moveTo>
                  <a:pt x="21145" y="12549"/>
                </a:moveTo>
                <a:lnTo>
                  <a:pt x="24557" y="16027"/>
                </a:lnTo>
                <a:lnTo>
                  <a:pt x="20151" y="16027"/>
                </a:lnTo>
                <a:cubicBezTo>
                  <a:pt x="20108" y="15552"/>
                  <a:pt x="20001" y="15097"/>
                  <a:pt x="19719" y="14861"/>
                </a:cubicBezTo>
                <a:cubicBezTo>
                  <a:pt x="18748" y="14083"/>
                  <a:pt x="17775" y="13326"/>
                  <a:pt x="16825" y="12549"/>
                </a:cubicBezTo>
                <a:close/>
                <a:moveTo>
                  <a:pt x="27561" y="12549"/>
                </a:moveTo>
                <a:lnTo>
                  <a:pt x="29850" y="16027"/>
                </a:lnTo>
                <a:lnTo>
                  <a:pt x="25249" y="16027"/>
                </a:lnTo>
                <a:lnTo>
                  <a:pt x="25249" y="15897"/>
                </a:lnTo>
                <a:lnTo>
                  <a:pt x="21966" y="12549"/>
                </a:lnTo>
                <a:close/>
                <a:moveTo>
                  <a:pt x="33522" y="12549"/>
                </a:moveTo>
                <a:lnTo>
                  <a:pt x="34234" y="16027"/>
                </a:lnTo>
                <a:lnTo>
                  <a:pt x="30476" y="16027"/>
                </a:lnTo>
                <a:lnTo>
                  <a:pt x="30476" y="15941"/>
                </a:lnTo>
                <a:lnTo>
                  <a:pt x="28252" y="12549"/>
                </a:lnTo>
                <a:close/>
                <a:moveTo>
                  <a:pt x="39547" y="12549"/>
                </a:moveTo>
                <a:lnTo>
                  <a:pt x="38835" y="16027"/>
                </a:lnTo>
                <a:lnTo>
                  <a:pt x="34818" y="16027"/>
                </a:lnTo>
                <a:lnTo>
                  <a:pt x="34104" y="12549"/>
                </a:lnTo>
                <a:close/>
                <a:moveTo>
                  <a:pt x="45920" y="12549"/>
                </a:moveTo>
                <a:lnTo>
                  <a:pt x="43694" y="15941"/>
                </a:lnTo>
                <a:lnTo>
                  <a:pt x="43694" y="16027"/>
                </a:lnTo>
                <a:lnTo>
                  <a:pt x="39440" y="16027"/>
                </a:lnTo>
                <a:lnTo>
                  <a:pt x="40152" y="12549"/>
                </a:lnTo>
                <a:close/>
                <a:moveTo>
                  <a:pt x="52204" y="12549"/>
                </a:moveTo>
                <a:lnTo>
                  <a:pt x="49007" y="15811"/>
                </a:lnTo>
                <a:lnTo>
                  <a:pt x="48921" y="15897"/>
                </a:lnTo>
                <a:lnTo>
                  <a:pt x="48921" y="16027"/>
                </a:lnTo>
                <a:lnTo>
                  <a:pt x="44342" y="16027"/>
                </a:lnTo>
                <a:lnTo>
                  <a:pt x="46611" y="12549"/>
                </a:lnTo>
                <a:close/>
                <a:moveTo>
                  <a:pt x="57281" y="12549"/>
                </a:moveTo>
                <a:cubicBezTo>
                  <a:pt x="56308" y="13326"/>
                  <a:pt x="55357" y="14083"/>
                  <a:pt x="54386" y="14861"/>
                </a:cubicBezTo>
                <a:cubicBezTo>
                  <a:pt x="54084" y="15097"/>
                  <a:pt x="53975" y="15552"/>
                  <a:pt x="53954" y="16027"/>
                </a:cubicBezTo>
                <a:lnTo>
                  <a:pt x="49612" y="16027"/>
                </a:lnTo>
                <a:lnTo>
                  <a:pt x="53025" y="12549"/>
                </a:lnTo>
                <a:close/>
                <a:moveTo>
                  <a:pt x="10195" y="10000"/>
                </a:moveTo>
                <a:cubicBezTo>
                  <a:pt x="10973" y="10627"/>
                  <a:pt x="11728" y="11232"/>
                  <a:pt x="12485" y="11837"/>
                </a:cubicBezTo>
                <a:cubicBezTo>
                  <a:pt x="12830" y="12117"/>
                  <a:pt x="13196" y="12398"/>
                  <a:pt x="13542" y="12678"/>
                </a:cubicBezTo>
                <a:lnTo>
                  <a:pt x="13542" y="17819"/>
                </a:lnTo>
                <a:cubicBezTo>
                  <a:pt x="12419" y="17128"/>
                  <a:pt x="11318" y="16436"/>
                  <a:pt x="10195" y="15745"/>
                </a:cubicBezTo>
                <a:lnTo>
                  <a:pt x="10195" y="10000"/>
                </a:lnTo>
                <a:close/>
                <a:moveTo>
                  <a:pt x="63522" y="10302"/>
                </a:moveTo>
                <a:lnTo>
                  <a:pt x="63522" y="15745"/>
                </a:lnTo>
                <a:cubicBezTo>
                  <a:pt x="62421" y="16436"/>
                  <a:pt x="61298" y="17128"/>
                  <a:pt x="60175" y="17819"/>
                </a:cubicBezTo>
                <a:lnTo>
                  <a:pt x="60175" y="12981"/>
                </a:lnTo>
                <a:cubicBezTo>
                  <a:pt x="60650" y="12614"/>
                  <a:pt x="61125" y="12226"/>
                  <a:pt x="61600" y="11837"/>
                </a:cubicBezTo>
                <a:cubicBezTo>
                  <a:pt x="62248" y="11339"/>
                  <a:pt x="62896" y="10821"/>
                  <a:pt x="63522" y="10302"/>
                </a:cubicBezTo>
                <a:close/>
                <a:moveTo>
                  <a:pt x="2181" y="11621"/>
                </a:moveTo>
                <a:cubicBezTo>
                  <a:pt x="3261" y="12290"/>
                  <a:pt x="4341" y="12960"/>
                  <a:pt x="5400" y="13608"/>
                </a:cubicBezTo>
                <a:lnTo>
                  <a:pt x="5400" y="19612"/>
                </a:lnTo>
                <a:cubicBezTo>
                  <a:pt x="4341" y="19115"/>
                  <a:pt x="3261" y="18619"/>
                  <a:pt x="2181" y="18121"/>
                </a:cubicBezTo>
                <a:lnTo>
                  <a:pt x="2181" y="11621"/>
                </a:lnTo>
                <a:close/>
                <a:moveTo>
                  <a:pt x="70888" y="12030"/>
                </a:moveTo>
                <a:lnTo>
                  <a:pt x="70888" y="18424"/>
                </a:lnTo>
                <a:cubicBezTo>
                  <a:pt x="70024" y="18812"/>
                  <a:pt x="69181" y="19224"/>
                  <a:pt x="68317" y="19612"/>
                </a:cubicBezTo>
                <a:lnTo>
                  <a:pt x="68317" y="13608"/>
                </a:lnTo>
                <a:cubicBezTo>
                  <a:pt x="69181" y="13090"/>
                  <a:pt x="70024" y="12549"/>
                  <a:pt x="70888" y="12030"/>
                </a:cubicBezTo>
                <a:close/>
                <a:moveTo>
                  <a:pt x="59461" y="13565"/>
                </a:moveTo>
                <a:lnTo>
                  <a:pt x="59461" y="18251"/>
                </a:lnTo>
                <a:cubicBezTo>
                  <a:pt x="58360" y="18942"/>
                  <a:pt x="57281" y="19612"/>
                  <a:pt x="56178" y="20304"/>
                </a:cubicBezTo>
                <a:lnTo>
                  <a:pt x="56178" y="18078"/>
                </a:lnTo>
                <a:lnTo>
                  <a:pt x="56178" y="16200"/>
                </a:lnTo>
                <a:cubicBezTo>
                  <a:pt x="56201" y="16177"/>
                  <a:pt x="56221" y="16177"/>
                  <a:pt x="56244" y="16157"/>
                </a:cubicBezTo>
                <a:cubicBezTo>
                  <a:pt x="57301" y="15293"/>
                  <a:pt x="58381" y="14429"/>
                  <a:pt x="59461" y="13565"/>
                </a:cubicBezTo>
                <a:close/>
                <a:moveTo>
                  <a:pt x="14276" y="13262"/>
                </a:moveTo>
                <a:cubicBezTo>
                  <a:pt x="15465" y="14233"/>
                  <a:pt x="16652" y="15184"/>
                  <a:pt x="17862" y="16157"/>
                </a:cubicBezTo>
                <a:cubicBezTo>
                  <a:pt x="17884" y="16177"/>
                  <a:pt x="17905" y="16177"/>
                  <a:pt x="17927" y="16200"/>
                </a:cubicBezTo>
                <a:lnTo>
                  <a:pt x="17927" y="18078"/>
                </a:lnTo>
                <a:lnTo>
                  <a:pt x="17927" y="20520"/>
                </a:lnTo>
                <a:cubicBezTo>
                  <a:pt x="16695" y="19763"/>
                  <a:pt x="15486" y="19008"/>
                  <a:pt x="14276" y="18251"/>
                </a:cubicBezTo>
                <a:lnTo>
                  <a:pt x="14276" y="13262"/>
                </a:lnTo>
                <a:close/>
                <a:moveTo>
                  <a:pt x="24666" y="16609"/>
                </a:moveTo>
                <a:lnTo>
                  <a:pt x="24666" y="20670"/>
                </a:lnTo>
                <a:lnTo>
                  <a:pt x="20087" y="20670"/>
                </a:lnTo>
                <a:lnTo>
                  <a:pt x="20087" y="17755"/>
                </a:lnTo>
                <a:cubicBezTo>
                  <a:pt x="20087" y="17473"/>
                  <a:pt x="20131" y="17041"/>
                  <a:pt x="20151" y="16609"/>
                </a:cubicBezTo>
                <a:close/>
                <a:moveTo>
                  <a:pt x="29893" y="16609"/>
                </a:moveTo>
                <a:lnTo>
                  <a:pt x="29893" y="20670"/>
                </a:lnTo>
                <a:lnTo>
                  <a:pt x="25249" y="20670"/>
                </a:lnTo>
                <a:lnTo>
                  <a:pt x="25249" y="16609"/>
                </a:lnTo>
                <a:close/>
                <a:moveTo>
                  <a:pt x="34299" y="16609"/>
                </a:moveTo>
                <a:lnTo>
                  <a:pt x="34299" y="20670"/>
                </a:lnTo>
                <a:lnTo>
                  <a:pt x="30476" y="20670"/>
                </a:lnTo>
                <a:lnTo>
                  <a:pt x="30476" y="16609"/>
                </a:lnTo>
                <a:close/>
                <a:moveTo>
                  <a:pt x="38792" y="16609"/>
                </a:moveTo>
                <a:lnTo>
                  <a:pt x="38792" y="20670"/>
                </a:lnTo>
                <a:lnTo>
                  <a:pt x="34882" y="20670"/>
                </a:lnTo>
                <a:lnTo>
                  <a:pt x="34882" y="16609"/>
                </a:lnTo>
                <a:close/>
                <a:moveTo>
                  <a:pt x="43694" y="16609"/>
                </a:moveTo>
                <a:lnTo>
                  <a:pt x="43694" y="20670"/>
                </a:lnTo>
                <a:lnTo>
                  <a:pt x="39374" y="20670"/>
                </a:lnTo>
                <a:lnTo>
                  <a:pt x="39374" y="16609"/>
                </a:lnTo>
                <a:close/>
                <a:moveTo>
                  <a:pt x="48921" y="16609"/>
                </a:moveTo>
                <a:lnTo>
                  <a:pt x="48921" y="20670"/>
                </a:lnTo>
                <a:lnTo>
                  <a:pt x="44278" y="20670"/>
                </a:lnTo>
                <a:lnTo>
                  <a:pt x="44278" y="16609"/>
                </a:lnTo>
                <a:close/>
                <a:moveTo>
                  <a:pt x="53932" y="16609"/>
                </a:moveTo>
                <a:cubicBezTo>
                  <a:pt x="53954" y="17041"/>
                  <a:pt x="53997" y="17473"/>
                  <a:pt x="53997" y="17755"/>
                </a:cubicBezTo>
                <a:lnTo>
                  <a:pt x="53997" y="20670"/>
                </a:lnTo>
                <a:lnTo>
                  <a:pt x="49505" y="20670"/>
                </a:lnTo>
                <a:lnTo>
                  <a:pt x="49505" y="16609"/>
                </a:lnTo>
                <a:close/>
                <a:moveTo>
                  <a:pt x="6135" y="14061"/>
                </a:moveTo>
                <a:cubicBezTo>
                  <a:pt x="7258" y="14752"/>
                  <a:pt x="8358" y="15443"/>
                  <a:pt x="9481" y="16134"/>
                </a:cubicBezTo>
                <a:lnTo>
                  <a:pt x="9481" y="21470"/>
                </a:lnTo>
                <a:cubicBezTo>
                  <a:pt x="8358" y="20972"/>
                  <a:pt x="7258" y="20454"/>
                  <a:pt x="6135" y="19936"/>
                </a:cubicBezTo>
                <a:lnTo>
                  <a:pt x="6135" y="14061"/>
                </a:lnTo>
                <a:close/>
                <a:moveTo>
                  <a:pt x="67582" y="14061"/>
                </a:moveTo>
                <a:lnTo>
                  <a:pt x="67582" y="19936"/>
                </a:lnTo>
                <a:cubicBezTo>
                  <a:pt x="66482" y="20454"/>
                  <a:pt x="65358" y="20972"/>
                  <a:pt x="64256" y="21470"/>
                </a:cubicBezTo>
                <a:lnTo>
                  <a:pt x="64256" y="16134"/>
                </a:lnTo>
                <a:cubicBezTo>
                  <a:pt x="65358" y="15443"/>
                  <a:pt x="66482" y="14752"/>
                  <a:pt x="67582" y="14061"/>
                </a:cubicBezTo>
                <a:close/>
                <a:moveTo>
                  <a:pt x="10195" y="16589"/>
                </a:moveTo>
                <a:cubicBezTo>
                  <a:pt x="11318" y="17280"/>
                  <a:pt x="12419" y="17971"/>
                  <a:pt x="13542" y="18662"/>
                </a:cubicBezTo>
                <a:lnTo>
                  <a:pt x="13542" y="23348"/>
                </a:lnTo>
                <a:cubicBezTo>
                  <a:pt x="12419" y="22830"/>
                  <a:pt x="11318" y="22334"/>
                  <a:pt x="10195" y="21815"/>
                </a:cubicBezTo>
                <a:lnTo>
                  <a:pt x="10195" y="16589"/>
                </a:lnTo>
                <a:close/>
                <a:moveTo>
                  <a:pt x="63522" y="16589"/>
                </a:moveTo>
                <a:lnTo>
                  <a:pt x="63522" y="21815"/>
                </a:lnTo>
                <a:cubicBezTo>
                  <a:pt x="62421" y="22334"/>
                  <a:pt x="61298" y="22830"/>
                  <a:pt x="60175" y="23348"/>
                </a:cubicBezTo>
                <a:lnTo>
                  <a:pt x="60175" y="18662"/>
                </a:lnTo>
                <a:cubicBezTo>
                  <a:pt x="61298" y="17971"/>
                  <a:pt x="62421" y="17280"/>
                  <a:pt x="63522" y="16589"/>
                </a:cubicBezTo>
                <a:close/>
                <a:moveTo>
                  <a:pt x="59461" y="19115"/>
                </a:moveTo>
                <a:lnTo>
                  <a:pt x="59461" y="23673"/>
                </a:lnTo>
                <a:cubicBezTo>
                  <a:pt x="58360" y="24191"/>
                  <a:pt x="57281" y="24687"/>
                  <a:pt x="56178" y="25185"/>
                </a:cubicBezTo>
                <a:lnTo>
                  <a:pt x="56178" y="21145"/>
                </a:lnTo>
                <a:cubicBezTo>
                  <a:pt x="57281" y="20476"/>
                  <a:pt x="58360" y="19785"/>
                  <a:pt x="59461" y="19115"/>
                </a:cubicBezTo>
                <a:close/>
                <a:moveTo>
                  <a:pt x="24666" y="21254"/>
                </a:moveTo>
                <a:lnTo>
                  <a:pt x="24666" y="25314"/>
                </a:lnTo>
                <a:lnTo>
                  <a:pt x="20087" y="25314"/>
                </a:lnTo>
                <a:lnTo>
                  <a:pt x="20087" y="21254"/>
                </a:lnTo>
                <a:close/>
                <a:moveTo>
                  <a:pt x="29893" y="21254"/>
                </a:moveTo>
                <a:lnTo>
                  <a:pt x="29893" y="25314"/>
                </a:lnTo>
                <a:lnTo>
                  <a:pt x="25249" y="25314"/>
                </a:lnTo>
                <a:lnTo>
                  <a:pt x="25249" y="21254"/>
                </a:lnTo>
                <a:close/>
                <a:moveTo>
                  <a:pt x="34299" y="21254"/>
                </a:moveTo>
                <a:lnTo>
                  <a:pt x="34299" y="25314"/>
                </a:lnTo>
                <a:lnTo>
                  <a:pt x="30476" y="25314"/>
                </a:lnTo>
                <a:lnTo>
                  <a:pt x="30476" y="21254"/>
                </a:lnTo>
                <a:close/>
                <a:moveTo>
                  <a:pt x="38792" y="21254"/>
                </a:moveTo>
                <a:lnTo>
                  <a:pt x="38792" y="25314"/>
                </a:lnTo>
                <a:lnTo>
                  <a:pt x="34882" y="25314"/>
                </a:lnTo>
                <a:lnTo>
                  <a:pt x="34882" y="21254"/>
                </a:lnTo>
                <a:close/>
                <a:moveTo>
                  <a:pt x="43694" y="21254"/>
                </a:moveTo>
                <a:lnTo>
                  <a:pt x="43694" y="25314"/>
                </a:lnTo>
                <a:lnTo>
                  <a:pt x="39374" y="25314"/>
                </a:lnTo>
                <a:lnTo>
                  <a:pt x="39374" y="21254"/>
                </a:lnTo>
                <a:close/>
                <a:moveTo>
                  <a:pt x="48921" y="21254"/>
                </a:moveTo>
                <a:lnTo>
                  <a:pt x="48921" y="25314"/>
                </a:lnTo>
                <a:lnTo>
                  <a:pt x="44278" y="25314"/>
                </a:lnTo>
                <a:lnTo>
                  <a:pt x="44278" y="21254"/>
                </a:lnTo>
                <a:close/>
                <a:moveTo>
                  <a:pt x="53997" y="21254"/>
                </a:moveTo>
                <a:lnTo>
                  <a:pt x="53997" y="25314"/>
                </a:lnTo>
                <a:lnTo>
                  <a:pt x="49505" y="25314"/>
                </a:lnTo>
                <a:lnTo>
                  <a:pt x="49505" y="21254"/>
                </a:lnTo>
                <a:close/>
                <a:moveTo>
                  <a:pt x="14276" y="19115"/>
                </a:moveTo>
                <a:cubicBezTo>
                  <a:pt x="15486" y="19872"/>
                  <a:pt x="16695" y="20627"/>
                  <a:pt x="17927" y="21383"/>
                </a:cubicBezTo>
                <a:lnTo>
                  <a:pt x="17927" y="25358"/>
                </a:lnTo>
                <a:cubicBezTo>
                  <a:pt x="16695" y="24796"/>
                  <a:pt x="15486" y="24235"/>
                  <a:pt x="14276" y="23673"/>
                </a:cubicBezTo>
                <a:lnTo>
                  <a:pt x="14276" y="19115"/>
                </a:lnTo>
                <a:close/>
                <a:moveTo>
                  <a:pt x="2181" y="18921"/>
                </a:moveTo>
                <a:cubicBezTo>
                  <a:pt x="3261" y="19417"/>
                  <a:pt x="4341" y="19915"/>
                  <a:pt x="5400" y="20411"/>
                </a:cubicBezTo>
                <a:lnTo>
                  <a:pt x="5400" y="26458"/>
                </a:lnTo>
                <a:cubicBezTo>
                  <a:pt x="4341" y="26178"/>
                  <a:pt x="3261" y="25876"/>
                  <a:pt x="2181" y="25574"/>
                </a:cubicBezTo>
                <a:lnTo>
                  <a:pt x="2181" y="18921"/>
                </a:lnTo>
                <a:close/>
                <a:moveTo>
                  <a:pt x="70888" y="19224"/>
                </a:moveTo>
                <a:lnTo>
                  <a:pt x="70888" y="25746"/>
                </a:lnTo>
                <a:cubicBezTo>
                  <a:pt x="70024" y="25983"/>
                  <a:pt x="69181" y="26222"/>
                  <a:pt x="68317" y="26458"/>
                </a:cubicBezTo>
                <a:lnTo>
                  <a:pt x="68317" y="20411"/>
                </a:lnTo>
                <a:cubicBezTo>
                  <a:pt x="69181" y="20001"/>
                  <a:pt x="70024" y="19612"/>
                  <a:pt x="70888" y="19224"/>
                </a:cubicBezTo>
                <a:close/>
                <a:moveTo>
                  <a:pt x="6135" y="20736"/>
                </a:moveTo>
                <a:cubicBezTo>
                  <a:pt x="7258" y="21254"/>
                  <a:pt x="8358" y="21772"/>
                  <a:pt x="9481" y="22268"/>
                </a:cubicBezTo>
                <a:lnTo>
                  <a:pt x="9481" y="27604"/>
                </a:lnTo>
                <a:cubicBezTo>
                  <a:pt x="8358" y="27279"/>
                  <a:pt x="7258" y="26977"/>
                  <a:pt x="6135" y="26674"/>
                </a:cubicBezTo>
                <a:lnTo>
                  <a:pt x="6135" y="20736"/>
                </a:lnTo>
                <a:close/>
                <a:moveTo>
                  <a:pt x="67582" y="20736"/>
                </a:moveTo>
                <a:lnTo>
                  <a:pt x="67582" y="26674"/>
                </a:lnTo>
                <a:cubicBezTo>
                  <a:pt x="66482" y="26977"/>
                  <a:pt x="65358" y="27279"/>
                  <a:pt x="64256" y="27604"/>
                </a:cubicBezTo>
                <a:lnTo>
                  <a:pt x="64256" y="22268"/>
                </a:lnTo>
                <a:cubicBezTo>
                  <a:pt x="65358" y="21772"/>
                  <a:pt x="66482" y="21254"/>
                  <a:pt x="67582" y="20736"/>
                </a:cubicBezTo>
                <a:close/>
                <a:moveTo>
                  <a:pt x="10195" y="22614"/>
                </a:moveTo>
                <a:cubicBezTo>
                  <a:pt x="11318" y="23111"/>
                  <a:pt x="12419" y="23630"/>
                  <a:pt x="13542" y="24148"/>
                </a:cubicBezTo>
                <a:lnTo>
                  <a:pt x="13542" y="28727"/>
                </a:lnTo>
                <a:cubicBezTo>
                  <a:pt x="12419" y="28425"/>
                  <a:pt x="11318" y="28100"/>
                  <a:pt x="10195" y="27797"/>
                </a:cubicBezTo>
                <a:lnTo>
                  <a:pt x="10195" y="22614"/>
                </a:lnTo>
                <a:close/>
                <a:moveTo>
                  <a:pt x="63522" y="22614"/>
                </a:moveTo>
                <a:lnTo>
                  <a:pt x="63522" y="27797"/>
                </a:lnTo>
                <a:cubicBezTo>
                  <a:pt x="62421" y="28100"/>
                  <a:pt x="61298" y="28425"/>
                  <a:pt x="60175" y="28727"/>
                </a:cubicBezTo>
                <a:lnTo>
                  <a:pt x="60175" y="24148"/>
                </a:lnTo>
                <a:cubicBezTo>
                  <a:pt x="61298" y="23630"/>
                  <a:pt x="62421" y="23111"/>
                  <a:pt x="63522" y="22614"/>
                </a:cubicBezTo>
                <a:close/>
                <a:moveTo>
                  <a:pt x="59461" y="24471"/>
                </a:moveTo>
                <a:lnTo>
                  <a:pt x="59461" y="28921"/>
                </a:lnTo>
                <a:cubicBezTo>
                  <a:pt x="58360" y="29223"/>
                  <a:pt x="57281" y="29525"/>
                  <a:pt x="56178" y="29850"/>
                </a:cubicBezTo>
                <a:lnTo>
                  <a:pt x="56178" y="25983"/>
                </a:lnTo>
                <a:cubicBezTo>
                  <a:pt x="57281" y="25487"/>
                  <a:pt x="58360" y="24990"/>
                  <a:pt x="59461" y="24471"/>
                </a:cubicBezTo>
                <a:close/>
                <a:moveTo>
                  <a:pt x="14276" y="24471"/>
                </a:moveTo>
                <a:cubicBezTo>
                  <a:pt x="15486" y="25033"/>
                  <a:pt x="16695" y="25594"/>
                  <a:pt x="17927" y="26156"/>
                </a:cubicBezTo>
                <a:lnTo>
                  <a:pt x="17927" y="29937"/>
                </a:lnTo>
                <a:cubicBezTo>
                  <a:pt x="16695" y="29612"/>
                  <a:pt x="15486" y="29266"/>
                  <a:pt x="14276" y="28921"/>
                </a:cubicBezTo>
                <a:lnTo>
                  <a:pt x="14276" y="24471"/>
                </a:lnTo>
                <a:close/>
                <a:moveTo>
                  <a:pt x="24666" y="25897"/>
                </a:moveTo>
                <a:lnTo>
                  <a:pt x="24666" y="29980"/>
                </a:lnTo>
                <a:lnTo>
                  <a:pt x="20087" y="29980"/>
                </a:lnTo>
                <a:lnTo>
                  <a:pt x="20087" y="25897"/>
                </a:lnTo>
                <a:close/>
                <a:moveTo>
                  <a:pt x="29893" y="25897"/>
                </a:moveTo>
                <a:lnTo>
                  <a:pt x="29893" y="29980"/>
                </a:lnTo>
                <a:lnTo>
                  <a:pt x="25249" y="29980"/>
                </a:lnTo>
                <a:lnTo>
                  <a:pt x="25249" y="25897"/>
                </a:lnTo>
                <a:close/>
                <a:moveTo>
                  <a:pt x="34299" y="25897"/>
                </a:moveTo>
                <a:lnTo>
                  <a:pt x="34299" y="29980"/>
                </a:lnTo>
                <a:lnTo>
                  <a:pt x="30476" y="29980"/>
                </a:lnTo>
                <a:lnTo>
                  <a:pt x="30476" y="25897"/>
                </a:lnTo>
                <a:close/>
                <a:moveTo>
                  <a:pt x="38792" y="25897"/>
                </a:moveTo>
                <a:lnTo>
                  <a:pt x="38792" y="29980"/>
                </a:lnTo>
                <a:lnTo>
                  <a:pt x="34882" y="29980"/>
                </a:lnTo>
                <a:lnTo>
                  <a:pt x="34882" y="25897"/>
                </a:lnTo>
                <a:close/>
                <a:moveTo>
                  <a:pt x="43694" y="25897"/>
                </a:moveTo>
                <a:lnTo>
                  <a:pt x="43694" y="29980"/>
                </a:lnTo>
                <a:lnTo>
                  <a:pt x="39374" y="29980"/>
                </a:lnTo>
                <a:lnTo>
                  <a:pt x="39374" y="25897"/>
                </a:lnTo>
                <a:close/>
                <a:moveTo>
                  <a:pt x="48921" y="25897"/>
                </a:moveTo>
                <a:lnTo>
                  <a:pt x="48921" y="29980"/>
                </a:lnTo>
                <a:lnTo>
                  <a:pt x="44278" y="29980"/>
                </a:lnTo>
                <a:lnTo>
                  <a:pt x="44278" y="25897"/>
                </a:lnTo>
                <a:close/>
                <a:moveTo>
                  <a:pt x="53997" y="25897"/>
                </a:moveTo>
                <a:lnTo>
                  <a:pt x="53997" y="29980"/>
                </a:lnTo>
                <a:lnTo>
                  <a:pt x="49505" y="29980"/>
                </a:lnTo>
                <a:lnTo>
                  <a:pt x="49505" y="25897"/>
                </a:lnTo>
                <a:close/>
                <a:moveTo>
                  <a:pt x="2181" y="26329"/>
                </a:moveTo>
                <a:cubicBezTo>
                  <a:pt x="3261" y="26631"/>
                  <a:pt x="4341" y="26913"/>
                  <a:pt x="5400" y="27215"/>
                </a:cubicBezTo>
                <a:lnTo>
                  <a:pt x="5400" y="33176"/>
                </a:lnTo>
                <a:cubicBezTo>
                  <a:pt x="4341" y="33090"/>
                  <a:pt x="3261" y="33004"/>
                  <a:pt x="2181" y="32917"/>
                </a:cubicBezTo>
                <a:lnTo>
                  <a:pt x="2181" y="26329"/>
                </a:lnTo>
                <a:close/>
                <a:moveTo>
                  <a:pt x="70888" y="26502"/>
                </a:moveTo>
                <a:lnTo>
                  <a:pt x="70888" y="32960"/>
                </a:lnTo>
                <a:cubicBezTo>
                  <a:pt x="70024" y="33047"/>
                  <a:pt x="69181" y="33111"/>
                  <a:pt x="68317" y="33176"/>
                </a:cubicBezTo>
                <a:lnTo>
                  <a:pt x="68317" y="27215"/>
                </a:lnTo>
                <a:cubicBezTo>
                  <a:pt x="69181" y="26977"/>
                  <a:pt x="70024" y="26740"/>
                  <a:pt x="70888" y="26502"/>
                </a:cubicBezTo>
                <a:close/>
                <a:moveTo>
                  <a:pt x="6135" y="27431"/>
                </a:moveTo>
                <a:cubicBezTo>
                  <a:pt x="7258" y="27734"/>
                  <a:pt x="8358" y="28036"/>
                  <a:pt x="9481" y="28359"/>
                </a:cubicBezTo>
                <a:lnTo>
                  <a:pt x="9481" y="33522"/>
                </a:lnTo>
                <a:cubicBezTo>
                  <a:pt x="8358" y="33436"/>
                  <a:pt x="7258" y="33327"/>
                  <a:pt x="6135" y="33240"/>
                </a:cubicBezTo>
                <a:lnTo>
                  <a:pt x="6135" y="27431"/>
                </a:lnTo>
                <a:close/>
                <a:moveTo>
                  <a:pt x="67582" y="27431"/>
                </a:moveTo>
                <a:lnTo>
                  <a:pt x="67582" y="33240"/>
                </a:lnTo>
                <a:cubicBezTo>
                  <a:pt x="66482" y="33327"/>
                  <a:pt x="65358" y="33436"/>
                  <a:pt x="64256" y="33522"/>
                </a:cubicBezTo>
                <a:lnTo>
                  <a:pt x="64256" y="28359"/>
                </a:lnTo>
                <a:cubicBezTo>
                  <a:pt x="65358" y="28036"/>
                  <a:pt x="66482" y="27734"/>
                  <a:pt x="67582" y="27431"/>
                </a:cubicBezTo>
                <a:close/>
                <a:moveTo>
                  <a:pt x="10195" y="28554"/>
                </a:moveTo>
                <a:cubicBezTo>
                  <a:pt x="11318" y="28857"/>
                  <a:pt x="12419" y="29180"/>
                  <a:pt x="13542" y="29482"/>
                </a:cubicBezTo>
                <a:lnTo>
                  <a:pt x="13542" y="33845"/>
                </a:lnTo>
                <a:cubicBezTo>
                  <a:pt x="12419" y="33759"/>
                  <a:pt x="11318" y="33672"/>
                  <a:pt x="10195" y="33586"/>
                </a:cubicBezTo>
                <a:lnTo>
                  <a:pt x="10195" y="28554"/>
                </a:lnTo>
                <a:close/>
                <a:moveTo>
                  <a:pt x="63522" y="28554"/>
                </a:moveTo>
                <a:lnTo>
                  <a:pt x="63522" y="33586"/>
                </a:lnTo>
                <a:cubicBezTo>
                  <a:pt x="62421" y="33672"/>
                  <a:pt x="61298" y="33759"/>
                  <a:pt x="60175" y="33845"/>
                </a:cubicBezTo>
                <a:lnTo>
                  <a:pt x="60175" y="29482"/>
                </a:lnTo>
                <a:cubicBezTo>
                  <a:pt x="61298" y="29180"/>
                  <a:pt x="62421" y="28857"/>
                  <a:pt x="63522" y="28554"/>
                </a:cubicBezTo>
                <a:close/>
                <a:moveTo>
                  <a:pt x="24666" y="30541"/>
                </a:moveTo>
                <a:lnTo>
                  <a:pt x="24666" y="34040"/>
                </a:lnTo>
                <a:lnTo>
                  <a:pt x="20087" y="34040"/>
                </a:lnTo>
                <a:lnTo>
                  <a:pt x="20087" y="30541"/>
                </a:lnTo>
                <a:close/>
                <a:moveTo>
                  <a:pt x="29893" y="30541"/>
                </a:moveTo>
                <a:lnTo>
                  <a:pt x="29893" y="34040"/>
                </a:lnTo>
                <a:lnTo>
                  <a:pt x="25249" y="34040"/>
                </a:lnTo>
                <a:lnTo>
                  <a:pt x="25249" y="30541"/>
                </a:lnTo>
                <a:close/>
                <a:moveTo>
                  <a:pt x="34299" y="30541"/>
                </a:moveTo>
                <a:lnTo>
                  <a:pt x="34299" y="34040"/>
                </a:lnTo>
                <a:lnTo>
                  <a:pt x="30476" y="34040"/>
                </a:lnTo>
                <a:lnTo>
                  <a:pt x="30476" y="30541"/>
                </a:lnTo>
                <a:close/>
                <a:moveTo>
                  <a:pt x="38792" y="30541"/>
                </a:moveTo>
                <a:lnTo>
                  <a:pt x="38792" y="34040"/>
                </a:lnTo>
                <a:lnTo>
                  <a:pt x="34882" y="34040"/>
                </a:lnTo>
                <a:lnTo>
                  <a:pt x="34882" y="30541"/>
                </a:lnTo>
                <a:close/>
                <a:moveTo>
                  <a:pt x="43694" y="30541"/>
                </a:moveTo>
                <a:lnTo>
                  <a:pt x="43694" y="34040"/>
                </a:lnTo>
                <a:lnTo>
                  <a:pt x="39374" y="34040"/>
                </a:lnTo>
                <a:lnTo>
                  <a:pt x="39374" y="30541"/>
                </a:lnTo>
                <a:close/>
                <a:moveTo>
                  <a:pt x="48921" y="30541"/>
                </a:moveTo>
                <a:lnTo>
                  <a:pt x="48921" y="34040"/>
                </a:lnTo>
                <a:lnTo>
                  <a:pt x="44278" y="34040"/>
                </a:lnTo>
                <a:lnTo>
                  <a:pt x="44278" y="30541"/>
                </a:lnTo>
                <a:close/>
                <a:moveTo>
                  <a:pt x="53997" y="30541"/>
                </a:moveTo>
                <a:lnTo>
                  <a:pt x="53997" y="34040"/>
                </a:lnTo>
                <a:lnTo>
                  <a:pt x="49505" y="34040"/>
                </a:lnTo>
                <a:lnTo>
                  <a:pt x="49505" y="30541"/>
                </a:lnTo>
                <a:close/>
                <a:moveTo>
                  <a:pt x="59461" y="29677"/>
                </a:moveTo>
                <a:lnTo>
                  <a:pt x="59461" y="33911"/>
                </a:lnTo>
                <a:cubicBezTo>
                  <a:pt x="58360" y="33997"/>
                  <a:pt x="57281" y="34104"/>
                  <a:pt x="56178" y="34191"/>
                </a:cubicBezTo>
                <a:lnTo>
                  <a:pt x="56178" y="30585"/>
                </a:lnTo>
                <a:cubicBezTo>
                  <a:pt x="57281" y="30282"/>
                  <a:pt x="58360" y="29980"/>
                  <a:pt x="59461" y="29677"/>
                </a:cubicBezTo>
                <a:close/>
                <a:moveTo>
                  <a:pt x="14276" y="29677"/>
                </a:moveTo>
                <a:cubicBezTo>
                  <a:pt x="15486" y="30023"/>
                  <a:pt x="16695" y="30369"/>
                  <a:pt x="17927" y="30692"/>
                </a:cubicBezTo>
                <a:lnTo>
                  <a:pt x="17927" y="34213"/>
                </a:lnTo>
                <a:cubicBezTo>
                  <a:pt x="16695" y="34127"/>
                  <a:pt x="15486" y="34018"/>
                  <a:pt x="14276" y="33911"/>
                </a:cubicBezTo>
                <a:lnTo>
                  <a:pt x="14276" y="29677"/>
                </a:lnTo>
                <a:close/>
                <a:moveTo>
                  <a:pt x="24666" y="34623"/>
                </a:moveTo>
                <a:lnTo>
                  <a:pt x="24666" y="38101"/>
                </a:lnTo>
                <a:lnTo>
                  <a:pt x="20087" y="38101"/>
                </a:lnTo>
                <a:lnTo>
                  <a:pt x="20087" y="34623"/>
                </a:lnTo>
                <a:close/>
                <a:moveTo>
                  <a:pt x="29893" y="34623"/>
                </a:moveTo>
                <a:lnTo>
                  <a:pt x="29893" y="38101"/>
                </a:lnTo>
                <a:lnTo>
                  <a:pt x="25249" y="38101"/>
                </a:lnTo>
                <a:lnTo>
                  <a:pt x="25249" y="34623"/>
                </a:lnTo>
                <a:close/>
                <a:moveTo>
                  <a:pt x="34299" y="34623"/>
                </a:moveTo>
                <a:lnTo>
                  <a:pt x="34299" y="38101"/>
                </a:lnTo>
                <a:lnTo>
                  <a:pt x="30476" y="38101"/>
                </a:lnTo>
                <a:lnTo>
                  <a:pt x="30476" y="34623"/>
                </a:lnTo>
                <a:close/>
                <a:moveTo>
                  <a:pt x="38792" y="34623"/>
                </a:moveTo>
                <a:lnTo>
                  <a:pt x="38792" y="38101"/>
                </a:lnTo>
                <a:lnTo>
                  <a:pt x="34882" y="38101"/>
                </a:lnTo>
                <a:lnTo>
                  <a:pt x="34882" y="34623"/>
                </a:lnTo>
                <a:close/>
                <a:moveTo>
                  <a:pt x="43694" y="34623"/>
                </a:moveTo>
                <a:lnTo>
                  <a:pt x="43694" y="38101"/>
                </a:lnTo>
                <a:lnTo>
                  <a:pt x="39374" y="38101"/>
                </a:lnTo>
                <a:lnTo>
                  <a:pt x="39374" y="34623"/>
                </a:lnTo>
                <a:close/>
                <a:moveTo>
                  <a:pt x="48921" y="34623"/>
                </a:moveTo>
                <a:lnTo>
                  <a:pt x="48921" y="38101"/>
                </a:lnTo>
                <a:lnTo>
                  <a:pt x="44278" y="38101"/>
                </a:lnTo>
                <a:lnTo>
                  <a:pt x="44278" y="34623"/>
                </a:lnTo>
                <a:close/>
                <a:moveTo>
                  <a:pt x="53997" y="34623"/>
                </a:moveTo>
                <a:lnTo>
                  <a:pt x="53997" y="38101"/>
                </a:lnTo>
                <a:lnTo>
                  <a:pt x="49505" y="38101"/>
                </a:lnTo>
                <a:lnTo>
                  <a:pt x="49505" y="34623"/>
                </a:lnTo>
                <a:close/>
                <a:moveTo>
                  <a:pt x="14276" y="34645"/>
                </a:moveTo>
                <a:cubicBezTo>
                  <a:pt x="15486" y="34732"/>
                  <a:pt x="16695" y="34839"/>
                  <a:pt x="17927" y="34948"/>
                </a:cubicBezTo>
                <a:lnTo>
                  <a:pt x="17927" y="37928"/>
                </a:lnTo>
                <a:cubicBezTo>
                  <a:pt x="16695" y="38101"/>
                  <a:pt x="15486" y="38274"/>
                  <a:pt x="14276" y="38447"/>
                </a:cubicBezTo>
                <a:lnTo>
                  <a:pt x="14276" y="34645"/>
                </a:lnTo>
                <a:close/>
                <a:moveTo>
                  <a:pt x="59461" y="34645"/>
                </a:moveTo>
                <a:lnTo>
                  <a:pt x="59461" y="38447"/>
                </a:lnTo>
                <a:cubicBezTo>
                  <a:pt x="58360" y="38295"/>
                  <a:pt x="57281" y="38144"/>
                  <a:pt x="56178" y="37971"/>
                </a:cubicBezTo>
                <a:lnTo>
                  <a:pt x="56178" y="34904"/>
                </a:lnTo>
                <a:cubicBezTo>
                  <a:pt x="57281" y="34818"/>
                  <a:pt x="58360" y="34732"/>
                  <a:pt x="59461" y="34645"/>
                </a:cubicBezTo>
                <a:close/>
                <a:moveTo>
                  <a:pt x="10195" y="34300"/>
                </a:moveTo>
                <a:cubicBezTo>
                  <a:pt x="11318" y="34386"/>
                  <a:pt x="12419" y="34493"/>
                  <a:pt x="13542" y="34580"/>
                </a:cubicBezTo>
                <a:lnTo>
                  <a:pt x="13542" y="38554"/>
                </a:lnTo>
                <a:cubicBezTo>
                  <a:pt x="12419" y="38726"/>
                  <a:pt x="11318" y="38879"/>
                  <a:pt x="10195" y="39051"/>
                </a:cubicBezTo>
                <a:lnTo>
                  <a:pt x="10195" y="34300"/>
                </a:lnTo>
                <a:close/>
                <a:moveTo>
                  <a:pt x="63522" y="34300"/>
                </a:moveTo>
                <a:lnTo>
                  <a:pt x="63522" y="39051"/>
                </a:lnTo>
                <a:cubicBezTo>
                  <a:pt x="62421" y="38879"/>
                  <a:pt x="61298" y="38726"/>
                  <a:pt x="60175" y="38554"/>
                </a:cubicBezTo>
                <a:lnTo>
                  <a:pt x="60175" y="34580"/>
                </a:lnTo>
                <a:cubicBezTo>
                  <a:pt x="61298" y="34493"/>
                  <a:pt x="62421" y="34386"/>
                  <a:pt x="63522" y="34300"/>
                </a:cubicBezTo>
                <a:close/>
                <a:moveTo>
                  <a:pt x="6135" y="33975"/>
                </a:moveTo>
                <a:cubicBezTo>
                  <a:pt x="7258" y="34061"/>
                  <a:pt x="8358" y="34148"/>
                  <a:pt x="9481" y="34234"/>
                </a:cubicBezTo>
                <a:lnTo>
                  <a:pt x="9481" y="39158"/>
                </a:lnTo>
                <a:cubicBezTo>
                  <a:pt x="8358" y="39311"/>
                  <a:pt x="7258" y="39461"/>
                  <a:pt x="6135" y="39634"/>
                </a:cubicBezTo>
                <a:lnTo>
                  <a:pt x="6135" y="33975"/>
                </a:lnTo>
                <a:close/>
                <a:moveTo>
                  <a:pt x="67582" y="33975"/>
                </a:moveTo>
                <a:lnTo>
                  <a:pt x="67582" y="39634"/>
                </a:lnTo>
                <a:cubicBezTo>
                  <a:pt x="66482" y="39461"/>
                  <a:pt x="65358" y="39311"/>
                  <a:pt x="64256" y="39158"/>
                </a:cubicBezTo>
                <a:lnTo>
                  <a:pt x="64256" y="34234"/>
                </a:lnTo>
                <a:cubicBezTo>
                  <a:pt x="65358" y="34148"/>
                  <a:pt x="66482" y="34061"/>
                  <a:pt x="67582" y="33975"/>
                </a:cubicBezTo>
                <a:close/>
                <a:moveTo>
                  <a:pt x="70888" y="33695"/>
                </a:moveTo>
                <a:lnTo>
                  <a:pt x="70888" y="40109"/>
                </a:lnTo>
                <a:cubicBezTo>
                  <a:pt x="70024" y="39979"/>
                  <a:pt x="69181" y="39872"/>
                  <a:pt x="68317" y="39742"/>
                </a:cubicBezTo>
                <a:lnTo>
                  <a:pt x="68317" y="33911"/>
                </a:lnTo>
                <a:cubicBezTo>
                  <a:pt x="69181" y="33845"/>
                  <a:pt x="70024" y="33759"/>
                  <a:pt x="70888" y="33695"/>
                </a:cubicBezTo>
                <a:close/>
                <a:moveTo>
                  <a:pt x="2181" y="33629"/>
                </a:moveTo>
                <a:cubicBezTo>
                  <a:pt x="3261" y="33738"/>
                  <a:pt x="4341" y="33824"/>
                  <a:pt x="5400" y="33911"/>
                </a:cubicBezTo>
                <a:lnTo>
                  <a:pt x="5400" y="39742"/>
                </a:lnTo>
                <a:cubicBezTo>
                  <a:pt x="4341" y="39893"/>
                  <a:pt x="3261" y="40045"/>
                  <a:pt x="2181" y="40195"/>
                </a:cubicBezTo>
                <a:lnTo>
                  <a:pt x="2181" y="33629"/>
                </a:lnTo>
                <a:close/>
                <a:moveTo>
                  <a:pt x="24666" y="38683"/>
                </a:moveTo>
                <a:lnTo>
                  <a:pt x="24666" y="40800"/>
                </a:lnTo>
                <a:lnTo>
                  <a:pt x="20087" y="40800"/>
                </a:lnTo>
                <a:lnTo>
                  <a:pt x="20087" y="38683"/>
                </a:lnTo>
                <a:close/>
                <a:moveTo>
                  <a:pt x="29893" y="38683"/>
                </a:moveTo>
                <a:lnTo>
                  <a:pt x="29893" y="40800"/>
                </a:lnTo>
                <a:lnTo>
                  <a:pt x="25249" y="40800"/>
                </a:lnTo>
                <a:lnTo>
                  <a:pt x="25249" y="38683"/>
                </a:lnTo>
                <a:close/>
                <a:moveTo>
                  <a:pt x="34299" y="38683"/>
                </a:moveTo>
                <a:lnTo>
                  <a:pt x="34299" y="40800"/>
                </a:lnTo>
                <a:lnTo>
                  <a:pt x="30476" y="40800"/>
                </a:lnTo>
                <a:lnTo>
                  <a:pt x="30476" y="38683"/>
                </a:lnTo>
                <a:close/>
                <a:moveTo>
                  <a:pt x="38792" y="38683"/>
                </a:moveTo>
                <a:lnTo>
                  <a:pt x="38792" y="40800"/>
                </a:lnTo>
                <a:lnTo>
                  <a:pt x="34882" y="40800"/>
                </a:lnTo>
                <a:lnTo>
                  <a:pt x="34882" y="38683"/>
                </a:lnTo>
                <a:close/>
                <a:moveTo>
                  <a:pt x="43694" y="38683"/>
                </a:moveTo>
                <a:lnTo>
                  <a:pt x="43694" y="40800"/>
                </a:lnTo>
                <a:lnTo>
                  <a:pt x="39374" y="40800"/>
                </a:lnTo>
                <a:lnTo>
                  <a:pt x="39374" y="38683"/>
                </a:lnTo>
                <a:close/>
                <a:moveTo>
                  <a:pt x="48921" y="38683"/>
                </a:moveTo>
                <a:lnTo>
                  <a:pt x="48921" y="40800"/>
                </a:lnTo>
                <a:lnTo>
                  <a:pt x="44278" y="40800"/>
                </a:lnTo>
                <a:lnTo>
                  <a:pt x="44278" y="38683"/>
                </a:lnTo>
                <a:close/>
                <a:moveTo>
                  <a:pt x="53997" y="38683"/>
                </a:moveTo>
                <a:lnTo>
                  <a:pt x="53997" y="40800"/>
                </a:lnTo>
                <a:lnTo>
                  <a:pt x="49505" y="40800"/>
                </a:lnTo>
                <a:lnTo>
                  <a:pt x="49505" y="38683"/>
                </a:lnTo>
                <a:close/>
                <a:moveTo>
                  <a:pt x="17927" y="38663"/>
                </a:moveTo>
                <a:lnTo>
                  <a:pt x="17927" y="40477"/>
                </a:lnTo>
                <a:cubicBezTo>
                  <a:pt x="16695" y="40973"/>
                  <a:pt x="15486" y="41470"/>
                  <a:pt x="14276" y="41966"/>
                </a:cubicBezTo>
                <a:lnTo>
                  <a:pt x="14276" y="39181"/>
                </a:lnTo>
                <a:cubicBezTo>
                  <a:pt x="15486" y="39008"/>
                  <a:pt x="16695" y="38835"/>
                  <a:pt x="17927" y="38663"/>
                </a:cubicBezTo>
                <a:close/>
                <a:moveTo>
                  <a:pt x="56178" y="38706"/>
                </a:moveTo>
                <a:cubicBezTo>
                  <a:pt x="57281" y="38856"/>
                  <a:pt x="58360" y="39029"/>
                  <a:pt x="59461" y="39181"/>
                </a:cubicBezTo>
                <a:lnTo>
                  <a:pt x="59461" y="41966"/>
                </a:lnTo>
                <a:cubicBezTo>
                  <a:pt x="58360" y="41514"/>
                  <a:pt x="57281" y="41082"/>
                  <a:pt x="56178" y="40627"/>
                </a:cubicBezTo>
                <a:lnTo>
                  <a:pt x="56178" y="38706"/>
                </a:lnTo>
                <a:close/>
                <a:moveTo>
                  <a:pt x="13542" y="39288"/>
                </a:moveTo>
                <a:lnTo>
                  <a:pt x="13542" y="42248"/>
                </a:lnTo>
                <a:cubicBezTo>
                  <a:pt x="12419" y="42701"/>
                  <a:pt x="11318" y="43155"/>
                  <a:pt x="10195" y="43608"/>
                </a:cubicBezTo>
                <a:lnTo>
                  <a:pt x="10195" y="39763"/>
                </a:lnTo>
                <a:cubicBezTo>
                  <a:pt x="11318" y="39613"/>
                  <a:pt x="12419" y="39440"/>
                  <a:pt x="13542" y="39288"/>
                </a:cubicBezTo>
                <a:close/>
                <a:moveTo>
                  <a:pt x="60175" y="39288"/>
                </a:moveTo>
                <a:cubicBezTo>
                  <a:pt x="61298" y="39440"/>
                  <a:pt x="62421" y="39613"/>
                  <a:pt x="63522" y="39763"/>
                </a:cubicBezTo>
                <a:lnTo>
                  <a:pt x="63522" y="43608"/>
                </a:lnTo>
                <a:cubicBezTo>
                  <a:pt x="62421" y="43155"/>
                  <a:pt x="61298" y="42701"/>
                  <a:pt x="60175" y="42248"/>
                </a:cubicBezTo>
                <a:lnTo>
                  <a:pt x="60175" y="39288"/>
                </a:lnTo>
                <a:close/>
                <a:moveTo>
                  <a:pt x="9481" y="39872"/>
                </a:moveTo>
                <a:lnTo>
                  <a:pt x="9481" y="43910"/>
                </a:lnTo>
                <a:cubicBezTo>
                  <a:pt x="8358" y="44342"/>
                  <a:pt x="7258" y="44797"/>
                  <a:pt x="6135" y="45249"/>
                </a:cubicBezTo>
                <a:lnTo>
                  <a:pt x="6135" y="40368"/>
                </a:lnTo>
                <a:cubicBezTo>
                  <a:pt x="7258" y="40195"/>
                  <a:pt x="8358" y="40045"/>
                  <a:pt x="9481" y="39872"/>
                </a:cubicBezTo>
                <a:close/>
                <a:moveTo>
                  <a:pt x="64256" y="39872"/>
                </a:moveTo>
                <a:cubicBezTo>
                  <a:pt x="65358" y="40045"/>
                  <a:pt x="66482" y="40195"/>
                  <a:pt x="67582" y="40368"/>
                </a:cubicBezTo>
                <a:lnTo>
                  <a:pt x="67582" y="45249"/>
                </a:lnTo>
                <a:cubicBezTo>
                  <a:pt x="66482" y="44797"/>
                  <a:pt x="65358" y="44342"/>
                  <a:pt x="64256" y="43910"/>
                </a:cubicBezTo>
                <a:lnTo>
                  <a:pt x="64256" y="39872"/>
                </a:lnTo>
                <a:close/>
                <a:moveTo>
                  <a:pt x="68317" y="40477"/>
                </a:moveTo>
                <a:cubicBezTo>
                  <a:pt x="69181" y="40584"/>
                  <a:pt x="70024" y="40714"/>
                  <a:pt x="70888" y="40843"/>
                </a:cubicBezTo>
                <a:lnTo>
                  <a:pt x="70888" y="46588"/>
                </a:lnTo>
                <a:cubicBezTo>
                  <a:pt x="70024" y="46243"/>
                  <a:pt x="69181" y="45897"/>
                  <a:pt x="68317" y="45552"/>
                </a:cubicBezTo>
                <a:lnTo>
                  <a:pt x="68317" y="40477"/>
                </a:lnTo>
                <a:close/>
                <a:moveTo>
                  <a:pt x="5400" y="40477"/>
                </a:moveTo>
                <a:lnTo>
                  <a:pt x="5400" y="45552"/>
                </a:lnTo>
                <a:cubicBezTo>
                  <a:pt x="4341" y="45984"/>
                  <a:pt x="3261" y="46416"/>
                  <a:pt x="2181" y="46848"/>
                </a:cubicBezTo>
                <a:lnTo>
                  <a:pt x="2181" y="40930"/>
                </a:lnTo>
                <a:cubicBezTo>
                  <a:pt x="3261" y="40779"/>
                  <a:pt x="4341" y="40627"/>
                  <a:pt x="5400" y="40477"/>
                </a:cubicBezTo>
                <a:close/>
                <a:moveTo>
                  <a:pt x="1101" y="1"/>
                </a:moveTo>
                <a:cubicBezTo>
                  <a:pt x="496" y="1"/>
                  <a:pt x="0" y="497"/>
                  <a:pt x="0" y="1101"/>
                </a:cubicBezTo>
                <a:lnTo>
                  <a:pt x="0" y="47020"/>
                </a:lnTo>
                <a:cubicBezTo>
                  <a:pt x="0" y="47648"/>
                  <a:pt x="432" y="47993"/>
                  <a:pt x="908" y="48057"/>
                </a:cubicBezTo>
                <a:cubicBezTo>
                  <a:pt x="951" y="48080"/>
                  <a:pt x="994" y="48080"/>
                  <a:pt x="1058" y="48080"/>
                </a:cubicBezTo>
                <a:cubicBezTo>
                  <a:pt x="1360" y="48080"/>
                  <a:pt x="1685" y="47971"/>
                  <a:pt x="1901" y="47734"/>
                </a:cubicBezTo>
                <a:cubicBezTo>
                  <a:pt x="3131" y="47259"/>
                  <a:pt x="4341" y="46761"/>
                  <a:pt x="5551" y="46265"/>
                </a:cubicBezTo>
                <a:cubicBezTo>
                  <a:pt x="5620" y="46307"/>
                  <a:pt x="5700" y="46328"/>
                  <a:pt x="5778" y="46328"/>
                </a:cubicBezTo>
                <a:cubicBezTo>
                  <a:pt x="5944" y="46328"/>
                  <a:pt x="6098" y="46232"/>
                  <a:pt x="6112" y="46027"/>
                </a:cubicBezTo>
                <a:cubicBezTo>
                  <a:pt x="7322" y="45552"/>
                  <a:pt x="8531" y="45056"/>
                  <a:pt x="9741" y="44581"/>
                </a:cubicBezTo>
                <a:cubicBezTo>
                  <a:pt x="9772" y="44589"/>
                  <a:pt x="9804" y="44594"/>
                  <a:pt x="9837" y="44594"/>
                </a:cubicBezTo>
                <a:cubicBezTo>
                  <a:pt x="9966" y="44594"/>
                  <a:pt x="10100" y="44528"/>
                  <a:pt x="10152" y="44408"/>
                </a:cubicBezTo>
                <a:cubicBezTo>
                  <a:pt x="12765" y="43349"/>
                  <a:pt x="15356" y="42291"/>
                  <a:pt x="17971" y="41232"/>
                </a:cubicBezTo>
                <a:cubicBezTo>
                  <a:pt x="18108" y="41725"/>
                  <a:pt x="18568" y="41975"/>
                  <a:pt x="19024" y="41975"/>
                </a:cubicBezTo>
                <a:cubicBezTo>
                  <a:pt x="19427" y="41975"/>
                  <a:pt x="19828" y="41779"/>
                  <a:pt x="20001" y="41384"/>
                </a:cubicBezTo>
                <a:lnTo>
                  <a:pt x="54084" y="41384"/>
                </a:lnTo>
                <a:cubicBezTo>
                  <a:pt x="54267" y="41783"/>
                  <a:pt x="54677" y="41983"/>
                  <a:pt x="55088" y="41983"/>
                </a:cubicBezTo>
                <a:cubicBezTo>
                  <a:pt x="55498" y="41983"/>
                  <a:pt x="55909" y="41783"/>
                  <a:pt x="56092" y="41384"/>
                </a:cubicBezTo>
                <a:cubicBezTo>
                  <a:pt x="58576" y="42378"/>
                  <a:pt x="61059" y="43392"/>
                  <a:pt x="63565" y="44408"/>
                </a:cubicBezTo>
                <a:cubicBezTo>
                  <a:pt x="63617" y="44528"/>
                  <a:pt x="63751" y="44594"/>
                  <a:pt x="63890" y="44594"/>
                </a:cubicBezTo>
                <a:cubicBezTo>
                  <a:pt x="63926" y="44594"/>
                  <a:pt x="63962" y="44589"/>
                  <a:pt x="63997" y="44581"/>
                </a:cubicBezTo>
                <a:cubicBezTo>
                  <a:pt x="65186" y="45056"/>
                  <a:pt x="66395" y="45552"/>
                  <a:pt x="67605" y="46027"/>
                </a:cubicBezTo>
                <a:cubicBezTo>
                  <a:pt x="67634" y="46232"/>
                  <a:pt x="67792" y="46328"/>
                  <a:pt x="67952" y="46328"/>
                </a:cubicBezTo>
                <a:cubicBezTo>
                  <a:pt x="68028" y="46328"/>
                  <a:pt x="68104" y="46307"/>
                  <a:pt x="68166" y="46265"/>
                </a:cubicBezTo>
                <a:cubicBezTo>
                  <a:pt x="69094" y="46632"/>
                  <a:pt x="70024" y="47020"/>
                  <a:pt x="70952" y="47388"/>
                </a:cubicBezTo>
                <a:cubicBezTo>
                  <a:pt x="71096" y="47851"/>
                  <a:pt x="71535" y="48078"/>
                  <a:pt x="71971" y="48078"/>
                </a:cubicBezTo>
                <a:cubicBezTo>
                  <a:pt x="72126" y="48078"/>
                  <a:pt x="72280" y="48050"/>
                  <a:pt x="72420" y="47993"/>
                </a:cubicBezTo>
                <a:cubicBezTo>
                  <a:pt x="72486" y="48014"/>
                  <a:pt x="72529" y="48036"/>
                  <a:pt x="72593" y="48057"/>
                </a:cubicBezTo>
                <a:cubicBezTo>
                  <a:pt x="72641" y="48078"/>
                  <a:pt x="72686" y="48088"/>
                  <a:pt x="72727" y="48088"/>
                </a:cubicBezTo>
                <a:cubicBezTo>
                  <a:pt x="72986" y="48088"/>
                  <a:pt x="73110" y="47719"/>
                  <a:pt x="72961" y="47496"/>
                </a:cubicBezTo>
                <a:cubicBezTo>
                  <a:pt x="73025" y="47366"/>
                  <a:pt x="73048" y="47216"/>
                  <a:pt x="73048" y="47020"/>
                </a:cubicBezTo>
                <a:lnTo>
                  <a:pt x="73048" y="1101"/>
                </a:lnTo>
                <a:cubicBezTo>
                  <a:pt x="73048" y="497"/>
                  <a:pt x="72572" y="1"/>
                  <a:pt x="7196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96" name="Google Shape;2496;p4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sp>
        <p:nvSpPr>
          <p:cNvPr id="2497" name="Google Shape;2497;p45"/>
          <p:cNvSpPr txBox="1"/>
          <p:nvPr/>
        </p:nvSpPr>
        <p:spPr>
          <a:xfrm>
            <a:off x="1378803" y="1500299"/>
            <a:ext cx="2385600" cy="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600" ker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8" name="Google Shape;2498;p45"/>
          <p:cNvSpPr txBox="1"/>
          <p:nvPr/>
        </p:nvSpPr>
        <p:spPr>
          <a:xfrm>
            <a:off x="1378803" y="5551879"/>
            <a:ext cx="2385600" cy="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600" ker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9" name="Google Shape;2499;p45"/>
          <p:cNvSpPr txBox="1"/>
          <p:nvPr/>
        </p:nvSpPr>
        <p:spPr>
          <a:xfrm>
            <a:off x="8421231" y="1500299"/>
            <a:ext cx="2385600" cy="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  <a:buSzPts val="1100"/>
            </a:pPr>
            <a:r>
              <a:rPr lang="en"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600" ker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ctr" defTabSz="1219170">
              <a:buClr>
                <a:srgbClr val="000000"/>
              </a:buClr>
            </a:pPr>
            <a:endParaRPr sz="1600" ker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0" name="Google Shape;2500;p45"/>
          <p:cNvSpPr txBox="1"/>
          <p:nvPr/>
        </p:nvSpPr>
        <p:spPr>
          <a:xfrm>
            <a:off x="8418464" y="5551879"/>
            <a:ext cx="2385600" cy="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  <a:buSzPts val="1100"/>
            </a:pPr>
            <a:r>
              <a:rPr lang="en"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cold place. It’s full of iron oxide dust</a:t>
            </a:r>
            <a:endParaRPr sz="1600" ker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ctr" defTabSz="1219170">
              <a:buClr>
                <a:srgbClr val="000000"/>
              </a:buClr>
            </a:pPr>
            <a:endParaRPr sz="1600" ker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1" name="Google Shape;2501;p45"/>
          <p:cNvSpPr txBox="1"/>
          <p:nvPr/>
        </p:nvSpPr>
        <p:spPr>
          <a:xfrm>
            <a:off x="1988600" y="2232033"/>
            <a:ext cx="1166000" cy="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" sz="3867" kern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17%</a:t>
            </a:r>
            <a:endParaRPr sz="3867" kern="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502" name="Google Shape;2502;p45"/>
          <p:cNvSpPr txBox="1"/>
          <p:nvPr/>
        </p:nvSpPr>
        <p:spPr>
          <a:xfrm>
            <a:off x="9033768" y="4897867"/>
            <a:ext cx="1157600" cy="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" sz="3867" kern="0">
                <a:solidFill>
                  <a:srgbClr val="8A4F07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23%</a:t>
            </a:r>
            <a:endParaRPr sz="3867" kern="0">
              <a:solidFill>
                <a:srgbClr val="8A4F07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503" name="Google Shape;2503;p45"/>
          <p:cNvSpPr txBox="1"/>
          <p:nvPr/>
        </p:nvSpPr>
        <p:spPr>
          <a:xfrm>
            <a:off x="9042052" y="2232033"/>
            <a:ext cx="1157600" cy="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" sz="3867" kern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30%</a:t>
            </a:r>
            <a:endParaRPr sz="3867" kern="0">
              <a:solidFill>
                <a:srgbClr val="CC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504" name="Google Shape;2504;p45"/>
          <p:cNvSpPr txBox="1"/>
          <p:nvPr/>
        </p:nvSpPr>
        <p:spPr>
          <a:xfrm>
            <a:off x="1988599" y="4897867"/>
            <a:ext cx="1166000" cy="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lnSpc>
                <a:spcPct val="115000"/>
              </a:lnSpc>
              <a:buClr>
                <a:srgbClr val="000000"/>
              </a:buClr>
            </a:pPr>
            <a:r>
              <a:rPr lang="en" sz="3867" kern="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30%</a:t>
            </a:r>
            <a:endParaRPr sz="3867" kern="0">
              <a:solidFill>
                <a:srgbClr val="F9D93D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505" name="Google Shape;2505;p45"/>
          <p:cNvSpPr/>
          <p:nvPr/>
        </p:nvSpPr>
        <p:spPr>
          <a:xfrm>
            <a:off x="6150167" y="4025900"/>
            <a:ext cx="1914000" cy="1224000"/>
          </a:xfrm>
          <a:prstGeom prst="rect">
            <a:avLst/>
          </a:prstGeom>
          <a:solidFill>
            <a:srgbClr val="8A4F07">
              <a:alpha val="318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506" name="Google Shape;2506;p45"/>
          <p:cNvSpPr/>
          <p:nvPr/>
        </p:nvSpPr>
        <p:spPr>
          <a:xfrm>
            <a:off x="6150167" y="2616200"/>
            <a:ext cx="1914000" cy="1224000"/>
          </a:xfrm>
          <a:prstGeom prst="rect">
            <a:avLst/>
          </a:prstGeom>
          <a:solidFill>
            <a:srgbClr val="CC0000">
              <a:alpha val="318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507" name="Google Shape;2507;p45"/>
          <p:cNvSpPr/>
          <p:nvPr/>
        </p:nvSpPr>
        <p:spPr>
          <a:xfrm>
            <a:off x="4102100" y="4025900"/>
            <a:ext cx="1914000" cy="1224000"/>
          </a:xfrm>
          <a:prstGeom prst="rect">
            <a:avLst/>
          </a:prstGeom>
          <a:solidFill>
            <a:srgbClr val="F9D93D">
              <a:alpha val="3127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508" name="Google Shape;2508;p45"/>
          <p:cNvSpPr/>
          <p:nvPr/>
        </p:nvSpPr>
        <p:spPr>
          <a:xfrm>
            <a:off x="4102100" y="2616200"/>
            <a:ext cx="1914000" cy="1224000"/>
          </a:xfrm>
          <a:prstGeom prst="rect">
            <a:avLst/>
          </a:prstGeom>
          <a:solidFill>
            <a:srgbClr val="49BA49">
              <a:alpha val="3127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2509" name="Google Shape;2509;p45"/>
          <p:cNvCxnSpPr>
            <a:stCxn id="2505" idx="3"/>
            <a:endCxn id="2502" idx="0"/>
          </p:cNvCxnSpPr>
          <p:nvPr/>
        </p:nvCxnSpPr>
        <p:spPr>
          <a:xfrm>
            <a:off x="8064167" y="4637900"/>
            <a:ext cx="1548400" cy="260000"/>
          </a:xfrm>
          <a:prstGeom prst="bentConnector2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0" name="Google Shape;2510;p45"/>
          <p:cNvCxnSpPr>
            <a:stCxn id="2507" idx="1"/>
            <a:endCxn id="2504" idx="0"/>
          </p:cNvCxnSpPr>
          <p:nvPr/>
        </p:nvCxnSpPr>
        <p:spPr>
          <a:xfrm flipH="1">
            <a:off x="2571700" y="4637900"/>
            <a:ext cx="1530400" cy="2600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1" name="Google Shape;2511;p45"/>
          <p:cNvCxnSpPr>
            <a:stCxn id="2508" idx="1"/>
            <a:endCxn id="2501" idx="2"/>
          </p:cNvCxnSpPr>
          <p:nvPr/>
        </p:nvCxnSpPr>
        <p:spPr>
          <a:xfrm rot="10800000">
            <a:off x="2571700" y="2987800"/>
            <a:ext cx="1530400" cy="2404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2" name="Google Shape;2512;p45"/>
          <p:cNvCxnSpPr>
            <a:stCxn id="2506" idx="3"/>
            <a:endCxn id="2503" idx="2"/>
          </p:cNvCxnSpPr>
          <p:nvPr/>
        </p:nvCxnSpPr>
        <p:spPr>
          <a:xfrm rot="10800000" flipH="1">
            <a:off x="8064167" y="2987800"/>
            <a:ext cx="1556800" cy="240400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p4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Soccer infographics</a:t>
            </a:r>
            <a:endParaRPr/>
          </a:p>
        </p:txBody>
      </p:sp>
      <p:grpSp>
        <p:nvGrpSpPr>
          <p:cNvPr id="2518" name="Google Shape;2518;p46"/>
          <p:cNvGrpSpPr/>
          <p:nvPr/>
        </p:nvGrpSpPr>
        <p:grpSpPr>
          <a:xfrm>
            <a:off x="950967" y="1530567"/>
            <a:ext cx="2931200" cy="1924648"/>
            <a:chOff x="713225" y="1147925"/>
            <a:chExt cx="2198400" cy="1443486"/>
          </a:xfrm>
        </p:grpSpPr>
        <p:sp>
          <p:nvSpPr>
            <p:cNvPr id="2519" name="Google Shape;2519;p46"/>
            <p:cNvSpPr txBox="1"/>
            <p:nvPr/>
          </p:nvSpPr>
          <p:spPr>
            <a:xfrm>
              <a:off x="713225" y="1747511"/>
              <a:ext cx="2198400" cy="8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spcAft>
                  <a:spcPts val="2133"/>
                </a:spcAft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 and the smallest one in the Solar System—it’s only a bit larger than the Moon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20" name="Google Shape;2520;p46"/>
            <p:cNvSpPr/>
            <p:nvPr/>
          </p:nvSpPr>
          <p:spPr>
            <a:xfrm>
              <a:off x="713225" y="1147925"/>
              <a:ext cx="1728900" cy="399600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  <a:buSzPts val="1100"/>
              </a:pPr>
              <a:r>
                <a:rPr lang="en" sz="2400" kern="0">
                  <a:solidFill>
                    <a:srgbClr val="FFFFFF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400" kern="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521" name="Google Shape;2521;p46"/>
          <p:cNvGrpSpPr/>
          <p:nvPr/>
        </p:nvGrpSpPr>
        <p:grpSpPr>
          <a:xfrm>
            <a:off x="8309833" y="4010100"/>
            <a:ext cx="2931200" cy="1923533"/>
            <a:chOff x="6232375" y="3007575"/>
            <a:chExt cx="2198400" cy="1442650"/>
          </a:xfrm>
        </p:grpSpPr>
        <p:sp>
          <p:nvSpPr>
            <p:cNvPr id="2522" name="Google Shape;2522;p46"/>
            <p:cNvSpPr txBox="1"/>
            <p:nvPr/>
          </p:nvSpPr>
          <p:spPr>
            <a:xfrm>
              <a:off x="6232375" y="3492025"/>
              <a:ext cx="2198400" cy="95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r" defTabSz="1219170">
                <a:buClr>
                  <a:srgbClr val="000000"/>
                </a:buClr>
              </a:pPr>
              <a:r>
                <a:rPr lang="en" sz="1600" kern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Sun. It’s hot and has a very poisonous atmosphere</a:t>
              </a: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r" defTabSz="1219170">
                <a:spcBef>
                  <a:spcPts val="2133"/>
                </a:spcBef>
                <a:spcAft>
                  <a:spcPts val="2133"/>
                </a:spcAft>
                <a:buClr>
                  <a:srgbClr val="000000"/>
                </a:buClr>
              </a:pPr>
              <a:endParaRPr sz="1600" ker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23" name="Google Shape;2523;p46"/>
            <p:cNvSpPr/>
            <p:nvPr/>
          </p:nvSpPr>
          <p:spPr>
            <a:xfrm>
              <a:off x="6701875" y="3007575"/>
              <a:ext cx="1728900" cy="399600"/>
            </a:xfrm>
            <a:prstGeom prst="roundRect">
              <a:avLst>
                <a:gd name="adj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r" defTabSz="1219170">
                <a:buClr>
                  <a:srgbClr val="000000"/>
                </a:buClr>
              </a:pPr>
              <a:r>
                <a:rPr lang="en" sz="2400" kern="0">
                  <a:solidFill>
                    <a:srgbClr val="FFFFFF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Venus</a:t>
              </a:r>
              <a:endParaRPr sz="2400" kern="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524" name="Google Shape;2524;p46"/>
          <p:cNvGrpSpPr/>
          <p:nvPr/>
        </p:nvGrpSpPr>
        <p:grpSpPr>
          <a:xfrm>
            <a:off x="3128333" y="1859370"/>
            <a:ext cx="2720800" cy="3727345"/>
            <a:chOff x="2346250" y="1394527"/>
            <a:chExt cx="2040600" cy="2795509"/>
          </a:xfrm>
        </p:grpSpPr>
        <p:sp>
          <p:nvSpPr>
            <p:cNvPr id="2525" name="Google Shape;2525;p46"/>
            <p:cNvSpPr/>
            <p:nvPr/>
          </p:nvSpPr>
          <p:spPr>
            <a:xfrm>
              <a:off x="2346250" y="3896336"/>
              <a:ext cx="2040600" cy="293700"/>
            </a:xfrm>
            <a:prstGeom prst="ellipse">
              <a:avLst/>
            </a:pr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526" name="Google Shape;2526;p46"/>
            <p:cNvGrpSpPr/>
            <p:nvPr/>
          </p:nvGrpSpPr>
          <p:grpSpPr>
            <a:xfrm>
              <a:off x="2472934" y="1394527"/>
              <a:ext cx="1618433" cy="2659970"/>
              <a:chOff x="1813525" y="1033050"/>
              <a:chExt cx="2205550" cy="3624925"/>
            </a:xfrm>
          </p:grpSpPr>
          <p:sp>
            <p:nvSpPr>
              <p:cNvPr id="2527" name="Google Shape;2527;p46"/>
              <p:cNvSpPr/>
              <p:nvPr/>
            </p:nvSpPr>
            <p:spPr>
              <a:xfrm>
                <a:off x="2470650" y="1550975"/>
                <a:ext cx="526200" cy="599775"/>
              </a:xfrm>
              <a:custGeom>
                <a:avLst/>
                <a:gdLst/>
                <a:ahLst/>
                <a:cxnLst/>
                <a:rect l="l" t="t" r="r" b="b"/>
                <a:pathLst>
                  <a:path w="21048" h="23991" extrusionOk="0">
                    <a:moveTo>
                      <a:pt x="16638" y="1"/>
                    </a:moveTo>
                    <a:cubicBezTo>
                      <a:pt x="15527" y="1"/>
                      <a:pt x="14420" y="388"/>
                      <a:pt x="13490" y="1022"/>
                    </a:cubicBezTo>
                    <a:cubicBezTo>
                      <a:pt x="12465" y="1735"/>
                      <a:pt x="11639" y="2739"/>
                      <a:pt x="11059" y="3854"/>
                    </a:cubicBezTo>
                    <a:cubicBezTo>
                      <a:pt x="10547" y="4835"/>
                      <a:pt x="10212" y="5927"/>
                      <a:pt x="9543" y="6819"/>
                    </a:cubicBezTo>
                    <a:cubicBezTo>
                      <a:pt x="8205" y="8558"/>
                      <a:pt x="5865" y="9160"/>
                      <a:pt x="3993" y="10320"/>
                    </a:cubicBezTo>
                    <a:cubicBezTo>
                      <a:pt x="2409" y="11278"/>
                      <a:pt x="1071" y="12704"/>
                      <a:pt x="536" y="14488"/>
                    </a:cubicBezTo>
                    <a:cubicBezTo>
                      <a:pt x="1" y="16250"/>
                      <a:pt x="425" y="18346"/>
                      <a:pt x="1808" y="19571"/>
                    </a:cubicBezTo>
                    <a:cubicBezTo>
                      <a:pt x="1540" y="21043"/>
                      <a:pt x="2542" y="22693"/>
                      <a:pt x="3836" y="23406"/>
                    </a:cubicBezTo>
                    <a:cubicBezTo>
                      <a:pt x="4562" y="23807"/>
                      <a:pt x="5388" y="23990"/>
                      <a:pt x="6221" y="23990"/>
                    </a:cubicBezTo>
                    <a:cubicBezTo>
                      <a:pt x="6870" y="23990"/>
                      <a:pt x="7524" y="23879"/>
                      <a:pt x="8139" y="23674"/>
                    </a:cubicBezTo>
                    <a:cubicBezTo>
                      <a:pt x="8808" y="23474"/>
                      <a:pt x="9454" y="23139"/>
                      <a:pt x="9968" y="22671"/>
                    </a:cubicBezTo>
                    <a:cubicBezTo>
                      <a:pt x="10836" y="21869"/>
                      <a:pt x="11238" y="20686"/>
                      <a:pt x="11395" y="19527"/>
                    </a:cubicBezTo>
                    <a:cubicBezTo>
                      <a:pt x="11979" y="19770"/>
                      <a:pt x="12573" y="19903"/>
                      <a:pt x="13183" y="19903"/>
                    </a:cubicBezTo>
                    <a:cubicBezTo>
                      <a:pt x="13525" y="19903"/>
                      <a:pt x="13872" y="19861"/>
                      <a:pt x="14225" y="19773"/>
                    </a:cubicBezTo>
                    <a:cubicBezTo>
                      <a:pt x="15206" y="19527"/>
                      <a:pt x="16098" y="18902"/>
                      <a:pt x="16588" y="18034"/>
                    </a:cubicBezTo>
                    <a:cubicBezTo>
                      <a:pt x="16968" y="17342"/>
                      <a:pt x="17079" y="16562"/>
                      <a:pt x="17124" y="15781"/>
                    </a:cubicBezTo>
                    <a:cubicBezTo>
                      <a:pt x="17302" y="13129"/>
                      <a:pt x="16722" y="10498"/>
                      <a:pt x="16098" y="7912"/>
                    </a:cubicBezTo>
                    <a:cubicBezTo>
                      <a:pt x="15741" y="6417"/>
                      <a:pt x="15363" y="4812"/>
                      <a:pt x="15764" y="3319"/>
                    </a:cubicBezTo>
                    <a:cubicBezTo>
                      <a:pt x="15943" y="2627"/>
                      <a:pt x="16321" y="1937"/>
                      <a:pt x="16968" y="1625"/>
                    </a:cubicBezTo>
                    <a:cubicBezTo>
                      <a:pt x="17236" y="1486"/>
                      <a:pt x="17535" y="1427"/>
                      <a:pt x="17840" y="1427"/>
                    </a:cubicBezTo>
                    <a:cubicBezTo>
                      <a:pt x="18272" y="1427"/>
                      <a:pt x="18717" y="1544"/>
                      <a:pt x="19109" y="1714"/>
                    </a:cubicBezTo>
                    <a:cubicBezTo>
                      <a:pt x="19799" y="2003"/>
                      <a:pt x="20402" y="2449"/>
                      <a:pt x="21048" y="2784"/>
                    </a:cubicBezTo>
                    <a:lnTo>
                      <a:pt x="20289" y="1245"/>
                    </a:lnTo>
                    <a:cubicBezTo>
                      <a:pt x="19308" y="644"/>
                      <a:pt x="18217" y="130"/>
                      <a:pt x="17058" y="19"/>
                    </a:cubicBezTo>
                    <a:cubicBezTo>
                      <a:pt x="16918" y="7"/>
                      <a:pt x="16778" y="1"/>
                      <a:pt x="166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28" name="Google Shape;2528;p46"/>
              <p:cNvSpPr/>
              <p:nvPr/>
            </p:nvSpPr>
            <p:spPr>
              <a:xfrm>
                <a:off x="2947775" y="1564175"/>
                <a:ext cx="6972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2789" h="2819" extrusionOk="0">
                    <a:moveTo>
                      <a:pt x="1504" y="1"/>
                    </a:moveTo>
                    <a:cubicBezTo>
                      <a:pt x="1120" y="1"/>
                      <a:pt x="726" y="190"/>
                      <a:pt x="470" y="494"/>
                    </a:cubicBezTo>
                    <a:cubicBezTo>
                      <a:pt x="45" y="1007"/>
                      <a:pt x="1" y="1810"/>
                      <a:pt x="402" y="2322"/>
                    </a:cubicBezTo>
                    <a:cubicBezTo>
                      <a:pt x="656" y="2642"/>
                      <a:pt x="1052" y="2818"/>
                      <a:pt x="1444" y="2818"/>
                    </a:cubicBezTo>
                    <a:cubicBezTo>
                      <a:pt x="1708" y="2818"/>
                      <a:pt x="1970" y="2738"/>
                      <a:pt x="2185" y="2568"/>
                    </a:cubicBezTo>
                    <a:cubicBezTo>
                      <a:pt x="2721" y="2144"/>
                      <a:pt x="2788" y="1320"/>
                      <a:pt x="2521" y="695"/>
                    </a:cubicBezTo>
                    <a:lnTo>
                      <a:pt x="2521" y="695"/>
                    </a:lnTo>
                    <a:lnTo>
                      <a:pt x="2543" y="805"/>
                    </a:lnTo>
                    <a:lnTo>
                      <a:pt x="2543" y="805"/>
                    </a:lnTo>
                    <a:cubicBezTo>
                      <a:pt x="2464" y="510"/>
                      <a:pt x="2237" y="232"/>
                      <a:pt x="1941" y="92"/>
                    </a:cubicBezTo>
                    <a:cubicBezTo>
                      <a:pt x="1803" y="30"/>
                      <a:pt x="1654" y="1"/>
                      <a:pt x="15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29" name="Google Shape;2529;p46"/>
              <p:cNvSpPr/>
              <p:nvPr/>
            </p:nvSpPr>
            <p:spPr>
              <a:xfrm>
                <a:off x="2950575" y="1497750"/>
                <a:ext cx="372375" cy="317925"/>
              </a:xfrm>
              <a:custGeom>
                <a:avLst/>
                <a:gdLst/>
                <a:ahLst/>
                <a:cxnLst/>
                <a:rect l="l" t="t" r="r" b="b"/>
                <a:pathLst>
                  <a:path w="14895" h="12717" extrusionOk="0">
                    <a:moveTo>
                      <a:pt x="7857" y="0"/>
                    </a:moveTo>
                    <a:cubicBezTo>
                      <a:pt x="7212" y="0"/>
                      <a:pt x="6557" y="89"/>
                      <a:pt x="5908" y="276"/>
                    </a:cubicBezTo>
                    <a:cubicBezTo>
                      <a:pt x="2163" y="1367"/>
                      <a:pt x="1" y="5291"/>
                      <a:pt x="1092" y="9015"/>
                    </a:cubicBezTo>
                    <a:cubicBezTo>
                      <a:pt x="1405" y="10107"/>
                      <a:pt x="1918" y="11423"/>
                      <a:pt x="2609" y="12716"/>
                    </a:cubicBezTo>
                    <a:cubicBezTo>
                      <a:pt x="3033" y="11958"/>
                      <a:pt x="3345" y="11132"/>
                      <a:pt x="3479" y="10285"/>
                    </a:cubicBezTo>
                    <a:cubicBezTo>
                      <a:pt x="3742" y="8792"/>
                      <a:pt x="3530" y="7213"/>
                      <a:pt x="2885" y="5845"/>
                    </a:cubicBezTo>
                    <a:lnTo>
                      <a:pt x="2885" y="5845"/>
                    </a:lnTo>
                    <a:cubicBezTo>
                      <a:pt x="3038" y="6156"/>
                      <a:pt x="3251" y="6445"/>
                      <a:pt x="3524" y="6673"/>
                    </a:cubicBezTo>
                    <a:cubicBezTo>
                      <a:pt x="3580" y="6712"/>
                      <a:pt x="3654" y="6767"/>
                      <a:pt x="3731" y="6767"/>
                    </a:cubicBezTo>
                    <a:cubicBezTo>
                      <a:pt x="3743" y="6767"/>
                      <a:pt x="3755" y="6766"/>
                      <a:pt x="3768" y="6763"/>
                    </a:cubicBezTo>
                    <a:cubicBezTo>
                      <a:pt x="3946" y="6741"/>
                      <a:pt x="3991" y="6495"/>
                      <a:pt x="3969" y="6340"/>
                    </a:cubicBezTo>
                    <a:cubicBezTo>
                      <a:pt x="3904" y="5776"/>
                      <a:pt x="3691" y="5233"/>
                      <a:pt x="3373" y="4774"/>
                    </a:cubicBezTo>
                    <a:lnTo>
                      <a:pt x="3373" y="4774"/>
                    </a:lnTo>
                    <a:cubicBezTo>
                      <a:pt x="3835" y="5427"/>
                      <a:pt x="4405" y="6014"/>
                      <a:pt x="5061" y="6495"/>
                    </a:cubicBezTo>
                    <a:cubicBezTo>
                      <a:pt x="5183" y="6586"/>
                      <a:pt x="5336" y="6668"/>
                      <a:pt x="5470" y="6668"/>
                    </a:cubicBezTo>
                    <a:cubicBezTo>
                      <a:pt x="5533" y="6668"/>
                      <a:pt x="5591" y="6650"/>
                      <a:pt x="5641" y="6607"/>
                    </a:cubicBezTo>
                    <a:cubicBezTo>
                      <a:pt x="5819" y="6450"/>
                      <a:pt x="5730" y="6206"/>
                      <a:pt x="5641" y="6005"/>
                    </a:cubicBezTo>
                    <a:cubicBezTo>
                      <a:pt x="5530" y="5737"/>
                      <a:pt x="5441" y="5493"/>
                      <a:pt x="5307" y="5225"/>
                    </a:cubicBezTo>
                    <a:lnTo>
                      <a:pt x="5307" y="5225"/>
                    </a:lnTo>
                    <a:cubicBezTo>
                      <a:pt x="6645" y="6138"/>
                      <a:pt x="8250" y="6584"/>
                      <a:pt x="9877" y="6673"/>
                    </a:cubicBezTo>
                    <a:cubicBezTo>
                      <a:pt x="10100" y="6686"/>
                      <a:pt x="10322" y="6692"/>
                      <a:pt x="10545" y="6692"/>
                    </a:cubicBezTo>
                    <a:cubicBezTo>
                      <a:pt x="11927" y="6692"/>
                      <a:pt x="13307" y="6463"/>
                      <a:pt x="14671" y="6117"/>
                    </a:cubicBezTo>
                    <a:cubicBezTo>
                      <a:pt x="14737" y="6094"/>
                      <a:pt x="14805" y="6072"/>
                      <a:pt x="14894" y="6049"/>
                    </a:cubicBezTo>
                    <a:cubicBezTo>
                      <a:pt x="14805" y="5716"/>
                      <a:pt x="14716" y="5380"/>
                      <a:pt x="14648" y="5091"/>
                    </a:cubicBezTo>
                    <a:cubicBezTo>
                      <a:pt x="13747" y="1998"/>
                      <a:pt x="10914" y="0"/>
                      <a:pt x="7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30" name="Google Shape;2530;p46"/>
              <p:cNvSpPr/>
              <p:nvPr/>
            </p:nvSpPr>
            <p:spPr>
              <a:xfrm>
                <a:off x="3015775" y="1616100"/>
                <a:ext cx="332225" cy="329150"/>
              </a:xfrm>
              <a:custGeom>
                <a:avLst/>
                <a:gdLst/>
                <a:ahLst/>
                <a:cxnLst/>
                <a:rect l="l" t="t" r="r" b="b"/>
                <a:pathLst>
                  <a:path w="13289" h="13166" extrusionOk="0">
                    <a:moveTo>
                      <a:pt x="737" y="1"/>
                    </a:moveTo>
                    <a:lnTo>
                      <a:pt x="737" y="1"/>
                    </a:lnTo>
                    <a:cubicBezTo>
                      <a:pt x="746" y="14"/>
                      <a:pt x="756" y="27"/>
                      <a:pt x="765" y="40"/>
                    </a:cubicBezTo>
                    <a:lnTo>
                      <a:pt x="765" y="40"/>
                    </a:lnTo>
                    <a:cubicBezTo>
                      <a:pt x="756" y="27"/>
                      <a:pt x="746" y="14"/>
                      <a:pt x="737" y="1"/>
                    </a:cubicBezTo>
                    <a:close/>
                    <a:moveTo>
                      <a:pt x="247" y="1048"/>
                    </a:moveTo>
                    <a:cubicBezTo>
                      <a:pt x="257" y="1069"/>
                      <a:pt x="267" y="1090"/>
                      <a:pt x="277" y="1111"/>
                    </a:cubicBezTo>
                    <a:lnTo>
                      <a:pt x="277" y="1111"/>
                    </a:lnTo>
                    <a:cubicBezTo>
                      <a:pt x="267" y="1090"/>
                      <a:pt x="257" y="1069"/>
                      <a:pt x="247" y="1048"/>
                    </a:cubicBezTo>
                    <a:close/>
                    <a:moveTo>
                      <a:pt x="765" y="40"/>
                    </a:moveTo>
                    <a:lnTo>
                      <a:pt x="765" y="40"/>
                    </a:lnTo>
                    <a:cubicBezTo>
                      <a:pt x="1083" y="499"/>
                      <a:pt x="1296" y="1042"/>
                      <a:pt x="1361" y="1606"/>
                    </a:cubicBezTo>
                    <a:cubicBezTo>
                      <a:pt x="1383" y="1761"/>
                      <a:pt x="1338" y="2007"/>
                      <a:pt x="1160" y="2029"/>
                    </a:cubicBezTo>
                    <a:cubicBezTo>
                      <a:pt x="1147" y="2032"/>
                      <a:pt x="1135" y="2033"/>
                      <a:pt x="1123" y="2033"/>
                    </a:cubicBezTo>
                    <a:cubicBezTo>
                      <a:pt x="1046" y="2033"/>
                      <a:pt x="972" y="1978"/>
                      <a:pt x="916" y="1939"/>
                    </a:cubicBezTo>
                    <a:cubicBezTo>
                      <a:pt x="643" y="1711"/>
                      <a:pt x="430" y="1422"/>
                      <a:pt x="277" y="1111"/>
                    </a:cubicBezTo>
                    <a:lnTo>
                      <a:pt x="277" y="1111"/>
                    </a:lnTo>
                    <a:cubicBezTo>
                      <a:pt x="922" y="2479"/>
                      <a:pt x="1134" y="4058"/>
                      <a:pt x="871" y="5551"/>
                    </a:cubicBezTo>
                    <a:cubicBezTo>
                      <a:pt x="737" y="6398"/>
                      <a:pt x="425" y="7224"/>
                      <a:pt x="1" y="7982"/>
                    </a:cubicBezTo>
                    <a:cubicBezTo>
                      <a:pt x="1467" y="10647"/>
                      <a:pt x="3729" y="13165"/>
                      <a:pt x="6732" y="13165"/>
                    </a:cubicBezTo>
                    <a:cubicBezTo>
                      <a:pt x="7246" y="13165"/>
                      <a:pt x="7782" y="13091"/>
                      <a:pt x="8339" y="12932"/>
                    </a:cubicBezTo>
                    <a:cubicBezTo>
                      <a:pt x="13289" y="11526"/>
                      <a:pt x="13178" y="5218"/>
                      <a:pt x="12286" y="1315"/>
                    </a:cubicBezTo>
                    <a:lnTo>
                      <a:pt x="12286" y="1315"/>
                    </a:lnTo>
                    <a:cubicBezTo>
                      <a:pt x="12197" y="1338"/>
                      <a:pt x="12129" y="1360"/>
                      <a:pt x="12063" y="1383"/>
                    </a:cubicBezTo>
                    <a:cubicBezTo>
                      <a:pt x="10699" y="1729"/>
                      <a:pt x="9319" y="1958"/>
                      <a:pt x="7937" y="1958"/>
                    </a:cubicBezTo>
                    <a:cubicBezTo>
                      <a:pt x="7714" y="1958"/>
                      <a:pt x="7492" y="1952"/>
                      <a:pt x="7269" y="1939"/>
                    </a:cubicBezTo>
                    <a:cubicBezTo>
                      <a:pt x="5642" y="1850"/>
                      <a:pt x="4037" y="1404"/>
                      <a:pt x="2699" y="491"/>
                    </a:cubicBezTo>
                    <a:lnTo>
                      <a:pt x="2699" y="491"/>
                    </a:lnTo>
                    <a:cubicBezTo>
                      <a:pt x="2833" y="759"/>
                      <a:pt x="2922" y="1003"/>
                      <a:pt x="3033" y="1271"/>
                    </a:cubicBezTo>
                    <a:cubicBezTo>
                      <a:pt x="3122" y="1472"/>
                      <a:pt x="3211" y="1716"/>
                      <a:pt x="3033" y="1873"/>
                    </a:cubicBezTo>
                    <a:cubicBezTo>
                      <a:pt x="2983" y="1916"/>
                      <a:pt x="2925" y="1934"/>
                      <a:pt x="2862" y="1934"/>
                    </a:cubicBezTo>
                    <a:cubicBezTo>
                      <a:pt x="2728" y="1934"/>
                      <a:pt x="2575" y="1852"/>
                      <a:pt x="2453" y="1761"/>
                    </a:cubicBezTo>
                    <a:cubicBezTo>
                      <a:pt x="1797" y="1280"/>
                      <a:pt x="1227" y="693"/>
                      <a:pt x="765" y="4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31" name="Google Shape;2531;p46"/>
              <p:cNvSpPr/>
              <p:nvPr/>
            </p:nvSpPr>
            <p:spPr>
              <a:xfrm>
                <a:off x="2955050" y="1739700"/>
                <a:ext cx="104225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4169" h="4571" extrusionOk="0">
                    <a:moveTo>
                      <a:pt x="1762" y="0"/>
                    </a:moveTo>
                    <a:cubicBezTo>
                      <a:pt x="1578" y="0"/>
                      <a:pt x="1397" y="38"/>
                      <a:pt x="1226" y="117"/>
                    </a:cubicBezTo>
                    <a:cubicBezTo>
                      <a:pt x="334" y="497"/>
                      <a:pt x="0" y="1767"/>
                      <a:pt x="468" y="2971"/>
                    </a:cubicBezTo>
                    <a:cubicBezTo>
                      <a:pt x="865" y="3946"/>
                      <a:pt x="1659" y="4571"/>
                      <a:pt x="2420" y="4571"/>
                    </a:cubicBezTo>
                    <a:cubicBezTo>
                      <a:pt x="2598" y="4571"/>
                      <a:pt x="2774" y="4537"/>
                      <a:pt x="2943" y="4465"/>
                    </a:cubicBezTo>
                    <a:cubicBezTo>
                      <a:pt x="3835" y="4064"/>
                      <a:pt x="4169" y="2792"/>
                      <a:pt x="3701" y="1588"/>
                    </a:cubicBezTo>
                    <a:cubicBezTo>
                      <a:pt x="3308" y="622"/>
                      <a:pt x="2511" y="0"/>
                      <a:pt x="17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32" name="Google Shape;2532;p46"/>
              <p:cNvSpPr/>
              <p:nvPr/>
            </p:nvSpPr>
            <p:spPr>
              <a:xfrm>
                <a:off x="2971175" y="1758800"/>
                <a:ext cx="64700" cy="74800"/>
              </a:xfrm>
              <a:custGeom>
                <a:avLst/>
                <a:gdLst/>
                <a:ahLst/>
                <a:cxnLst/>
                <a:rect l="l" t="t" r="r" b="b"/>
                <a:pathLst>
                  <a:path w="2588" h="2992" extrusionOk="0">
                    <a:moveTo>
                      <a:pt x="1085" y="0"/>
                    </a:moveTo>
                    <a:cubicBezTo>
                      <a:pt x="825" y="0"/>
                      <a:pt x="551" y="93"/>
                      <a:pt x="358" y="268"/>
                    </a:cubicBezTo>
                    <a:cubicBezTo>
                      <a:pt x="135" y="512"/>
                      <a:pt x="1" y="847"/>
                      <a:pt x="69" y="1136"/>
                    </a:cubicBezTo>
                    <a:cubicBezTo>
                      <a:pt x="90" y="847"/>
                      <a:pt x="268" y="580"/>
                      <a:pt x="491" y="446"/>
                    </a:cubicBezTo>
                    <a:cubicBezTo>
                      <a:pt x="638" y="343"/>
                      <a:pt x="803" y="299"/>
                      <a:pt x="969" y="299"/>
                    </a:cubicBezTo>
                    <a:cubicBezTo>
                      <a:pt x="1056" y="299"/>
                      <a:pt x="1143" y="311"/>
                      <a:pt x="1228" y="334"/>
                    </a:cubicBezTo>
                    <a:cubicBezTo>
                      <a:pt x="1643" y="467"/>
                      <a:pt x="1946" y="838"/>
                      <a:pt x="2097" y="1274"/>
                    </a:cubicBezTo>
                    <a:lnTo>
                      <a:pt x="2097" y="1274"/>
                    </a:lnTo>
                    <a:cubicBezTo>
                      <a:pt x="1912" y="1279"/>
                      <a:pt x="1727" y="1328"/>
                      <a:pt x="1562" y="1448"/>
                    </a:cubicBezTo>
                    <a:cubicBezTo>
                      <a:pt x="1294" y="1627"/>
                      <a:pt x="1160" y="1939"/>
                      <a:pt x="1228" y="2230"/>
                    </a:cubicBezTo>
                    <a:cubicBezTo>
                      <a:pt x="1249" y="2385"/>
                      <a:pt x="1339" y="2519"/>
                      <a:pt x="1428" y="2608"/>
                    </a:cubicBezTo>
                    <a:cubicBezTo>
                      <a:pt x="1540" y="2697"/>
                      <a:pt x="1651" y="2765"/>
                      <a:pt x="1763" y="2831"/>
                    </a:cubicBezTo>
                    <a:cubicBezTo>
                      <a:pt x="1958" y="2929"/>
                      <a:pt x="2169" y="2992"/>
                      <a:pt x="2384" y="2992"/>
                    </a:cubicBezTo>
                    <a:cubicBezTo>
                      <a:pt x="2415" y="2992"/>
                      <a:pt x="2446" y="2990"/>
                      <a:pt x="2477" y="2988"/>
                    </a:cubicBezTo>
                    <a:cubicBezTo>
                      <a:pt x="2230" y="2920"/>
                      <a:pt x="2031" y="2831"/>
                      <a:pt x="1852" y="2676"/>
                    </a:cubicBezTo>
                    <a:cubicBezTo>
                      <a:pt x="1674" y="2542"/>
                      <a:pt x="1496" y="2363"/>
                      <a:pt x="1496" y="2185"/>
                    </a:cubicBezTo>
                    <a:cubicBezTo>
                      <a:pt x="1496" y="2007"/>
                      <a:pt x="1606" y="1828"/>
                      <a:pt x="1740" y="1739"/>
                    </a:cubicBezTo>
                    <a:cubicBezTo>
                      <a:pt x="1845" y="1679"/>
                      <a:pt x="1980" y="1649"/>
                      <a:pt x="2117" y="1649"/>
                    </a:cubicBezTo>
                    <a:cubicBezTo>
                      <a:pt x="2185" y="1649"/>
                      <a:pt x="2254" y="1657"/>
                      <a:pt x="2320" y="1671"/>
                    </a:cubicBezTo>
                    <a:lnTo>
                      <a:pt x="2587" y="1695"/>
                    </a:lnTo>
                    <a:lnTo>
                      <a:pt x="2587" y="1695"/>
                    </a:lnTo>
                    <a:lnTo>
                      <a:pt x="2521" y="1427"/>
                    </a:lnTo>
                    <a:cubicBezTo>
                      <a:pt x="2477" y="1115"/>
                      <a:pt x="2343" y="803"/>
                      <a:pt x="2141" y="557"/>
                    </a:cubicBezTo>
                    <a:cubicBezTo>
                      <a:pt x="1942" y="289"/>
                      <a:pt x="1629" y="89"/>
                      <a:pt x="1294" y="22"/>
                    </a:cubicBezTo>
                    <a:cubicBezTo>
                      <a:pt x="1227" y="7"/>
                      <a:pt x="1156" y="0"/>
                      <a:pt x="10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33" name="Google Shape;2533;p46"/>
              <p:cNvSpPr/>
              <p:nvPr/>
            </p:nvSpPr>
            <p:spPr>
              <a:xfrm>
                <a:off x="2013600" y="3229700"/>
                <a:ext cx="1005000" cy="474025"/>
              </a:xfrm>
              <a:custGeom>
                <a:avLst/>
                <a:gdLst/>
                <a:ahLst/>
                <a:cxnLst/>
                <a:rect l="l" t="t" r="r" b="b"/>
                <a:pathLst>
                  <a:path w="40200" h="18961" extrusionOk="0">
                    <a:moveTo>
                      <a:pt x="27825" y="0"/>
                    </a:moveTo>
                    <a:cubicBezTo>
                      <a:pt x="26867" y="1516"/>
                      <a:pt x="25863" y="2899"/>
                      <a:pt x="24816" y="4013"/>
                    </a:cubicBezTo>
                    <a:cubicBezTo>
                      <a:pt x="18306" y="11014"/>
                      <a:pt x="1" y="14447"/>
                      <a:pt x="1" y="14447"/>
                    </a:cubicBezTo>
                    <a:lnTo>
                      <a:pt x="113" y="18639"/>
                    </a:lnTo>
                    <a:cubicBezTo>
                      <a:pt x="113" y="18639"/>
                      <a:pt x="3796" y="18960"/>
                      <a:pt x="8743" y="18960"/>
                    </a:cubicBezTo>
                    <a:cubicBezTo>
                      <a:pt x="16022" y="18960"/>
                      <a:pt x="26036" y="18265"/>
                      <a:pt x="31080" y="14827"/>
                    </a:cubicBezTo>
                    <a:cubicBezTo>
                      <a:pt x="34180" y="12708"/>
                      <a:pt x="37391" y="9453"/>
                      <a:pt x="40200" y="6154"/>
                    </a:cubicBezTo>
                    <a:cubicBezTo>
                      <a:pt x="35830" y="4661"/>
                      <a:pt x="31660" y="2586"/>
                      <a:pt x="278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34" name="Google Shape;2534;p46"/>
              <p:cNvSpPr/>
              <p:nvPr/>
            </p:nvSpPr>
            <p:spPr>
              <a:xfrm>
                <a:off x="3409275" y="3201825"/>
                <a:ext cx="471575" cy="1172200"/>
              </a:xfrm>
              <a:custGeom>
                <a:avLst/>
                <a:gdLst/>
                <a:ahLst/>
                <a:cxnLst/>
                <a:rect l="l" t="t" r="r" b="b"/>
                <a:pathLst>
                  <a:path w="18863" h="46888" extrusionOk="0">
                    <a:moveTo>
                      <a:pt x="13045" y="0"/>
                    </a:moveTo>
                    <a:cubicBezTo>
                      <a:pt x="9053" y="2810"/>
                      <a:pt x="4638" y="5018"/>
                      <a:pt x="1" y="6534"/>
                    </a:cubicBezTo>
                    <a:cubicBezTo>
                      <a:pt x="1785" y="9364"/>
                      <a:pt x="3434" y="12084"/>
                      <a:pt x="4260" y="13734"/>
                    </a:cubicBezTo>
                    <a:cubicBezTo>
                      <a:pt x="6579" y="18395"/>
                      <a:pt x="10146" y="46531"/>
                      <a:pt x="10146" y="46531"/>
                    </a:cubicBezTo>
                    <a:lnTo>
                      <a:pt x="15675" y="46888"/>
                    </a:lnTo>
                    <a:cubicBezTo>
                      <a:pt x="15675" y="46888"/>
                      <a:pt x="18863" y="17034"/>
                      <a:pt x="14939" y="5128"/>
                    </a:cubicBezTo>
                    <a:cubicBezTo>
                      <a:pt x="14404" y="3478"/>
                      <a:pt x="13758" y="1763"/>
                      <a:pt x="130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35" name="Google Shape;2535;p46"/>
              <p:cNvSpPr/>
              <p:nvPr/>
            </p:nvSpPr>
            <p:spPr>
              <a:xfrm>
                <a:off x="2709225" y="2622725"/>
                <a:ext cx="1026175" cy="760825"/>
              </a:xfrm>
              <a:custGeom>
                <a:avLst/>
                <a:gdLst/>
                <a:ahLst/>
                <a:cxnLst/>
                <a:rect l="l" t="t" r="r" b="b"/>
                <a:pathLst>
                  <a:path w="41047" h="30433" extrusionOk="0">
                    <a:moveTo>
                      <a:pt x="29920" y="1"/>
                    </a:moveTo>
                    <a:lnTo>
                      <a:pt x="8941" y="4237"/>
                    </a:lnTo>
                    <a:cubicBezTo>
                      <a:pt x="8941" y="4237"/>
                      <a:pt x="5107" y="16276"/>
                      <a:pt x="0" y="24279"/>
                    </a:cubicBezTo>
                    <a:cubicBezTo>
                      <a:pt x="3835" y="26865"/>
                      <a:pt x="8005" y="28940"/>
                      <a:pt x="12375" y="30433"/>
                    </a:cubicBezTo>
                    <a:cubicBezTo>
                      <a:pt x="17235" y="24725"/>
                      <a:pt x="20958" y="18951"/>
                      <a:pt x="20958" y="18951"/>
                    </a:cubicBezTo>
                    <a:cubicBezTo>
                      <a:pt x="20958" y="18951"/>
                      <a:pt x="24703" y="24525"/>
                      <a:pt x="28003" y="29698"/>
                    </a:cubicBezTo>
                    <a:cubicBezTo>
                      <a:pt x="32640" y="28182"/>
                      <a:pt x="37055" y="25974"/>
                      <a:pt x="41047" y="23164"/>
                    </a:cubicBezTo>
                    <a:cubicBezTo>
                      <a:pt x="36677" y="12174"/>
                      <a:pt x="29920" y="1"/>
                      <a:pt x="29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36" name="Google Shape;2536;p46"/>
              <p:cNvSpPr/>
              <p:nvPr/>
            </p:nvSpPr>
            <p:spPr>
              <a:xfrm>
                <a:off x="3019700" y="1893100"/>
                <a:ext cx="245800" cy="263975"/>
              </a:xfrm>
              <a:custGeom>
                <a:avLst/>
                <a:gdLst/>
                <a:ahLst/>
                <a:cxnLst/>
                <a:rect l="l" t="t" r="r" b="b"/>
                <a:pathLst>
                  <a:path w="9832" h="10559" extrusionOk="0">
                    <a:moveTo>
                      <a:pt x="3009" y="0"/>
                    </a:moveTo>
                    <a:cubicBezTo>
                      <a:pt x="3009" y="0"/>
                      <a:pt x="2608" y="4147"/>
                      <a:pt x="2141" y="4816"/>
                    </a:cubicBezTo>
                    <a:cubicBezTo>
                      <a:pt x="1962" y="5039"/>
                      <a:pt x="1160" y="5217"/>
                      <a:pt x="1" y="5464"/>
                    </a:cubicBezTo>
                    <a:cubicBezTo>
                      <a:pt x="851" y="7208"/>
                      <a:pt x="2865" y="10558"/>
                      <a:pt x="5389" y="10558"/>
                    </a:cubicBezTo>
                    <a:cubicBezTo>
                      <a:pt x="5574" y="10558"/>
                      <a:pt x="5762" y="10540"/>
                      <a:pt x="5952" y="10502"/>
                    </a:cubicBezTo>
                    <a:cubicBezTo>
                      <a:pt x="8339" y="10012"/>
                      <a:pt x="9386" y="7247"/>
                      <a:pt x="9832" y="5330"/>
                    </a:cubicBezTo>
                    <a:lnTo>
                      <a:pt x="9832" y="5330"/>
                    </a:lnTo>
                    <a:cubicBezTo>
                      <a:pt x="9622" y="5372"/>
                      <a:pt x="9446" y="5394"/>
                      <a:pt x="9311" y="5394"/>
                    </a:cubicBezTo>
                    <a:cubicBezTo>
                      <a:pt x="9158" y="5394"/>
                      <a:pt x="9055" y="5366"/>
                      <a:pt x="9008" y="5307"/>
                    </a:cubicBezTo>
                    <a:cubicBezTo>
                      <a:pt x="8428" y="4638"/>
                      <a:pt x="7736" y="291"/>
                      <a:pt x="7736" y="291"/>
                    </a:cubicBezTo>
                    <a:lnTo>
                      <a:pt x="30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37" name="Google Shape;2537;p46"/>
              <p:cNvSpPr/>
              <p:nvPr/>
            </p:nvSpPr>
            <p:spPr>
              <a:xfrm>
                <a:off x="3554775" y="1201950"/>
                <a:ext cx="359000" cy="784800"/>
              </a:xfrm>
              <a:custGeom>
                <a:avLst/>
                <a:gdLst/>
                <a:ahLst/>
                <a:cxnLst/>
                <a:rect l="l" t="t" r="r" b="b"/>
                <a:pathLst>
                  <a:path w="14360" h="31392" extrusionOk="0">
                    <a:moveTo>
                      <a:pt x="12040" y="0"/>
                    </a:moveTo>
                    <a:cubicBezTo>
                      <a:pt x="12040" y="0"/>
                      <a:pt x="4704" y="19911"/>
                      <a:pt x="536" y="25128"/>
                    </a:cubicBezTo>
                    <a:cubicBezTo>
                      <a:pt x="358" y="25351"/>
                      <a:pt x="179" y="25551"/>
                      <a:pt x="1" y="25774"/>
                    </a:cubicBezTo>
                    <a:cubicBezTo>
                      <a:pt x="1517" y="27580"/>
                      <a:pt x="2965" y="29453"/>
                      <a:pt x="4326" y="31392"/>
                    </a:cubicBezTo>
                    <a:cubicBezTo>
                      <a:pt x="6265" y="28627"/>
                      <a:pt x="8116" y="25440"/>
                      <a:pt x="9142" y="22319"/>
                    </a:cubicBezTo>
                    <a:cubicBezTo>
                      <a:pt x="11839" y="14002"/>
                      <a:pt x="14359" y="871"/>
                      <a:pt x="14359" y="871"/>
                    </a:cubicBezTo>
                    <a:lnTo>
                      <a:pt x="120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38" name="Google Shape;2538;p46"/>
              <p:cNvSpPr/>
              <p:nvPr/>
            </p:nvSpPr>
            <p:spPr>
              <a:xfrm>
                <a:off x="2535325" y="2494525"/>
                <a:ext cx="306050" cy="595850"/>
              </a:xfrm>
              <a:custGeom>
                <a:avLst/>
                <a:gdLst/>
                <a:ahLst/>
                <a:cxnLst/>
                <a:rect l="l" t="t" r="r" b="b"/>
                <a:pathLst>
                  <a:path w="12242" h="23834" extrusionOk="0">
                    <a:moveTo>
                      <a:pt x="1962" y="1"/>
                    </a:moveTo>
                    <a:cubicBezTo>
                      <a:pt x="714" y="3099"/>
                      <a:pt x="0" y="5931"/>
                      <a:pt x="335" y="7670"/>
                    </a:cubicBezTo>
                    <a:cubicBezTo>
                      <a:pt x="1316" y="12597"/>
                      <a:pt x="9855" y="23833"/>
                      <a:pt x="9855" y="23833"/>
                    </a:cubicBezTo>
                    <a:lnTo>
                      <a:pt x="12241" y="22519"/>
                    </a:lnTo>
                    <a:cubicBezTo>
                      <a:pt x="12241" y="22519"/>
                      <a:pt x="6332" y="10569"/>
                      <a:pt x="6533" y="7380"/>
                    </a:cubicBezTo>
                    <a:cubicBezTo>
                      <a:pt x="6599" y="6333"/>
                      <a:pt x="7179" y="4972"/>
                      <a:pt x="7960" y="3613"/>
                    </a:cubicBezTo>
                    <a:cubicBezTo>
                      <a:pt x="5797" y="2698"/>
                      <a:pt x="3790" y="1494"/>
                      <a:pt x="19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39" name="Google Shape;2539;p46"/>
              <p:cNvSpPr/>
              <p:nvPr/>
            </p:nvSpPr>
            <p:spPr>
              <a:xfrm>
                <a:off x="2584375" y="1846275"/>
                <a:ext cx="1078575" cy="931200"/>
              </a:xfrm>
              <a:custGeom>
                <a:avLst/>
                <a:gdLst/>
                <a:ahLst/>
                <a:cxnLst/>
                <a:rect l="l" t="t" r="r" b="b"/>
                <a:pathLst>
                  <a:path w="43143" h="37248" extrusionOk="0">
                    <a:moveTo>
                      <a:pt x="38817" y="1"/>
                    </a:moveTo>
                    <a:cubicBezTo>
                      <a:pt x="35250" y="4014"/>
                      <a:pt x="29453" y="6757"/>
                      <a:pt x="27245" y="7203"/>
                    </a:cubicBezTo>
                    <a:cubicBezTo>
                      <a:pt x="26799" y="9120"/>
                      <a:pt x="25752" y="11885"/>
                      <a:pt x="23365" y="12375"/>
                    </a:cubicBezTo>
                    <a:cubicBezTo>
                      <a:pt x="23175" y="12413"/>
                      <a:pt x="22987" y="12431"/>
                      <a:pt x="22802" y="12431"/>
                    </a:cubicBezTo>
                    <a:cubicBezTo>
                      <a:pt x="20278" y="12431"/>
                      <a:pt x="18264" y="9081"/>
                      <a:pt x="17414" y="7337"/>
                    </a:cubicBezTo>
                    <a:cubicBezTo>
                      <a:pt x="15116" y="7849"/>
                      <a:pt x="11483" y="8696"/>
                      <a:pt x="8918" y="11148"/>
                    </a:cubicBezTo>
                    <a:cubicBezTo>
                      <a:pt x="6400" y="13535"/>
                      <a:pt x="2319" y="20200"/>
                      <a:pt x="0" y="25931"/>
                    </a:cubicBezTo>
                    <a:cubicBezTo>
                      <a:pt x="1828" y="27424"/>
                      <a:pt x="3835" y="28628"/>
                      <a:pt x="5998" y="29543"/>
                    </a:cubicBezTo>
                    <a:cubicBezTo>
                      <a:pt x="7580" y="26799"/>
                      <a:pt x="9878" y="24079"/>
                      <a:pt x="9878" y="24079"/>
                    </a:cubicBezTo>
                    <a:lnTo>
                      <a:pt x="13935" y="35295"/>
                    </a:lnTo>
                    <a:cubicBezTo>
                      <a:pt x="13935" y="35295"/>
                      <a:pt x="17344" y="37247"/>
                      <a:pt x="22141" y="37247"/>
                    </a:cubicBezTo>
                    <a:cubicBezTo>
                      <a:pt x="23006" y="37247"/>
                      <a:pt x="23916" y="37184"/>
                      <a:pt x="24860" y="37034"/>
                    </a:cubicBezTo>
                    <a:cubicBezTo>
                      <a:pt x="31058" y="36074"/>
                      <a:pt x="34914" y="31059"/>
                      <a:pt x="34914" y="31059"/>
                    </a:cubicBezTo>
                    <a:lnTo>
                      <a:pt x="34536" y="23211"/>
                    </a:lnTo>
                    <a:cubicBezTo>
                      <a:pt x="34536" y="23211"/>
                      <a:pt x="36386" y="21784"/>
                      <a:pt x="37367" y="19531"/>
                    </a:cubicBezTo>
                    <a:cubicBezTo>
                      <a:pt x="38348" y="17302"/>
                      <a:pt x="36498" y="13645"/>
                      <a:pt x="36498" y="13645"/>
                    </a:cubicBezTo>
                    <a:cubicBezTo>
                      <a:pt x="36498" y="13645"/>
                      <a:pt x="39909" y="10212"/>
                      <a:pt x="43142" y="5619"/>
                    </a:cubicBezTo>
                    <a:cubicBezTo>
                      <a:pt x="41781" y="3680"/>
                      <a:pt x="40333" y="1807"/>
                      <a:pt x="388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40" name="Google Shape;2540;p46"/>
              <p:cNvSpPr/>
              <p:nvPr/>
            </p:nvSpPr>
            <p:spPr>
              <a:xfrm>
                <a:off x="3812825" y="1033050"/>
                <a:ext cx="161125" cy="240275"/>
              </a:xfrm>
              <a:custGeom>
                <a:avLst/>
                <a:gdLst/>
                <a:ahLst/>
                <a:cxnLst/>
                <a:rect l="l" t="t" r="r" b="b"/>
                <a:pathLst>
                  <a:path w="6445" h="9611" extrusionOk="0">
                    <a:moveTo>
                      <a:pt x="2646" y="1"/>
                    </a:moveTo>
                    <a:cubicBezTo>
                      <a:pt x="2641" y="1"/>
                      <a:pt x="2636" y="1"/>
                      <a:pt x="2632" y="2"/>
                    </a:cubicBezTo>
                    <a:cubicBezTo>
                      <a:pt x="2186" y="68"/>
                      <a:pt x="1495" y="4482"/>
                      <a:pt x="1495" y="4482"/>
                    </a:cubicBezTo>
                    <a:cubicBezTo>
                      <a:pt x="1495" y="4482"/>
                      <a:pt x="1031" y="1964"/>
                      <a:pt x="674" y="1964"/>
                    </a:cubicBezTo>
                    <a:cubicBezTo>
                      <a:pt x="673" y="1964"/>
                      <a:pt x="671" y="1964"/>
                      <a:pt x="670" y="1964"/>
                    </a:cubicBezTo>
                    <a:cubicBezTo>
                      <a:pt x="313" y="1964"/>
                      <a:pt x="313" y="2900"/>
                      <a:pt x="158" y="4372"/>
                    </a:cubicBezTo>
                    <a:cubicBezTo>
                      <a:pt x="1" y="5820"/>
                      <a:pt x="1071" y="9610"/>
                      <a:pt x="1071" y="9610"/>
                    </a:cubicBezTo>
                    <a:lnTo>
                      <a:pt x="3746" y="9188"/>
                    </a:lnTo>
                    <a:cubicBezTo>
                      <a:pt x="3746" y="9188"/>
                      <a:pt x="3657" y="8742"/>
                      <a:pt x="3992" y="8028"/>
                    </a:cubicBezTo>
                    <a:cubicBezTo>
                      <a:pt x="4326" y="7336"/>
                      <a:pt x="6445" y="2833"/>
                      <a:pt x="5976" y="2544"/>
                    </a:cubicBezTo>
                    <a:cubicBezTo>
                      <a:pt x="5952" y="2529"/>
                      <a:pt x="5927" y="2522"/>
                      <a:pt x="5900" y="2522"/>
                    </a:cubicBezTo>
                    <a:cubicBezTo>
                      <a:pt x="5402" y="2522"/>
                      <a:pt x="4438" y="4951"/>
                      <a:pt x="4438" y="4951"/>
                    </a:cubicBezTo>
                    <a:cubicBezTo>
                      <a:pt x="4438" y="4951"/>
                      <a:pt x="5642" y="826"/>
                      <a:pt x="5173" y="626"/>
                    </a:cubicBezTo>
                    <a:cubicBezTo>
                      <a:pt x="5161" y="621"/>
                      <a:pt x="5149" y="619"/>
                      <a:pt x="5136" y="619"/>
                    </a:cubicBezTo>
                    <a:cubicBezTo>
                      <a:pt x="4631" y="619"/>
                      <a:pt x="3613" y="4438"/>
                      <a:pt x="3613" y="4438"/>
                    </a:cubicBezTo>
                    <a:cubicBezTo>
                      <a:pt x="3613" y="4438"/>
                      <a:pt x="4594" y="269"/>
                      <a:pt x="4082" y="225"/>
                    </a:cubicBezTo>
                    <a:cubicBezTo>
                      <a:pt x="4077" y="224"/>
                      <a:pt x="4073" y="224"/>
                      <a:pt x="4069" y="224"/>
                    </a:cubicBezTo>
                    <a:cubicBezTo>
                      <a:pt x="3553" y="224"/>
                      <a:pt x="2655" y="4259"/>
                      <a:pt x="2655" y="4259"/>
                    </a:cubicBezTo>
                    <a:cubicBezTo>
                      <a:pt x="2655" y="4259"/>
                      <a:pt x="3092" y="1"/>
                      <a:pt x="26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41" name="Google Shape;2541;p46"/>
              <p:cNvSpPr/>
              <p:nvPr/>
            </p:nvSpPr>
            <p:spPr>
              <a:xfrm>
                <a:off x="2753800" y="3002275"/>
                <a:ext cx="191775" cy="229875"/>
              </a:xfrm>
              <a:custGeom>
                <a:avLst/>
                <a:gdLst/>
                <a:ahLst/>
                <a:cxnLst/>
                <a:rect l="l" t="t" r="r" b="b"/>
                <a:pathLst>
                  <a:path w="7671" h="9195" extrusionOk="0">
                    <a:moveTo>
                      <a:pt x="1540" y="1"/>
                    </a:moveTo>
                    <a:lnTo>
                      <a:pt x="1" y="2230"/>
                    </a:lnTo>
                    <a:cubicBezTo>
                      <a:pt x="1" y="2230"/>
                      <a:pt x="381" y="2498"/>
                      <a:pt x="670" y="3211"/>
                    </a:cubicBezTo>
                    <a:cubicBezTo>
                      <a:pt x="933" y="3937"/>
                      <a:pt x="2693" y="8454"/>
                      <a:pt x="3256" y="8454"/>
                    </a:cubicBezTo>
                    <a:cubicBezTo>
                      <a:pt x="3264" y="8454"/>
                      <a:pt x="3271" y="8453"/>
                      <a:pt x="3279" y="8451"/>
                    </a:cubicBezTo>
                    <a:cubicBezTo>
                      <a:pt x="3791" y="8318"/>
                      <a:pt x="2587" y="5687"/>
                      <a:pt x="2587" y="5687"/>
                    </a:cubicBezTo>
                    <a:lnTo>
                      <a:pt x="2587" y="5687"/>
                    </a:lnTo>
                    <a:cubicBezTo>
                      <a:pt x="2587" y="5688"/>
                      <a:pt x="4615" y="9194"/>
                      <a:pt x="5175" y="9194"/>
                    </a:cubicBezTo>
                    <a:cubicBezTo>
                      <a:pt x="5191" y="9194"/>
                      <a:pt x="5205" y="9192"/>
                      <a:pt x="5218" y="9186"/>
                    </a:cubicBezTo>
                    <a:cubicBezTo>
                      <a:pt x="5687" y="8987"/>
                      <a:pt x="3524" y="5442"/>
                      <a:pt x="3523" y="5441"/>
                    </a:cubicBezTo>
                    <a:lnTo>
                      <a:pt x="3523" y="5441"/>
                    </a:lnTo>
                    <a:cubicBezTo>
                      <a:pt x="3524" y="5442"/>
                      <a:pt x="5661" y="8696"/>
                      <a:pt x="6181" y="8696"/>
                    </a:cubicBezTo>
                    <a:cubicBezTo>
                      <a:pt x="6206" y="8696"/>
                      <a:pt x="6227" y="8689"/>
                      <a:pt x="6243" y="8674"/>
                    </a:cubicBezTo>
                    <a:cubicBezTo>
                      <a:pt x="6645" y="8339"/>
                      <a:pt x="4326" y="4862"/>
                      <a:pt x="4326" y="4861"/>
                    </a:cubicBezTo>
                    <a:lnTo>
                      <a:pt x="4326" y="4861"/>
                    </a:lnTo>
                    <a:cubicBezTo>
                      <a:pt x="4326" y="4862"/>
                      <a:pt x="6845" y="7816"/>
                      <a:pt x="7356" y="7816"/>
                    </a:cubicBezTo>
                    <a:cubicBezTo>
                      <a:pt x="7387" y="7816"/>
                      <a:pt x="7411" y="7805"/>
                      <a:pt x="7426" y="7783"/>
                    </a:cubicBezTo>
                    <a:cubicBezTo>
                      <a:pt x="7670" y="7403"/>
                      <a:pt x="4974" y="3859"/>
                      <a:pt x="4974" y="3859"/>
                    </a:cubicBezTo>
                    <a:lnTo>
                      <a:pt x="4974" y="3859"/>
                    </a:lnTo>
                    <a:cubicBezTo>
                      <a:pt x="4974" y="3859"/>
                      <a:pt x="6763" y="5051"/>
                      <a:pt x="7256" y="5051"/>
                    </a:cubicBezTo>
                    <a:cubicBezTo>
                      <a:pt x="7302" y="5051"/>
                      <a:pt x="7337" y="5041"/>
                      <a:pt x="7358" y="5018"/>
                    </a:cubicBezTo>
                    <a:cubicBezTo>
                      <a:pt x="7604" y="4750"/>
                      <a:pt x="6912" y="4103"/>
                      <a:pt x="5976" y="2988"/>
                    </a:cubicBezTo>
                    <a:cubicBezTo>
                      <a:pt x="5018" y="1874"/>
                      <a:pt x="1540" y="1"/>
                      <a:pt x="15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42" name="Google Shape;2542;p46"/>
              <p:cNvSpPr/>
              <p:nvPr/>
            </p:nvSpPr>
            <p:spPr>
              <a:xfrm>
                <a:off x="2982925" y="2015725"/>
                <a:ext cx="315500" cy="176150"/>
              </a:xfrm>
              <a:custGeom>
                <a:avLst/>
                <a:gdLst/>
                <a:ahLst/>
                <a:cxnLst/>
                <a:rect l="l" t="t" r="r" b="b"/>
                <a:pathLst>
                  <a:path w="12620" h="7046" extrusionOk="0">
                    <a:moveTo>
                      <a:pt x="12218" y="0"/>
                    </a:moveTo>
                    <a:cubicBezTo>
                      <a:pt x="12218" y="68"/>
                      <a:pt x="11481" y="6644"/>
                      <a:pt x="6933" y="6644"/>
                    </a:cubicBezTo>
                    <a:lnTo>
                      <a:pt x="6867" y="6644"/>
                    </a:lnTo>
                    <a:cubicBezTo>
                      <a:pt x="2206" y="6578"/>
                      <a:pt x="401" y="648"/>
                      <a:pt x="378" y="603"/>
                    </a:cubicBezTo>
                    <a:lnTo>
                      <a:pt x="0" y="714"/>
                    </a:lnTo>
                    <a:cubicBezTo>
                      <a:pt x="21" y="782"/>
                      <a:pt x="1894" y="6956"/>
                      <a:pt x="6844" y="7046"/>
                    </a:cubicBezTo>
                    <a:lnTo>
                      <a:pt x="6933" y="7046"/>
                    </a:lnTo>
                    <a:cubicBezTo>
                      <a:pt x="11838" y="7046"/>
                      <a:pt x="12619" y="113"/>
                      <a:pt x="12619" y="45"/>
                    </a:cubicBezTo>
                    <a:lnTo>
                      <a:pt x="122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43" name="Google Shape;2543;p46"/>
              <p:cNvSpPr/>
              <p:nvPr/>
            </p:nvSpPr>
            <p:spPr>
              <a:xfrm>
                <a:off x="3534725" y="1861875"/>
                <a:ext cx="113150" cy="151100"/>
              </a:xfrm>
              <a:custGeom>
                <a:avLst/>
                <a:gdLst/>
                <a:ahLst/>
                <a:cxnLst/>
                <a:rect l="l" t="t" r="r" b="b"/>
                <a:pathLst>
                  <a:path w="4526" h="6044" extrusionOk="0">
                    <a:moveTo>
                      <a:pt x="289" y="1"/>
                    </a:moveTo>
                    <a:lnTo>
                      <a:pt x="0" y="292"/>
                    </a:lnTo>
                    <a:cubicBezTo>
                      <a:pt x="1716" y="1918"/>
                      <a:pt x="3166" y="3903"/>
                      <a:pt x="4169" y="6044"/>
                    </a:cubicBezTo>
                    <a:lnTo>
                      <a:pt x="4525" y="5865"/>
                    </a:lnTo>
                    <a:cubicBezTo>
                      <a:pt x="3500" y="3680"/>
                      <a:pt x="2051" y="1651"/>
                      <a:pt x="2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44" name="Google Shape;2544;p46"/>
              <p:cNvSpPr/>
              <p:nvPr/>
            </p:nvSpPr>
            <p:spPr>
              <a:xfrm>
                <a:off x="2592175" y="2459975"/>
                <a:ext cx="164475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4059" extrusionOk="0">
                    <a:moveTo>
                      <a:pt x="268" y="0"/>
                    </a:moveTo>
                    <a:lnTo>
                      <a:pt x="0" y="289"/>
                    </a:lnTo>
                    <a:cubicBezTo>
                      <a:pt x="1873" y="1939"/>
                      <a:pt x="4103" y="3232"/>
                      <a:pt x="6444" y="4058"/>
                    </a:cubicBezTo>
                    <a:lnTo>
                      <a:pt x="6578" y="3657"/>
                    </a:lnTo>
                    <a:cubicBezTo>
                      <a:pt x="4281" y="2854"/>
                      <a:pt x="2096" y="1583"/>
                      <a:pt x="2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45" name="Google Shape;2545;p46"/>
              <p:cNvSpPr/>
              <p:nvPr/>
            </p:nvSpPr>
            <p:spPr>
              <a:xfrm>
                <a:off x="1813525" y="3592575"/>
                <a:ext cx="206250" cy="400950"/>
              </a:xfrm>
              <a:custGeom>
                <a:avLst/>
                <a:gdLst/>
                <a:ahLst/>
                <a:cxnLst/>
                <a:rect l="l" t="t" r="r" b="b"/>
                <a:pathLst>
                  <a:path w="8250" h="16038" extrusionOk="0">
                    <a:moveTo>
                      <a:pt x="8250" y="0"/>
                    </a:moveTo>
                    <a:lnTo>
                      <a:pt x="3545" y="111"/>
                    </a:lnTo>
                    <a:cubicBezTo>
                      <a:pt x="3545" y="111"/>
                      <a:pt x="1" y="15316"/>
                      <a:pt x="1404" y="16008"/>
                    </a:cubicBezTo>
                    <a:cubicBezTo>
                      <a:pt x="1444" y="16028"/>
                      <a:pt x="1486" y="16037"/>
                      <a:pt x="1531" y="16037"/>
                    </a:cubicBezTo>
                    <a:cubicBezTo>
                      <a:pt x="3118" y="16037"/>
                      <a:pt x="8116" y="4124"/>
                      <a:pt x="8116" y="4124"/>
                    </a:cubicBezTo>
                    <a:lnTo>
                      <a:pt x="82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46" name="Google Shape;2546;p46"/>
              <p:cNvSpPr/>
              <p:nvPr/>
            </p:nvSpPr>
            <p:spPr>
              <a:xfrm>
                <a:off x="3641750" y="4365100"/>
                <a:ext cx="377325" cy="292875"/>
              </a:xfrm>
              <a:custGeom>
                <a:avLst/>
                <a:gdLst/>
                <a:ahLst/>
                <a:cxnLst/>
                <a:rect l="l" t="t" r="r" b="b"/>
                <a:pathLst>
                  <a:path w="15093" h="11715" extrusionOk="0">
                    <a:moveTo>
                      <a:pt x="847" y="0"/>
                    </a:moveTo>
                    <a:lnTo>
                      <a:pt x="0" y="4058"/>
                    </a:lnTo>
                    <a:cubicBezTo>
                      <a:pt x="0" y="4058"/>
                      <a:pt x="11357" y="11714"/>
                      <a:pt x="13653" y="11714"/>
                    </a:cubicBezTo>
                    <a:cubicBezTo>
                      <a:pt x="13801" y="11714"/>
                      <a:pt x="13911" y="11682"/>
                      <a:pt x="13978" y="11615"/>
                    </a:cubicBezTo>
                    <a:cubicBezTo>
                      <a:pt x="15093" y="10500"/>
                      <a:pt x="6376" y="357"/>
                      <a:pt x="6376" y="357"/>
                    </a:cubicBezTo>
                    <a:lnTo>
                      <a:pt x="8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47" name="Google Shape;2547;p46"/>
              <p:cNvSpPr/>
              <p:nvPr/>
            </p:nvSpPr>
            <p:spPr>
              <a:xfrm>
                <a:off x="3078200" y="1897550"/>
                <a:ext cx="176150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7046" h="20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803" y="1026"/>
                      <a:pt x="2030" y="1718"/>
                      <a:pt x="3324" y="1963"/>
                    </a:cubicBezTo>
                    <a:cubicBezTo>
                      <a:pt x="3671" y="2032"/>
                      <a:pt x="4019" y="2072"/>
                      <a:pt x="4367" y="2072"/>
                    </a:cubicBezTo>
                    <a:cubicBezTo>
                      <a:pt x="4688" y="2072"/>
                      <a:pt x="5009" y="2038"/>
                      <a:pt x="5330" y="1963"/>
                    </a:cubicBezTo>
                    <a:cubicBezTo>
                      <a:pt x="5976" y="1829"/>
                      <a:pt x="6600" y="1517"/>
                      <a:pt x="7046" y="1050"/>
                    </a:cubicBezTo>
                    <a:lnTo>
                      <a:pt x="7046" y="1050"/>
                    </a:lnTo>
                    <a:cubicBezTo>
                      <a:pt x="6489" y="1406"/>
                      <a:pt x="5887" y="1585"/>
                      <a:pt x="5262" y="1651"/>
                    </a:cubicBezTo>
                    <a:cubicBezTo>
                      <a:pt x="5049" y="1682"/>
                      <a:pt x="4831" y="1697"/>
                      <a:pt x="4610" y="1697"/>
                    </a:cubicBezTo>
                    <a:cubicBezTo>
                      <a:pt x="4208" y="1697"/>
                      <a:pt x="3801" y="1648"/>
                      <a:pt x="3413" y="1561"/>
                    </a:cubicBezTo>
                    <a:cubicBezTo>
                      <a:pt x="2186" y="1338"/>
                      <a:pt x="1026" y="782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548" name="Google Shape;2548;p46"/>
              <p:cNvGrpSpPr/>
              <p:nvPr/>
            </p:nvGrpSpPr>
            <p:grpSpPr>
              <a:xfrm rot="-845593">
                <a:off x="3133855" y="1702050"/>
                <a:ext cx="196917" cy="188149"/>
                <a:chOff x="2466703" y="1550286"/>
                <a:chExt cx="196917" cy="188149"/>
              </a:xfrm>
            </p:grpSpPr>
            <p:sp>
              <p:nvSpPr>
                <p:cNvPr id="2549" name="Google Shape;2549;p46"/>
                <p:cNvSpPr/>
                <p:nvPr/>
              </p:nvSpPr>
              <p:spPr>
                <a:xfrm>
                  <a:off x="2466703" y="1550286"/>
                  <a:ext cx="75384" cy="25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8" h="744" extrusionOk="0">
                      <a:moveTo>
                        <a:pt x="1123" y="0"/>
                      </a:moveTo>
                      <a:cubicBezTo>
                        <a:pt x="785" y="0"/>
                        <a:pt x="286" y="19"/>
                        <a:pt x="53" y="304"/>
                      </a:cubicBezTo>
                      <a:cubicBezTo>
                        <a:pt x="0" y="357"/>
                        <a:pt x="0" y="428"/>
                        <a:pt x="53" y="483"/>
                      </a:cubicBezTo>
                      <a:cubicBezTo>
                        <a:pt x="303" y="642"/>
                        <a:pt x="695" y="625"/>
                        <a:pt x="980" y="642"/>
                      </a:cubicBezTo>
                      <a:cubicBezTo>
                        <a:pt x="1180" y="666"/>
                        <a:pt x="1425" y="743"/>
                        <a:pt x="1651" y="743"/>
                      </a:cubicBezTo>
                      <a:cubicBezTo>
                        <a:pt x="1769" y="743"/>
                        <a:pt x="1881" y="722"/>
                        <a:pt x="1979" y="661"/>
                      </a:cubicBezTo>
                      <a:cubicBezTo>
                        <a:pt x="2086" y="590"/>
                        <a:pt x="2158" y="447"/>
                        <a:pt x="2069" y="321"/>
                      </a:cubicBezTo>
                      <a:cubicBezTo>
                        <a:pt x="1872" y="0"/>
                        <a:pt x="1480" y="19"/>
                        <a:pt x="112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defTabSz="1219170">
                    <a:buClr>
                      <a:srgbClr val="000000"/>
                    </a:buClr>
                  </a:pPr>
                  <a:endParaRPr sz="1867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0" name="Google Shape;2550;p46"/>
                <p:cNvSpPr/>
                <p:nvPr/>
              </p:nvSpPr>
              <p:spPr>
                <a:xfrm>
                  <a:off x="2481655" y="1579595"/>
                  <a:ext cx="39264" cy="29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4" h="857" extrusionOk="0">
                      <a:moveTo>
                        <a:pt x="552" y="0"/>
                      </a:moveTo>
                      <a:cubicBezTo>
                        <a:pt x="0" y="0"/>
                        <a:pt x="0" y="856"/>
                        <a:pt x="552" y="856"/>
                      </a:cubicBezTo>
                      <a:cubicBezTo>
                        <a:pt x="1123" y="856"/>
                        <a:pt x="1123" y="0"/>
                        <a:pt x="5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defTabSz="1219170">
                    <a:buClr>
                      <a:srgbClr val="000000"/>
                    </a:buClr>
                  </a:pPr>
                  <a:endParaRPr sz="1867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1" name="Google Shape;2551;p46"/>
                <p:cNvSpPr/>
                <p:nvPr/>
              </p:nvSpPr>
              <p:spPr>
                <a:xfrm>
                  <a:off x="2588167" y="1564714"/>
                  <a:ext cx="75454" cy="24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" h="714" extrusionOk="0">
                      <a:moveTo>
                        <a:pt x="708" y="1"/>
                      </a:moveTo>
                      <a:cubicBezTo>
                        <a:pt x="470" y="1"/>
                        <a:pt x="247" y="42"/>
                        <a:pt x="90" y="248"/>
                      </a:cubicBezTo>
                      <a:cubicBezTo>
                        <a:pt x="0" y="372"/>
                        <a:pt x="72" y="533"/>
                        <a:pt x="162" y="605"/>
                      </a:cubicBezTo>
                      <a:cubicBezTo>
                        <a:pt x="276" y="688"/>
                        <a:pt x="416" y="713"/>
                        <a:pt x="564" y="713"/>
                      </a:cubicBezTo>
                      <a:cubicBezTo>
                        <a:pt x="763" y="713"/>
                        <a:pt x="976" y="668"/>
                        <a:pt x="1160" y="657"/>
                      </a:cubicBezTo>
                      <a:cubicBezTo>
                        <a:pt x="1275" y="657"/>
                        <a:pt x="1404" y="666"/>
                        <a:pt x="1535" y="666"/>
                      </a:cubicBezTo>
                      <a:cubicBezTo>
                        <a:pt x="1729" y="666"/>
                        <a:pt x="1927" y="647"/>
                        <a:pt x="2088" y="550"/>
                      </a:cubicBezTo>
                      <a:cubicBezTo>
                        <a:pt x="2159" y="515"/>
                        <a:pt x="2159" y="443"/>
                        <a:pt x="2105" y="372"/>
                      </a:cubicBezTo>
                      <a:cubicBezTo>
                        <a:pt x="1891" y="87"/>
                        <a:pt x="1391" y="34"/>
                        <a:pt x="1053" y="15"/>
                      </a:cubicBezTo>
                      <a:cubicBezTo>
                        <a:pt x="938" y="10"/>
                        <a:pt x="822" y="1"/>
                        <a:pt x="7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defTabSz="1219170">
                    <a:buClr>
                      <a:srgbClr val="000000"/>
                    </a:buClr>
                  </a:pPr>
                  <a:endParaRPr sz="1867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2" name="Google Shape;2552;p46"/>
                <p:cNvSpPr/>
                <p:nvPr/>
              </p:nvSpPr>
              <p:spPr>
                <a:xfrm>
                  <a:off x="2606821" y="1594442"/>
                  <a:ext cx="40207" cy="30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861" extrusionOk="0">
                      <a:moveTo>
                        <a:pt x="559" y="1"/>
                      </a:moveTo>
                      <a:cubicBezTo>
                        <a:pt x="52" y="1"/>
                        <a:pt x="1" y="825"/>
                        <a:pt x="536" y="859"/>
                      </a:cubicBezTo>
                      <a:cubicBezTo>
                        <a:pt x="548" y="860"/>
                        <a:pt x="559" y="861"/>
                        <a:pt x="570" y="861"/>
                      </a:cubicBezTo>
                      <a:cubicBezTo>
                        <a:pt x="1093" y="861"/>
                        <a:pt x="1150" y="38"/>
                        <a:pt x="608" y="3"/>
                      </a:cubicBezTo>
                      <a:cubicBezTo>
                        <a:pt x="591" y="2"/>
                        <a:pt x="575" y="1"/>
                        <a:pt x="5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defTabSz="1219170">
                    <a:buClr>
                      <a:srgbClr val="000000"/>
                    </a:buClr>
                  </a:pPr>
                  <a:endParaRPr sz="1867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3" name="Google Shape;2553;p46"/>
                <p:cNvSpPr/>
                <p:nvPr/>
              </p:nvSpPr>
              <p:spPr>
                <a:xfrm>
                  <a:off x="2549530" y="1615716"/>
                  <a:ext cx="45552" cy="73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4" h="2099" extrusionOk="0">
                      <a:moveTo>
                        <a:pt x="768" y="1"/>
                      </a:moveTo>
                      <a:lnTo>
                        <a:pt x="768" y="1"/>
                      </a:lnTo>
                      <a:cubicBezTo>
                        <a:pt x="269" y="536"/>
                        <a:pt x="1" y="1266"/>
                        <a:pt x="250" y="1963"/>
                      </a:cubicBezTo>
                      <a:cubicBezTo>
                        <a:pt x="415" y="2054"/>
                        <a:pt x="598" y="2099"/>
                        <a:pt x="783" y="2099"/>
                      </a:cubicBezTo>
                      <a:cubicBezTo>
                        <a:pt x="960" y="2099"/>
                        <a:pt x="1138" y="2058"/>
                        <a:pt x="1303" y="1980"/>
                      </a:cubicBezTo>
                      <a:cubicBezTo>
                        <a:pt x="857" y="1428"/>
                        <a:pt x="661" y="696"/>
                        <a:pt x="76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1899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defTabSz="1219170">
                    <a:buClr>
                      <a:srgbClr val="000000"/>
                    </a:buClr>
                  </a:pPr>
                  <a:endParaRPr sz="1867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4" name="Google Shape;2554;p46"/>
                <p:cNvSpPr/>
                <p:nvPr/>
              </p:nvSpPr>
              <p:spPr>
                <a:xfrm>
                  <a:off x="2469778" y="1675487"/>
                  <a:ext cx="63577" cy="62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0" h="1802" extrusionOk="0">
                      <a:moveTo>
                        <a:pt x="122" y="0"/>
                      </a:moveTo>
                      <a:cubicBezTo>
                        <a:pt x="99" y="0"/>
                        <a:pt x="77" y="1"/>
                        <a:pt x="55" y="2"/>
                      </a:cubicBezTo>
                      <a:cubicBezTo>
                        <a:pt x="1" y="340"/>
                        <a:pt x="19" y="732"/>
                        <a:pt x="143" y="1036"/>
                      </a:cubicBezTo>
                      <a:cubicBezTo>
                        <a:pt x="269" y="1357"/>
                        <a:pt x="500" y="1643"/>
                        <a:pt x="840" y="1750"/>
                      </a:cubicBezTo>
                      <a:cubicBezTo>
                        <a:pt x="941" y="1784"/>
                        <a:pt x="1055" y="1801"/>
                        <a:pt x="1170" y="1801"/>
                      </a:cubicBezTo>
                      <a:cubicBezTo>
                        <a:pt x="1419" y="1801"/>
                        <a:pt x="1673" y="1718"/>
                        <a:pt x="1820" y="1536"/>
                      </a:cubicBezTo>
                      <a:cubicBezTo>
                        <a:pt x="1767" y="1108"/>
                        <a:pt x="1553" y="697"/>
                        <a:pt x="1232" y="430"/>
                      </a:cubicBezTo>
                      <a:cubicBezTo>
                        <a:pt x="928" y="159"/>
                        <a:pt x="527" y="0"/>
                        <a:pt x="12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defTabSz="1219170">
                    <a:buClr>
                      <a:srgbClr val="000000"/>
                    </a:buClr>
                  </a:pPr>
                  <a:endParaRPr sz="1867" kern="0">
                    <a:solidFill>
                      <a:srgbClr val="000000"/>
                    </a:solidFill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2555" name="Google Shape;2555;p46"/>
          <p:cNvGrpSpPr/>
          <p:nvPr/>
        </p:nvGrpSpPr>
        <p:grpSpPr>
          <a:xfrm>
            <a:off x="5595095" y="1969727"/>
            <a:ext cx="3411335" cy="3848461"/>
            <a:chOff x="4196321" y="1477295"/>
            <a:chExt cx="2558501" cy="2886346"/>
          </a:xfrm>
        </p:grpSpPr>
        <p:sp>
          <p:nvSpPr>
            <p:cNvPr id="2556" name="Google Shape;2556;p46"/>
            <p:cNvSpPr/>
            <p:nvPr/>
          </p:nvSpPr>
          <p:spPr>
            <a:xfrm>
              <a:off x="4196321" y="4069666"/>
              <a:ext cx="2040600" cy="293700"/>
            </a:xfrm>
            <a:prstGeom prst="ellipse">
              <a:avLst/>
            </a:pr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557" name="Google Shape;2557;p46"/>
            <p:cNvGrpSpPr/>
            <p:nvPr/>
          </p:nvGrpSpPr>
          <p:grpSpPr>
            <a:xfrm rot="-978927">
              <a:off x="4499307" y="1702527"/>
              <a:ext cx="1952682" cy="2435882"/>
              <a:chOff x="4696700" y="2422950"/>
              <a:chExt cx="1657275" cy="2067375"/>
            </a:xfrm>
          </p:grpSpPr>
          <p:sp>
            <p:nvSpPr>
              <p:cNvPr id="2558" name="Google Shape;2558;p46"/>
              <p:cNvSpPr/>
              <p:nvPr/>
            </p:nvSpPr>
            <p:spPr>
              <a:xfrm>
                <a:off x="5728825" y="2533100"/>
                <a:ext cx="463075" cy="349300"/>
              </a:xfrm>
              <a:custGeom>
                <a:avLst/>
                <a:gdLst/>
                <a:ahLst/>
                <a:cxnLst/>
                <a:rect l="l" t="t" r="r" b="b"/>
                <a:pathLst>
                  <a:path w="18523" h="13972" extrusionOk="0">
                    <a:moveTo>
                      <a:pt x="15837" y="1"/>
                    </a:moveTo>
                    <a:cubicBezTo>
                      <a:pt x="15837" y="1"/>
                      <a:pt x="2518" y="2833"/>
                      <a:pt x="0" y="9524"/>
                    </a:cubicBezTo>
                    <a:lnTo>
                      <a:pt x="3692" y="13972"/>
                    </a:lnTo>
                    <a:lnTo>
                      <a:pt x="6629" y="12903"/>
                    </a:lnTo>
                    <a:lnTo>
                      <a:pt x="11558" y="7281"/>
                    </a:lnTo>
                    <a:lnTo>
                      <a:pt x="18523" y="3421"/>
                    </a:lnTo>
                    <a:lnTo>
                      <a:pt x="158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59" name="Google Shape;2559;p46"/>
              <p:cNvSpPr/>
              <p:nvPr/>
            </p:nvSpPr>
            <p:spPr>
              <a:xfrm>
                <a:off x="4725050" y="4233875"/>
                <a:ext cx="134275" cy="246525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9861" extrusionOk="0">
                    <a:moveTo>
                      <a:pt x="3944" y="1"/>
                    </a:moveTo>
                    <a:lnTo>
                      <a:pt x="2286" y="650"/>
                    </a:lnTo>
                    <a:lnTo>
                      <a:pt x="0" y="1553"/>
                    </a:lnTo>
                    <a:lnTo>
                      <a:pt x="3818" y="9860"/>
                    </a:lnTo>
                    <a:cubicBezTo>
                      <a:pt x="4342" y="9419"/>
                      <a:pt x="4741" y="8895"/>
                      <a:pt x="5013" y="8308"/>
                    </a:cubicBezTo>
                    <a:cubicBezTo>
                      <a:pt x="5097" y="8098"/>
                      <a:pt x="5181" y="7888"/>
                      <a:pt x="5223" y="7679"/>
                    </a:cubicBezTo>
                    <a:cubicBezTo>
                      <a:pt x="5307" y="7385"/>
                      <a:pt x="5349" y="7111"/>
                      <a:pt x="5370" y="6839"/>
                    </a:cubicBezTo>
                    <a:cubicBezTo>
                      <a:pt x="5370" y="6630"/>
                      <a:pt x="5370" y="6440"/>
                      <a:pt x="5349" y="6230"/>
                    </a:cubicBezTo>
                    <a:cubicBezTo>
                      <a:pt x="5328" y="6000"/>
                      <a:pt x="5307" y="5791"/>
                      <a:pt x="5245" y="5559"/>
                    </a:cubicBezTo>
                    <a:cubicBezTo>
                      <a:pt x="5223" y="5475"/>
                      <a:pt x="5223" y="5391"/>
                      <a:pt x="5181" y="5307"/>
                    </a:cubicBezTo>
                    <a:cubicBezTo>
                      <a:pt x="5077" y="4888"/>
                      <a:pt x="5035" y="4448"/>
                      <a:pt x="5097" y="4028"/>
                    </a:cubicBezTo>
                    <a:cubicBezTo>
                      <a:pt x="5139" y="3819"/>
                      <a:pt x="5181" y="3609"/>
                      <a:pt x="5265" y="3399"/>
                    </a:cubicBezTo>
                    <a:lnTo>
                      <a:pt x="5370" y="3084"/>
                    </a:lnTo>
                    <a:lnTo>
                      <a:pt x="39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60" name="Google Shape;2560;p46"/>
              <p:cNvSpPr/>
              <p:nvPr/>
            </p:nvSpPr>
            <p:spPr>
              <a:xfrm>
                <a:off x="4725050" y="4250125"/>
                <a:ext cx="72400" cy="89175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3567" extrusionOk="0">
                    <a:moveTo>
                      <a:pt x="2286" y="0"/>
                    </a:moveTo>
                    <a:lnTo>
                      <a:pt x="0" y="903"/>
                    </a:lnTo>
                    <a:lnTo>
                      <a:pt x="1237" y="3566"/>
                    </a:lnTo>
                    <a:cubicBezTo>
                      <a:pt x="2412" y="2833"/>
                      <a:pt x="2895" y="1323"/>
                      <a:pt x="2286" y="22"/>
                    </a:cubicBezTo>
                    <a:lnTo>
                      <a:pt x="2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61" name="Google Shape;2561;p46"/>
              <p:cNvSpPr/>
              <p:nvPr/>
            </p:nvSpPr>
            <p:spPr>
              <a:xfrm>
                <a:off x="4815750" y="4328800"/>
                <a:ext cx="40425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762" extrusionOk="0">
                    <a:moveTo>
                      <a:pt x="726" y="0"/>
                    </a:moveTo>
                    <a:cubicBezTo>
                      <a:pt x="445" y="0"/>
                      <a:pt x="178" y="167"/>
                      <a:pt x="64" y="461"/>
                    </a:cubicBezTo>
                    <a:cubicBezTo>
                      <a:pt x="0" y="629"/>
                      <a:pt x="22" y="819"/>
                      <a:pt x="84" y="987"/>
                    </a:cubicBezTo>
                    <a:cubicBezTo>
                      <a:pt x="168" y="1154"/>
                      <a:pt x="294" y="1280"/>
                      <a:pt x="484" y="1342"/>
                    </a:cubicBezTo>
                    <a:lnTo>
                      <a:pt x="1617" y="1762"/>
                    </a:lnTo>
                    <a:cubicBezTo>
                      <a:pt x="1595" y="1678"/>
                      <a:pt x="1595" y="1594"/>
                      <a:pt x="1553" y="1510"/>
                    </a:cubicBezTo>
                    <a:cubicBezTo>
                      <a:pt x="1449" y="1091"/>
                      <a:pt x="1407" y="651"/>
                      <a:pt x="1469" y="231"/>
                    </a:cubicBezTo>
                    <a:lnTo>
                      <a:pt x="965" y="42"/>
                    </a:lnTo>
                    <a:cubicBezTo>
                      <a:pt x="887" y="14"/>
                      <a:pt x="806" y="0"/>
                      <a:pt x="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62" name="Google Shape;2562;p46"/>
              <p:cNvSpPr/>
              <p:nvPr/>
            </p:nvSpPr>
            <p:spPr>
              <a:xfrm>
                <a:off x="4798475" y="4375275"/>
                <a:ext cx="60850" cy="50575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2023" extrusionOk="0">
                    <a:moveTo>
                      <a:pt x="713" y="0"/>
                    </a:moveTo>
                    <a:cubicBezTo>
                      <a:pt x="437" y="0"/>
                      <a:pt x="180" y="175"/>
                      <a:pt x="84" y="448"/>
                    </a:cubicBezTo>
                    <a:cubicBezTo>
                      <a:pt x="0" y="638"/>
                      <a:pt x="20" y="826"/>
                      <a:pt x="104" y="994"/>
                    </a:cubicBezTo>
                    <a:cubicBezTo>
                      <a:pt x="168" y="1141"/>
                      <a:pt x="314" y="1288"/>
                      <a:pt x="482" y="1351"/>
                    </a:cubicBezTo>
                    <a:lnTo>
                      <a:pt x="2286" y="2023"/>
                    </a:lnTo>
                    <a:cubicBezTo>
                      <a:pt x="2370" y="1729"/>
                      <a:pt x="2412" y="1455"/>
                      <a:pt x="2433" y="1183"/>
                    </a:cubicBezTo>
                    <a:cubicBezTo>
                      <a:pt x="2433" y="974"/>
                      <a:pt x="2433" y="784"/>
                      <a:pt x="2412" y="574"/>
                    </a:cubicBezTo>
                    <a:lnTo>
                      <a:pt x="965" y="51"/>
                    </a:lnTo>
                    <a:cubicBezTo>
                      <a:pt x="882" y="16"/>
                      <a:pt x="796" y="0"/>
                      <a:pt x="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63" name="Google Shape;2563;p46"/>
              <p:cNvSpPr/>
              <p:nvPr/>
            </p:nvSpPr>
            <p:spPr>
              <a:xfrm>
                <a:off x="4703525" y="4272700"/>
                <a:ext cx="117000" cy="21762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8705" extrusionOk="0">
                    <a:moveTo>
                      <a:pt x="861" y="0"/>
                    </a:moveTo>
                    <a:lnTo>
                      <a:pt x="0" y="398"/>
                    </a:lnTo>
                    <a:lnTo>
                      <a:pt x="3818" y="8705"/>
                    </a:lnTo>
                    <a:lnTo>
                      <a:pt x="4679" y="8307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64" name="Google Shape;2564;p46"/>
              <p:cNvSpPr/>
              <p:nvPr/>
            </p:nvSpPr>
            <p:spPr>
              <a:xfrm>
                <a:off x="4770650" y="4454650"/>
                <a:ext cx="2835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7" extrusionOk="0">
                    <a:moveTo>
                      <a:pt x="484" y="0"/>
                    </a:moveTo>
                    <a:lnTo>
                      <a:pt x="0" y="588"/>
                    </a:lnTo>
                    <a:lnTo>
                      <a:pt x="378" y="1407"/>
                    </a:lnTo>
                    <a:lnTo>
                      <a:pt x="1133" y="1427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65" name="Google Shape;2565;p46"/>
              <p:cNvSpPr/>
              <p:nvPr/>
            </p:nvSpPr>
            <p:spPr>
              <a:xfrm>
                <a:off x="4733925" y="4374925"/>
                <a:ext cx="2835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8" extrusionOk="0">
                    <a:moveTo>
                      <a:pt x="484" y="1"/>
                    </a:moveTo>
                    <a:lnTo>
                      <a:pt x="1" y="588"/>
                    </a:lnTo>
                    <a:lnTo>
                      <a:pt x="379" y="1407"/>
                    </a:lnTo>
                    <a:lnTo>
                      <a:pt x="1134" y="1427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66" name="Google Shape;2566;p46"/>
              <p:cNvSpPr/>
              <p:nvPr/>
            </p:nvSpPr>
            <p:spPr>
              <a:xfrm>
                <a:off x="5605050" y="3938075"/>
                <a:ext cx="193025" cy="207400"/>
              </a:xfrm>
              <a:custGeom>
                <a:avLst/>
                <a:gdLst/>
                <a:ahLst/>
                <a:cxnLst/>
                <a:rect l="l" t="t" r="r" b="b"/>
                <a:pathLst>
                  <a:path w="7721" h="8296" extrusionOk="0">
                    <a:moveTo>
                      <a:pt x="3915" y="1"/>
                    </a:moveTo>
                    <a:cubicBezTo>
                      <a:pt x="3607" y="1"/>
                      <a:pt x="1959" y="70"/>
                      <a:pt x="1637" y="1532"/>
                    </a:cubicBezTo>
                    <a:cubicBezTo>
                      <a:pt x="1637" y="1532"/>
                      <a:pt x="1" y="2603"/>
                      <a:pt x="147" y="3148"/>
                    </a:cubicBezTo>
                    <a:cubicBezTo>
                      <a:pt x="226" y="3440"/>
                      <a:pt x="509" y="3630"/>
                      <a:pt x="943" y="3630"/>
                    </a:cubicBezTo>
                    <a:cubicBezTo>
                      <a:pt x="1318" y="3630"/>
                      <a:pt x="1806" y="3488"/>
                      <a:pt x="2370" y="3148"/>
                    </a:cubicBezTo>
                    <a:lnTo>
                      <a:pt x="2370" y="3148"/>
                    </a:lnTo>
                    <a:cubicBezTo>
                      <a:pt x="2370" y="3148"/>
                      <a:pt x="210" y="5979"/>
                      <a:pt x="650" y="6504"/>
                    </a:cubicBezTo>
                    <a:cubicBezTo>
                      <a:pt x="697" y="6562"/>
                      <a:pt x="768" y="6594"/>
                      <a:pt x="862" y="6594"/>
                    </a:cubicBezTo>
                    <a:cubicBezTo>
                      <a:pt x="1309" y="6594"/>
                      <a:pt x="2279" y="5876"/>
                      <a:pt x="3655" y="3822"/>
                    </a:cubicBezTo>
                    <a:lnTo>
                      <a:pt x="3655" y="3822"/>
                    </a:lnTo>
                    <a:cubicBezTo>
                      <a:pt x="3140" y="4614"/>
                      <a:pt x="1788" y="7143"/>
                      <a:pt x="1909" y="7364"/>
                    </a:cubicBezTo>
                    <a:cubicBezTo>
                      <a:pt x="1960" y="7453"/>
                      <a:pt x="2065" y="7505"/>
                      <a:pt x="2217" y="7505"/>
                    </a:cubicBezTo>
                    <a:cubicBezTo>
                      <a:pt x="2747" y="7505"/>
                      <a:pt x="3843" y="6863"/>
                      <a:pt x="5181" y="4888"/>
                    </a:cubicBezTo>
                    <a:lnTo>
                      <a:pt x="5181" y="4888"/>
                    </a:lnTo>
                    <a:cubicBezTo>
                      <a:pt x="4741" y="5665"/>
                      <a:pt x="3335" y="8035"/>
                      <a:pt x="3651" y="8245"/>
                    </a:cubicBezTo>
                    <a:cubicBezTo>
                      <a:pt x="3701" y="8279"/>
                      <a:pt x="3760" y="8296"/>
                      <a:pt x="3827" y="8296"/>
                    </a:cubicBezTo>
                    <a:cubicBezTo>
                      <a:pt x="4578" y="8296"/>
                      <a:pt x="6309" y="6267"/>
                      <a:pt x="6943" y="4804"/>
                    </a:cubicBezTo>
                    <a:cubicBezTo>
                      <a:pt x="7615" y="3210"/>
                      <a:pt x="7720" y="2057"/>
                      <a:pt x="7720" y="2057"/>
                    </a:cubicBezTo>
                    <a:lnTo>
                      <a:pt x="3964" y="1"/>
                    </a:lnTo>
                    <a:cubicBezTo>
                      <a:pt x="3964" y="1"/>
                      <a:pt x="3947" y="1"/>
                      <a:pt x="39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67" name="Google Shape;2567;p46"/>
              <p:cNvSpPr/>
              <p:nvPr/>
            </p:nvSpPr>
            <p:spPr>
              <a:xfrm>
                <a:off x="5707850" y="3546875"/>
                <a:ext cx="266925" cy="429500"/>
              </a:xfrm>
              <a:custGeom>
                <a:avLst/>
                <a:gdLst/>
                <a:ahLst/>
                <a:cxnLst/>
                <a:rect l="l" t="t" r="r" b="b"/>
                <a:pathLst>
                  <a:path w="10677" h="17180" extrusionOk="0">
                    <a:moveTo>
                      <a:pt x="3377" y="0"/>
                    </a:moveTo>
                    <a:lnTo>
                      <a:pt x="2873" y="8139"/>
                    </a:lnTo>
                    <a:lnTo>
                      <a:pt x="0" y="15292"/>
                    </a:lnTo>
                    <a:lnTo>
                      <a:pt x="3461" y="17180"/>
                    </a:lnTo>
                    <a:cubicBezTo>
                      <a:pt x="8685" y="11328"/>
                      <a:pt x="10677" y="3041"/>
                      <a:pt x="10677" y="3041"/>
                    </a:cubicBezTo>
                    <a:lnTo>
                      <a:pt x="9628" y="482"/>
                    </a:lnTo>
                    <a:lnTo>
                      <a:pt x="33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68" name="Google Shape;2568;p46"/>
              <p:cNvSpPr/>
              <p:nvPr/>
            </p:nvSpPr>
            <p:spPr>
              <a:xfrm>
                <a:off x="4826225" y="3244250"/>
                <a:ext cx="634100" cy="567925"/>
              </a:xfrm>
              <a:custGeom>
                <a:avLst/>
                <a:gdLst/>
                <a:ahLst/>
                <a:cxnLst/>
                <a:rect l="l" t="t" r="r" b="b"/>
                <a:pathLst>
                  <a:path w="25364" h="22717" extrusionOk="0">
                    <a:moveTo>
                      <a:pt x="20601" y="0"/>
                    </a:moveTo>
                    <a:cubicBezTo>
                      <a:pt x="20601" y="0"/>
                      <a:pt x="13029" y="1868"/>
                      <a:pt x="7323" y="5896"/>
                    </a:cubicBezTo>
                    <a:cubicBezTo>
                      <a:pt x="3169" y="8833"/>
                      <a:pt x="1" y="12902"/>
                      <a:pt x="1553" y="18209"/>
                    </a:cubicBezTo>
                    <a:cubicBezTo>
                      <a:pt x="2392" y="20684"/>
                      <a:pt x="5875" y="22007"/>
                      <a:pt x="10028" y="22488"/>
                    </a:cubicBezTo>
                    <a:cubicBezTo>
                      <a:pt x="11378" y="22643"/>
                      <a:pt x="12798" y="22717"/>
                      <a:pt x="14225" y="22717"/>
                    </a:cubicBezTo>
                    <a:cubicBezTo>
                      <a:pt x="15703" y="22717"/>
                      <a:pt x="17189" y="22638"/>
                      <a:pt x="18609" y="22488"/>
                    </a:cubicBezTo>
                    <a:lnTo>
                      <a:pt x="18923" y="18818"/>
                    </a:lnTo>
                    <a:lnTo>
                      <a:pt x="15336" y="17559"/>
                    </a:lnTo>
                    <a:lnTo>
                      <a:pt x="13700" y="17014"/>
                    </a:lnTo>
                    <a:lnTo>
                      <a:pt x="23790" y="11350"/>
                    </a:lnTo>
                    <a:lnTo>
                      <a:pt x="25364" y="6881"/>
                    </a:lnTo>
                    <a:lnTo>
                      <a:pt x="24587" y="2749"/>
                    </a:lnTo>
                    <a:lnTo>
                      <a:pt x="206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69" name="Google Shape;2569;p46"/>
              <p:cNvSpPr/>
              <p:nvPr/>
            </p:nvSpPr>
            <p:spPr>
              <a:xfrm>
                <a:off x="5076925" y="3683225"/>
                <a:ext cx="222375" cy="128775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5151" extrusionOk="0">
                    <a:moveTo>
                      <a:pt x="5308" y="0"/>
                    </a:moveTo>
                    <a:cubicBezTo>
                      <a:pt x="2246" y="1153"/>
                      <a:pt x="630" y="3713"/>
                      <a:pt x="0" y="4929"/>
                    </a:cubicBezTo>
                    <a:cubicBezTo>
                      <a:pt x="504" y="4993"/>
                      <a:pt x="1029" y="5035"/>
                      <a:pt x="1553" y="5055"/>
                    </a:cubicBezTo>
                    <a:cubicBezTo>
                      <a:pt x="2440" y="5120"/>
                      <a:pt x="3348" y="5150"/>
                      <a:pt x="4260" y="5150"/>
                    </a:cubicBezTo>
                    <a:cubicBezTo>
                      <a:pt x="5720" y="5150"/>
                      <a:pt x="7186" y="5072"/>
                      <a:pt x="8581" y="4929"/>
                    </a:cubicBezTo>
                    <a:lnTo>
                      <a:pt x="8895" y="1259"/>
                    </a:lnTo>
                    <a:lnTo>
                      <a:pt x="6713" y="504"/>
                    </a:lnTo>
                    <a:lnTo>
                      <a:pt x="53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70" name="Google Shape;2570;p46"/>
              <p:cNvSpPr/>
              <p:nvPr/>
            </p:nvSpPr>
            <p:spPr>
              <a:xfrm>
                <a:off x="4994050" y="3244250"/>
                <a:ext cx="466275" cy="425350"/>
              </a:xfrm>
              <a:custGeom>
                <a:avLst/>
                <a:gdLst/>
                <a:ahLst/>
                <a:cxnLst/>
                <a:rect l="l" t="t" r="r" b="b"/>
                <a:pathLst>
                  <a:path w="18651" h="17014" extrusionOk="0">
                    <a:moveTo>
                      <a:pt x="13888" y="0"/>
                    </a:moveTo>
                    <a:cubicBezTo>
                      <a:pt x="13888" y="0"/>
                      <a:pt x="7323" y="1616"/>
                      <a:pt x="1827" y="5077"/>
                    </a:cubicBezTo>
                    <a:cubicBezTo>
                      <a:pt x="1407" y="5350"/>
                      <a:pt x="1008" y="5622"/>
                      <a:pt x="610" y="5896"/>
                    </a:cubicBezTo>
                    <a:cubicBezTo>
                      <a:pt x="1" y="13887"/>
                      <a:pt x="6987" y="17014"/>
                      <a:pt x="6987" y="17014"/>
                    </a:cubicBezTo>
                    <a:lnTo>
                      <a:pt x="8476" y="16175"/>
                    </a:lnTo>
                    <a:lnTo>
                      <a:pt x="17077" y="11350"/>
                    </a:lnTo>
                    <a:lnTo>
                      <a:pt x="18651" y="6881"/>
                    </a:lnTo>
                    <a:lnTo>
                      <a:pt x="17874" y="2749"/>
                    </a:lnTo>
                    <a:lnTo>
                      <a:pt x="138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71" name="Google Shape;2571;p46"/>
              <p:cNvSpPr/>
              <p:nvPr/>
            </p:nvSpPr>
            <p:spPr>
              <a:xfrm>
                <a:off x="4807900" y="3654900"/>
                <a:ext cx="708025" cy="655575"/>
              </a:xfrm>
              <a:custGeom>
                <a:avLst/>
                <a:gdLst/>
                <a:ahLst/>
                <a:cxnLst/>
                <a:rect l="l" t="t" r="r" b="b"/>
                <a:pathLst>
                  <a:path w="28321" h="26223" extrusionOk="0">
                    <a:moveTo>
                      <a:pt x="18755" y="1"/>
                    </a:moveTo>
                    <a:cubicBezTo>
                      <a:pt x="18355" y="756"/>
                      <a:pt x="17978" y="1489"/>
                      <a:pt x="17622" y="2224"/>
                    </a:cubicBezTo>
                    <a:cubicBezTo>
                      <a:pt x="15440" y="6608"/>
                      <a:pt x="13992" y="10174"/>
                      <a:pt x="13992" y="10174"/>
                    </a:cubicBezTo>
                    <a:lnTo>
                      <a:pt x="12252" y="11832"/>
                    </a:lnTo>
                    <a:lnTo>
                      <a:pt x="462" y="23118"/>
                    </a:lnTo>
                    <a:cubicBezTo>
                      <a:pt x="1" y="25110"/>
                      <a:pt x="1931" y="26222"/>
                      <a:pt x="1931" y="26222"/>
                    </a:cubicBezTo>
                    <a:cubicBezTo>
                      <a:pt x="8957" y="24648"/>
                      <a:pt x="14727" y="21440"/>
                      <a:pt x="19342" y="17706"/>
                    </a:cubicBezTo>
                    <a:cubicBezTo>
                      <a:pt x="22802" y="14915"/>
                      <a:pt x="25635" y="11832"/>
                      <a:pt x="27859" y="8937"/>
                    </a:cubicBezTo>
                    <a:cubicBezTo>
                      <a:pt x="28005" y="8747"/>
                      <a:pt x="28173" y="8538"/>
                      <a:pt x="28320" y="8328"/>
                    </a:cubicBezTo>
                    <a:cubicBezTo>
                      <a:pt x="24293" y="6650"/>
                      <a:pt x="21334" y="3693"/>
                      <a:pt x="187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72" name="Google Shape;2572;p46"/>
              <p:cNvSpPr/>
              <p:nvPr/>
            </p:nvSpPr>
            <p:spPr>
              <a:xfrm>
                <a:off x="4807900" y="3950675"/>
                <a:ext cx="483550" cy="363450"/>
              </a:xfrm>
              <a:custGeom>
                <a:avLst/>
                <a:gdLst/>
                <a:ahLst/>
                <a:cxnLst/>
                <a:rect l="l" t="t" r="r" b="b"/>
                <a:pathLst>
                  <a:path w="19342" h="14538" extrusionOk="0">
                    <a:moveTo>
                      <a:pt x="12252" y="1"/>
                    </a:moveTo>
                    <a:lnTo>
                      <a:pt x="11161" y="1050"/>
                    </a:lnTo>
                    <a:lnTo>
                      <a:pt x="462" y="11287"/>
                    </a:lnTo>
                    <a:cubicBezTo>
                      <a:pt x="1" y="13279"/>
                      <a:pt x="2014" y="14537"/>
                      <a:pt x="2014" y="14537"/>
                    </a:cubicBezTo>
                    <a:cubicBezTo>
                      <a:pt x="8476" y="13111"/>
                      <a:pt x="13762" y="10132"/>
                      <a:pt x="18187" y="6776"/>
                    </a:cubicBezTo>
                    <a:cubicBezTo>
                      <a:pt x="18587" y="6482"/>
                      <a:pt x="18964" y="6188"/>
                      <a:pt x="19342" y="5875"/>
                    </a:cubicBezTo>
                    <a:cubicBezTo>
                      <a:pt x="17642" y="2518"/>
                      <a:pt x="13972" y="692"/>
                      <a:pt x="12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73" name="Google Shape;2573;p46"/>
              <p:cNvSpPr/>
              <p:nvPr/>
            </p:nvSpPr>
            <p:spPr>
              <a:xfrm>
                <a:off x="5086900" y="3950675"/>
                <a:ext cx="204550" cy="169400"/>
              </a:xfrm>
              <a:custGeom>
                <a:avLst/>
                <a:gdLst/>
                <a:ahLst/>
                <a:cxnLst/>
                <a:rect l="l" t="t" r="r" b="b"/>
                <a:pathLst>
                  <a:path w="8182" h="6776" extrusionOk="0">
                    <a:moveTo>
                      <a:pt x="1092" y="1"/>
                    </a:moveTo>
                    <a:lnTo>
                      <a:pt x="1" y="1050"/>
                    </a:lnTo>
                    <a:cubicBezTo>
                      <a:pt x="1595" y="1699"/>
                      <a:pt x="5223" y="3441"/>
                      <a:pt x="7027" y="6776"/>
                    </a:cubicBezTo>
                    <a:cubicBezTo>
                      <a:pt x="7427" y="6482"/>
                      <a:pt x="7804" y="6188"/>
                      <a:pt x="8182" y="5875"/>
                    </a:cubicBezTo>
                    <a:cubicBezTo>
                      <a:pt x="6482" y="2518"/>
                      <a:pt x="2812" y="692"/>
                      <a:pt x="10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74" name="Google Shape;2574;p46"/>
              <p:cNvSpPr/>
              <p:nvPr/>
            </p:nvSpPr>
            <p:spPr>
              <a:xfrm>
                <a:off x="5248425" y="3406825"/>
                <a:ext cx="424275" cy="471500"/>
              </a:xfrm>
              <a:custGeom>
                <a:avLst/>
                <a:gdLst/>
                <a:ahLst/>
                <a:cxnLst/>
                <a:rect l="l" t="t" r="r" b="b"/>
                <a:pathLst>
                  <a:path w="16971" h="18860" extrusionOk="0">
                    <a:moveTo>
                      <a:pt x="7405" y="0"/>
                    </a:moveTo>
                    <a:cubicBezTo>
                      <a:pt x="5056" y="2811"/>
                      <a:pt x="2728" y="6819"/>
                      <a:pt x="818" y="10511"/>
                    </a:cubicBezTo>
                    <a:cubicBezTo>
                      <a:pt x="546" y="11056"/>
                      <a:pt x="253" y="11602"/>
                      <a:pt x="1" y="12147"/>
                    </a:cubicBezTo>
                    <a:cubicBezTo>
                      <a:pt x="1363" y="14181"/>
                      <a:pt x="4552" y="17811"/>
                      <a:pt x="10238" y="18860"/>
                    </a:cubicBezTo>
                    <a:cubicBezTo>
                      <a:pt x="10594" y="18398"/>
                      <a:pt x="10951" y="17937"/>
                      <a:pt x="11287" y="17475"/>
                    </a:cubicBezTo>
                    <a:cubicBezTo>
                      <a:pt x="15189" y="12083"/>
                      <a:pt x="16971" y="7678"/>
                      <a:pt x="16971" y="7678"/>
                    </a:cubicBezTo>
                    <a:lnTo>
                      <a:pt x="16028" y="3021"/>
                    </a:lnTo>
                    <a:lnTo>
                      <a:pt x="7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75" name="Google Shape;2575;p46"/>
              <p:cNvSpPr/>
              <p:nvPr/>
            </p:nvSpPr>
            <p:spPr>
              <a:xfrm>
                <a:off x="5458700" y="3532100"/>
                <a:ext cx="194075" cy="329950"/>
              </a:xfrm>
              <a:custGeom>
                <a:avLst/>
                <a:gdLst/>
                <a:ahLst/>
                <a:cxnLst/>
                <a:rect l="l" t="t" r="r" b="b"/>
                <a:pathLst>
                  <a:path w="7763" h="13198" extrusionOk="0">
                    <a:moveTo>
                      <a:pt x="7102" y="0"/>
                    </a:moveTo>
                    <a:cubicBezTo>
                      <a:pt x="6895" y="0"/>
                      <a:pt x="6691" y="113"/>
                      <a:pt x="6588" y="318"/>
                    </a:cubicBezTo>
                    <a:lnTo>
                      <a:pt x="149" y="12359"/>
                    </a:lnTo>
                    <a:cubicBezTo>
                      <a:pt x="1" y="12632"/>
                      <a:pt x="107" y="12988"/>
                      <a:pt x="379" y="13136"/>
                    </a:cubicBezTo>
                    <a:cubicBezTo>
                      <a:pt x="462" y="13178"/>
                      <a:pt x="568" y="13198"/>
                      <a:pt x="652" y="13198"/>
                    </a:cubicBezTo>
                    <a:cubicBezTo>
                      <a:pt x="862" y="13198"/>
                      <a:pt x="1050" y="13094"/>
                      <a:pt x="1156" y="12904"/>
                    </a:cubicBezTo>
                    <a:lnTo>
                      <a:pt x="7595" y="843"/>
                    </a:lnTo>
                    <a:cubicBezTo>
                      <a:pt x="7763" y="569"/>
                      <a:pt x="7659" y="234"/>
                      <a:pt x="7365" y="66"/>
                    </a:cubicBezTo>
                    <a:cubicBezTo>
                      <a:pt x="7282" y="22"/>
                      <a:pt x="7192" y="0"/>
                      <a:pt x="7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76" name="Google Shape;2576;p46"/>
              <p:cNvSpPr/>
              <p:nvPr/>
            </p:nvSpPr>
            <p:spPr>
              <a:xfrm>
                <a:off x="5248425" y="3669575"/>
                <a:ext cx="282175" cy="208750"/>
              </a:xfrm>
              <a:custGeom>
                <a:avLst/>
                <a:gdLst/>
                <a:ahLst/>
                <a:cxnLst/>
                <a:rect l="l" t="t" r="r" b="b"/>
                <a:pathLst>
                  <a:path w="11287" h="8350" extrusionOk="0">
                    <a:moveTo>
                      <a:pt x="818" y="1"/>
                    </a:moveTo>
                    <a:cubicBezTo>
                      <a:pt x="546" y="546"/>
                      <a:pt x="253" y="1092"/>
                      <a:pt x="1" y="1637"/>
                    </a:cubicBezTo>
                    <a:cubicBezTo>
                      <a:pt x="1363" y="3671"/>
                      <a:pt x="4552" y="7301"/>
                      <a:pt x="10238" y="8350"/>
                    </a:cubicBezTo>
                    <a:cubicBezTo>
                      <a:pt x="10594" y="7888"/>
                      <a:pt x="10951" y="7427"/>
                      <a:pt x="11287" y="6965"/>
                    </a:cubicBezTo>
                    <a:cubicBezTo>
                      <a:pt x="4342" y="5581"/>
                      <a:pt x="1615" y="1489"/>
                      <a:pt x="8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77" name="Google Shape;2577;p46"/>
              <p:cNvSpPr/>
              <p:nvPr/>
            </p:nvSpPr>
            <p:spPr>
              <a:xfrm>
                <a:off x="5341775" y="2738675"/>
                <a:ext cx="696500" cy="884450"/>
              </a:xfrm>
              <a:custGeom>
                <a:avLst/>
                <a:gdLst/>
                <a:ahLst/>
                <a:cxnLst/>
                <a:rect l="l" t="t" r="r" b="b"/>
                <a:pathLst>
                  <a:path w="27860" h="35378" extrusionOk="0">
                    <a:moveTo>
                      <a:pt x="15524" y="1"/>
                    </a:moveTo>
                    <a:lnTo>
                      <a:pt x="14308" y="1575"/>
                    </a:lnTo>
                    <a:lnTo>
                      <a:pt x="1" y="20223"/>
                    </a:lnTo>
                    <a:cubicBezTo>
                      <a:pt x="253" y="27565"/>
                      <a:pt x="6566" y="31551"/>
                      <a:pt x="10364" y="33313"/>
                    </a:cubicBezTo>
                    <a:cubicBezTo>
                      <a:pt x="12042" y="34068"/>
                      <a:pt x="13237" y="34404"/>
                      <a:pt x="13237" y="34404"/>
                    </a:cubicBezTo>
                    <a:lnTo>
                      <a:pt x="17958" y="26790"/>
                    </a:lnTo>
                    <a:lnTo>
                      <a:pt x="17306" y="32790"/>
                    </a:lnTo>
                    <a:lnTo>
                      <a:pt x="17181" y="34132"/>
                    </a:lnTo>
                    <a:cubicBezTo>
                      <a:pt x="18639" y="35259"/>
                      <a:pt x="22872" y="35377"/>
                      <a:pt x="24587" y="35377"/>
                    </a:cubicBezTo>
                    <a:cubicBezTo>
                      <a:pt x="25042" y="35377"/>
                      <a:pt x="25320" y="35369"/>
                      <a:pt x="25320" y="35369"/>
                    </a:cubicBezTo>
                    <a:cubicBezTo>
                      <a:pt x="25488" y="34824"/>
                      <a:pt x="25614" y="34278"/>
                      <a:pt x="25739" y="33775"/>
                    </a:cubicBezTo>
                    <a:cubicBezTo>
                      <a:pt x="27859" y="24545"/>
                      <a:pt x="24545" y="18545"/>
                      <a:pt x="22635" y="16008"/>
                    </a:cubicBezTo>
                    <a:cubicBezTo>
                      <a:pt x="21943" y="15063"/>
                      <a:pt x="21418" y="14601"/>
                      <a:pt x="21418" y="14601"/>
                    </a:cubicBezTo>
                    <a:lnTo>
                      <a:pt x="19216" y="13301"/>
                    </a:lnTo>
                    <a:lnTo>
                      <a:pt x="19530" y="12294"/>
                    </a:lnTo>
                    <a:lnTo>
                      <a:pt x="21376" y="6126"/>
                    </a:lnTo>
                    <a:lnTo>
                      <a:pt x="21544" y="5581"/>
                    </a:lnTo>
                    <a:lnTo>
                      <a:pt x="21880" y="4490"/>
                    </a:lnTo>
                    <a:cubicBezTo>
                      <a:pt x="20369" y="714"/>
                      <a:pt x="15524" y="1"/>
                      <a:pt x="155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78" name="Google Shape;2578;p46"/>
              <p:cNvSpPr/>
              <p:nvPr/>
            </p:nvSpPr>
            <p:spPr>
              <a:xfrm>
                <a:off x="5699450" y="2738675"/>
                <a:ext cx="189325" cy="1531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127" extrusionOk="0">
                    <a:moveTo>
                      <a:pt x="1217" y="1"/>
                    </a:moveTo>
                    <a:lnTo>
                      <a:pt x="1" y="1575"/>
                    </a:lnTo>
                    <a:cubicBezTo>
                      <a:pt x="2853" y="2015"/>
                      <a:pt x="5497" y="3715"/>
                      <a:pt x="7069" y="6126"/>
                    </a:cubicBezTo>
                    <a:lnTo>
                      <a:pt x="7573" y="4512"/>
                    </a:lnTo>
                    <a:cubicBezTo>
                      <a:pt x="6062" y="714"/>
                      <a:pt x="1217" y="1"/>
                      <a:pt x="12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79" name="Google Shape;2579;p46"/>
              <p:cNvSpPr/>
              <p:nvPr/>
            </p:nvSpPr>
            <p:spPr>
              <a:xfrm>
                <a:off x="5771275" y="3558900"/>
                <a:ext cx="214000" cy="64225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2569" extrusionOk="0">
                    <a:moveTo>
                      <a:pt x="126" y="1"/>
                    </a:moveTo>
                    <a:lnTo>
                      <a:pt x="1" y="1323"/>
                    </a:lnTo>
                    <a:cubicBezTo>
                      <a:pt x="1459" y="2450"/>
                      <a:pt x="5692" y="2568"/>
                      <a:pt x="7407" y="2568"/>
                    </a:cubicBezTo>
                    <a:cubicBezTo>
                      <a:pt x="7862" y="2568"/>
                      <a:pt x="8140" y="2560"/>
                      <a:pt x="8140" y="2560"/>
                    </a:cubicBezTo>
                    <a:cubicBezTo>
                      <a:pt x="8308" y="2015"/>
                      <a:pt x="8434" y="1491"/>
                      <a:pt x="8559" y="966"/>
                    </a:cubicBezTo>
                    <a:lnTo>
                      <a:pt x="8559" y="966"/>
                    </a:lnTo>
                    <a:cubicBezTo>
                      <a:pt x="7636" y="1172"/>
                      <a:pt x="6690" y="1275"/>
                      <a:pt x="5744" y="1275"/>
                    </a:cubicBezTo>
                    <a:cubicBezTo>
                      <a:pt x="3809" y="1275"/>
                      <a:pt x="1873" y="846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80" name="Google Shape;2580;p46"/>
              <p:cNvSpPr/>
              <p:nvPr/>
            </p:nvSpPr>
            <p:spPr>
              <a:xfrm>
                <a:off x="5741900" y="3025950"/>
                <a:ext cx="165750" cy="1284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5139" extrusionOk="0">
                    <a:moveTo>
                      <a:pt x="2124" y="1"/>
                    </a:moveTo>
                    <a:cubicBezTo>
                      <a:pt x="1317" y="1"/>
                      <a:pt x="539" y="603"/>
                      <a:pt x="295" y="1390"/>
                    </a:cubicBezTo>
                    <a:cubicBezTo>
                      <a:pt x="1" y="2251"/>
                      <a:pt x="295" y="3236"/>
                      <a:pt x="924" y="3907"/>
                    </a:cubicBezTo>
                    <a:cubicBezTo>
                      <a:pt x="1533" y="4601"/>
                      <a:pt x="2434" y="4956"/>
                      <a:pt x="3337" y="5082"/>
                    </a:cubicBezTo>
                    <a:cubicBezTo>
                      <a:pt x="3594" y="5120"/>
                      <a:pt x="3851" y="5139"/>
                      <a:pt x="4108" y="5139"/>
                    </a:cubicBezTo>
                    <a:cubicBezTo>
                      <a:pt x="4985" y="5139"/>
                      <a:pt x="5851" y="4922"/>
                      <a:pt x="6630" y="4517"/>
                    </a:cubicBezTo>
                    <a:cubicBezTo>
                      <a:pt x="5938" y="3572"/>
                      <a:pt x="5413" y="3110"/>
                      <a:pt x="5413" y="3110"/>
                    </a:cubicBezTo>
                    <a:lnTo>
                      <a:pt x="3211" y="1810"/>
                    </a:lnTo>
                    <a:lnTo>
                      <a:pt x="3525" y="803"/>
                    </a:lnTo>
                    <a:lnTo>
                      <a:pt x="2414" y="27"/>
                    </a:lnTo>
                    <a:cubicBezTo>
                      <a:pt x="2318" y="9"/>
                      <a:pt x="2221" y="1"/>
                      <a:pt x="2124" y="1"/>
                    </a:cubicBezTo>
                    <a:close/>
                  </a:path>
                </a:pathLst>
              </a:custGeom>
              <a:solidFill>
                <a:srgbClr val="38251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81" name="Google Shape;2581;p46"/>
              <p:cNvSpPr/>
              <p:nvPr/>
            </p:nvSpPr>
            <p:spPr>
              <a:xfrm>
                <a:off x="5769175" y="3008250"/>
                <a:ext cx="176775" cy="126075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5043" extrusionOk="0">
                    <a:moveTo>
                      <a:pt x="3021" y="0"/>
                    </a:moveTo>
                    <a:cubicBezTo>
                      <a:pt x="3021" y="0"/>
                      <a:pt x="1217" y="839"/>
                      <a:pt x="420" y="1868"/>
                    </a:cubicBezTo>
                    <a:cubicBezTo>
                      <a:pt x="252" y="2098"/>
                      <a:pt x="127" y="2350"/>
                      <a:pt x="85" y="2602"/>
                    </a:cubicBezTo>
                    <a:cubicBezTo>
                      <a:pt x="1" y="3734"/>
                      <a:pt x="1785" y="4531"/>
                      <a:pt x="3169" y="4951"/>
                    </a:cubicBezTo>
                    <a:cubicBezTo>
                      <a:pt x="3359" y="5013"/>
                      <a:pt x="3551" y="5042"/>
                      <a:pt x="3740" y="5042"/>
                    </a:cubicBezTo>
                    <a:cubicBezTo>
                      <a:pt x="4450" y="5042"/>
                      <a:pt x="5115" y="4629"/>
                      <a:pt x="5413" y="3966"/>
                    </a:cubicBezTo>
                    <a:lnTo>
                      <a:pt x="7071" y="358"/>
                    </a:lnTo>
                    <a:lnTo>
                      <a:pt x="4742" y="168"/>
                    </a:lnTo>
                    <a:lnTo>
                      <a:pt x="30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82" name="Google Shape;2582;p46"/>
              <p:cNvSpPr/>
              <p:nvPr/>
            </p:nvSpPr>
            <p:spPr>
              <a:xfrm>
                <a:off x="5779675" y="3008250"/>
                <a:ext cx="124325" cy="92375"/>
              </a:xfrm>
              <a:custGeom>
                <a:avLst/>
                <a:gdLst/>
                <a:ahLst/>
                <a:cxnLst/>
                <a:rect l="l" t="t" r="r" b="b"/>
                <a:pathLst>
                  <a:path w="4973" h="3695" extrusionOk="0">
                    <a:moveTo>
                      <a:pt x="2601" y="0"/>
                    </a:moveTo>
                    <a:cubicBezTo>
                      <a:pt x="2601" y="0"/>
                      <a:pt x="797" y="839"/>
                      <a:pt x="0" y="1868"/>
                    </a:cubicBezTo>
                    <a:cubicBezTo>
                      <a:pt x="64" y="2372"/>
                      <a:pt x="316" y="2853"/>
                      <a:pt x="693" y="3189"/>
                    </a:cubicBezTo>
                    <a:cubicBezTo>
                      <a:pt x="1108" y="3526"/>
                      <a:pt x="1653" y="3694"/>
                      <a:pt x="2190" y="3694"/>
                    </a:cubicBezTo>
                    <a:cubicBezTo>
                      <a:pt x="2222" y="3694"/>
                      <a:pt x="2255" y="3694"/>
                      <a:pt x="2288" y="3692"/>
                    </a:cubicBezTo>
                    <a:cubicBezTo>
                      <a:pt x="2853" y="3672"/>
                      <a:pt x="3399" y="3441"/>
                      <a:pt x="3860" y="3105"/>
                    </a:cubicBezTo>
                    <a:cubicBezTo>
                      <a:pt x="4489" y="2665"/>
                      <a:pt x="4973" y="1930"/>
                      <a:pt x="4867" y="1175"/>
                    </a:cubicBezTo>
                    <a:cubicBezTo>
                      <a:pt x="4805" y="777"/>
                      <a:pt x="4615" y="420"/>
                      <a:pt x="4322" y="168"/>
                    </a:cubicBezTo>
                    <a:lnTo>
                      <a:pt x="2601" y="0"/>
                    </a:ln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83" name="Google Shape;2583;p46"/>
              <p:cNvSpPr/>
              <p:nvPr/>
            </p:nvSpPr>
            <p:spPr>
              <a:xfrm>
                <a:off x="5810075" y="2785875"/>
                <a:ext cx="264900" cy="265850"/>
              </a:xfrm>
              <a:custGeom>
                <a:avLst/>
                <a:gdLst/>
                <a:ahLst/>
                <a:cxnLst/>
                <a:rect l="l" t="t" r="r" b="b"/>
                <a:pathLst>
                  <a:path w="10596" h="10634" extrusionOk="0">
                    <a:moveTo>
                      <a:pt x="4123" y="1"/>
                    </a:moveTo>
                    <a:cubicBezTo>
                      <a:pt x="4085" y="1"/>
                      <a:pt x="4053" y="8"/>
                      <a:pt x="4029" y="23"/>
                    </a:cubicBezTo>
                    <a:cubicBezTo>
                      <a:pt x="3441" y="400"/>
                      <a:pt x="3589" y="1785"/>
                      <a:pt x="3589" y="1785"/>
                    </a:cubicBezTo>
                    <a:cubicBezTo>
                      <a:pt x="3589" y="1785"/>
                      <a:pt x="2909" y="713"/>
                      <a:pt x="2482" y="713"/>
                    </a:cubicBezTo>
                    <a:cubicBezTo>
                      <a:pt x="2435" y="713"/>
                      <a:pt x="2390" y="727"/>
                      <a:pt x="2350" y="756"/>
                    </a:cubicBezTo>
                    <a:cubicBezTo>
                      <a:pt x="1953" y="1050"/>
                      <a:pt x="2057" y="2728"/>
                      <a:pt x="2057" y="2728"/>
                    </a:cubicBezTo>
                    <a:cubicBezTo>
                      <a:pt x="2057" y="2728"/>
                      <a:pt x="1" y="5161"/>
                      <a:pt x="588" y="6294"/>
                    </a:cubicBezTo>
                    <a:lnTo>
                      <a:pt x="4029" y="10028"/>
                    </a:lnTo>
                    <a:cubicBezTo>
                      <a:pt x="4029" y="10028"/>
                      <a:pt x="4840" y="10634"/>
                      <a:pt x="5833" y="10634"/>
                    </a:cubicBezTo>
                    <a:cubicBezTo>
                      <a:pt x="6223" y="10634"/>
                      <a:pt x="6641" y="10540"/>
                      <a:pt x="7049" y="10280"/>
                    </a:cubicBezTo>
                    <a:cubicBezTo>
                      <a:pt x="8498" y="9357"/>
                      <a:pt x="10595" y="6840"/>
                      <a:pt x="9966" y="5309"/>
                    </a:cubicBezTo>
                    <a:cubicBezTo>
                      <a:pt x="9382" y="3821"/>
                      <a:pt x="5003" y="1"/>
                      <a:pt x="4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84" name="Google Shape;2584;p46"/>
              <p:cNvSpPr/>
              <p:nvPr/>
            </p:nvSpPr>
            <p:spPr>
              <a:xfrm>
                <a:off x="5820575" y="2876000"/>
                <a:ext cx="30450" cy="52550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2102" extrusionOk="0">
                    <a:moveTo>
                      <a:pt x="746" y="0"/>
                    </a:moveTo>
                    <a:cubicBezTo>
                      <a:pt x="729" y="0"/>
                      <a:pt x="711" y="1"/>
                      <a:pt x="694" y="4"/>
                    </a:cubicBezTo>
                    <a:cubicBezTo>
                      <a:pt x="462" y="46"/>
                      <a:pt x="294" y="278"/>
                      <a:pt x="210" y="487"/>
                    </a:cubicBezTo>
                    <a:cubicBezTo>
                      <a:pt x="84" y="759"/>
                      <a:pt x="0" y="1053"/>
                      <a:pt x="22" y="1368"/>
                    </a:cubicBezTo>
                    <a:cubicBezTo>
                      <a:pt x="64" y="1662"/>
                      <a:pt x="210" y="1956"/>
                      <a:pt x="462" y="2102"/>
                    </a:cubicBezTo>
                    <a:lnTo>
                      <a:pt x="882" y="1389"/>
                    </a:lnTo>
                    <a:cubicBezTo>
                      <a:pt x="1049" y="1137"/>
                      <a:pt x="1217" y="865"/>
                      <a:pt x="1217" y="571"/>
                    </a:cubicBezTo>
                    <a:cubicBezTo>
                      <a:pt x="1217" y="295"/>
                      <a:pt x="1014" y="0"/>
                      <a:pt x="7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85" name="Google Shape;2585;p46"/>
              <p:cNvSpPr/>
              <p:nvPr/>
            </p:nvSpPr>
            <p:spPr>
              <a:xfrm>
                <a:off x="5784400" y="2865425"/>
                <a:ext cx="204050" cy="198750"/>
              </a:xfrm>
              <a:custGeom>
                <a:avLst/>
                <a:gdLst/>
                <a:ahLst/>
                <a:cxnLst/>
                <a:rect l="l" t="t" r="r" b="b"/>
                <a:pathLst>
                  <a:path w="8162" h="7950" extrusionOk="0">
                    <a:moveTo>
                      <a:pt x="3576" y="0"/>
                    </a:moveTo>
                    <a:cubicBezTo>
                      <a:pt x="3456" y="0"/>
                      <a:pt x="3334" y="53"/>
                      <a:pt x="3252" y="155"/>
                    </a:cubicBezTo>
                    <a:lnTo>
                      <a:pt x="776" y="3595"/>
                    </a:lnTo>
                    <a:cubicBezTo>
                      <a:pt x="1" y="4644"/>
                      <a:pt x="105" y="6113"/>
                      <a:pt x="986" y="7078"/>
                    </a:cubicBezTo>
                    <a:cubicBezTo>
                      <a:pt x="1515" y="7655"/>
                      <a:pt x="2244" y="7949"/>
                      <a:pt x="2984" y="7949"/>
                    </a:cubicBezTo>
                    <a:cubicBezTo>
                      <a:pt x="3534" y="7949"/>
                      <a:pt x="4091" y="7786"/>
                      <a:pt x="4574" y="7455"/>
                    </a:cubicBezTo>
                    <a:lnTo>
                      <a:pt x="6336" y="6239"/>
                    </a:lnTo>
                    <a:cubicBezTo>
                      <a:pt x="6548" y="6385"/>
                      <a:pt x="6825" y="6469"/>
                      <a:pt x="7096" y="6469"/>
                    </a:cubicBezTo>
                    <a:cubicBezTo>
                      <a:pt x="7172" y="6469"/>
                      <a:pt x="7248" y="6462"/>
                      <a:pt x="7321" y="6448"/>
                    </a:cubicBezTo>
                    <a:cubicBezTo>
                      <a:pt x="7657" y="6385"/>
                      <a:pt x="7972" y="6133"/>
                      <a:pt x="8056" y="5797"/>
                    </a:cubicBezTo>
                    <a:lnTo>
                      <a:pt x="8056" y="5777"/>
                    </a:lnTo>
                    <a:cubicBezTo>
                      <a:pt x="8161" y="5427"/>
                      <a:pt x="7843" y="5107"/>
                      <a:pt x="7504" y="5107"/>
                    </a:cubicBezTo>
                    <a:cubicBezTo>
                      <a:pt x="7436" y="5107"/>
                      <a:pt x="7367" y="5120"/>
                      <a:pt x="7301" y="5148"/>
                    </a:cubicBezTo>
                    <a:cubicBezTo>
                      <a:pt x="7107" y="5222"/>
                      <a:pt x="6945" y="5247"/>
                      <a:pt x="6816" y="5247"/>
                    </a:cubicBezTo>
                    <a:cubicBezTo>
                      <a:pt x="6584" y="5247"/>
                      <a:pt x="6462" y="5168"/>
                      <a:pt x="6462" y="5168"/>
                    </a:cubicBezTo>
                    <a:cubicBezTo>
                      <a:pt x="6168" y="4896"/>
                      <a:pt x="7007" y="4099"/>
                      <a:pt x="7637" y="3553"/>
                    </a:cubicBezTo>
                    <a:cubicBezTo>
                      <a:pt x="7888" y="3364"/>
                      <a:pt x="7783" y="2966"/>
                      <a:pt x="7489" y="2882"/>
                    </a:cubicBezTo>
                    <a:cubicBezTo>
                      <a:pt x="5665" y="2379"/>
                      <a:pt x="4448" y="930"/>
                      <a:pt x="3903" y="175"/>
                    </a:cubicBezTo>
                    <a:cubicBezTo>
                      <a:pt x="3827" y="58"/>
                      <a:pt x="3702" y="0"/>
                      <a:pt x="35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86" name="Google Shape;2586;p46"/>
              <p:cNvSpPr/>
              <p:nvPr/>
            </p:nvSpPr>
            <p:spPr>
              <a:xfrm>
                <a:off x="4994050" y="3371150"/>
                <a:ext cx="211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11938" extrusionOk="0">
                    <a:moveTo>
                      <a:pt x="1827" y="1"/>
                    </a:moveTo>
                    <a:cubicBezTo>
                      <a:pt x="1407" y="274"/>
                      <a:pt x="1008" y="546"/>
                      <a:pt x="610" y="820"/>
                    </a:cubicBezTo>
                    <a:cubicBezTo>
                      <a:pt x="1" y="8811"/>
                      <a:pt x="6987" y="11938"/>
                      <a:pt x="6987" y="11938"/>
                    </a:cubicBezTo>
                    <a:lnTo>
                      <a:pt x="8476" y="11099"/>
                    </a:lnTo>
                    <a:cubicBezTo>
                      <a:pt x="3315" y="9085"/>
                      <a:pt x="2078" y="2162"/>
                      <a:pt x="18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87" name="Google Shape;2587;p46"/>
              <p:cNvSpPr/>
              <p:nvPr/>
            </p:nvSpPr>
            <p:spPr>
              <a:xfrm>
                <a:off x="5076925" y="3683225"/>
                <a:ext cx="167850" cy="126400"/>
              </a:xfrm>
              <a:custGeom>
                <a:avLst/>
                <a:gdLst/>
                <a:ahLst/>
                <a:cxnLst/>
                <a:rect l="l" t="t" r="r" b="b"/>
                <a:pathLst>
                  <a:path w="6714" h="5056" extrusionOk="0">
                    <a:moveTo>
                      <a:pt x="5308" y="0"/>
                    </a:moveTo>
                    <a:cubicBezTo>
                      <a:pt x="2246" y="1153"/>
                      <a:pt x="630" y="3713"/>
                      <a:pt x="0" y="4929"/>
                    </a:cubicBezTo>
                    <a:cubicBezTo>
                      <a:pt x="504" y="4993"/>
                      <a:pt x="1029" y="5035"/>
                      <a:pt x="1553" y="5055"/>
                    </a:cubicBezTo>
                    <a:cubicBezTo>
                      <a:pt x="2288" y="3944"/>
                      <a:pt x="4070" y="1553"/>
                      <a:pt x="6713" y="504"/>
                    </a:cubicBezTo>
                    <a:lnTo>
                      <a:pt x="5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88" name="Google Shape;2588;p46"/>
              <p:cNvSpPr/>
              <p:nvPr/>
            </p:nvSpPr>
            <p:spPr>
              <a:xfrm>
                <a:off x="5667450" y="3903825"/>
                <a:ext cx="154200" cy="99375"/>
              </a:xfrm>
              <a:custGeom>
                <a:avLst/>
                <a:gdLst/>
                <a:ahLst/>
                <a:cxnLst/>
                <a:rect l="l" t="t" r="r" b="b"/>
                <a:pathLst>
                  <a:path w="6168" h="3975" extrusionOk="0">
                    <a:moveTo>
                      <a:pt x="883" y="0"/>
                    </a:moveTo>
                    <a:cubicBezTo>
                      <a:pt x="592" y="0"/>
                      <a:pt x="302" y="167"/>
                      <a:pt x="168" y="448"/>
                    </a:cubicBezTo>
                    <a:cubicBezTo>
                      <a:pt x="0" y="804"/>
                      <a:pt x="148" y="1246"/>
                      <a:pt x="503" y="1455"/>
                    </a:cubicBezTo>
                    <a:lnTo>
                      <a:pt x="4909" y="3889"/>
                    </a:lnTo>
                    <a:cubicBezTo>
                      <a:pt x="5019" y="3947"/>
                      <a:pt x="5140" y="3975"/>
                      <a:pt x="5259" y="3975"/>
                    </a:cubicBezTo>
                    <a:cubicBezTo>
                      <a:pt x="5527" y="3975"/>
                      <a:pt x="5793" y="3834"/>
                      <a:pt x="5938" y="3573"/>
                    </a:cubicBezTo>
                    <a:cubicBezTo>
                      <a:pt x="6167" y="3196"/>
                      <a:pt x="6021" y="2734"/>
                      <a:pt x="5644" y="2524"/>
                    </a:cubicBezTo>
                    <a:lnTo>
                      <a:pt x="1239" y="91"/>
                    </a:lnTo>
                    <a:cubicBezTo>
                      <a:pt x="1127" y="29"/>
                      <a:pt x="1005" y="0"/>
                      <a:pt x="8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89" name="Google Shape;2589;p46"/>
              <p:cNvSpPr/>
              <p:nvPr/>
            </p:nvSpPr>
            <p:spPr>
              <a:xfrm>
                <a:off x="6124250" y="2422950"/>
                <a:ext cx="229725" cy="205625"/>
              </a:xfrm>
              <a:custGeom>
                <a:avLst/>
                <a:gdLst/>
                <a:ahLst/>
                <a:cxnLst/>
                <a:rect l="l" t="t" r="r" b="b"/>
                <a:pathLst>
                  <a:path w="9189" h="8225" extrusionOk="0">
                    <a:moveTo>
                      <a:pt x="3526" y="0"/>
                    </a:moveTo>
                    <a:cubicBezTo>
                      <a:pt x="3009" y="0"/>
                      <a:pt x="1721" y="2415"/>
                      <a:pt x="1721" y="2415"/>
                    </a:cubicBezTo>
                    <a:lnTo>
                      <a:pt x="0" y="4197"/>
                    </a:lnTo>
                    <a:lnTo>
                      <a:pt x="2727" y="8225"/>
                    </a:lnTo>
                    <a:lnTo>
                      <a:pt x="3838" y="7491"/>
                    </a:lnTo>
                    <a:cubicBezTo>
                      <a:pt x="4037" y="7525"/>
                      <a:pt x="4275" y="7540"/>
                      <a:pt x="4532" y="7540"/>
                    </a:cubicBezTo>
                    <a:cubicBezTo>
                      <a:pt x="5716" y="7540"/>
                      <a:pt x="7324" y="7212"/>
                      <a:pt x="7530" y="6798"/>
                    </a:cubicBezTo>
                    <a:cubicBezTo>
                      <a:pt x="7782" y="6295"/>
                      <a:pt x="6378" y="6169"/>
                      <a:pt x="6378" y="6169"/>
                    </a:cubicBezTo>
                    <a:cubicBezTo>
                      <a:pt x="6378" y="6169"/>
                      <a:pt x="9189" y="4177"/>
                      <a:pt x="8685" y="3505"/>
                    </a:cubicBezTo>
                    <a:cubicBezTo>
                      <a:pt x="8612" y="3411"/>
                      <a:pt x="8497" y="3370"/>
                      <a:pt x="8356" y="3370"/>
                    </a:cubicBezTo>
                    <a:cubicBezTo>
                      <a:pt x="7524" y="3370"/>
                      <a:pt x="5748" y="4764"/>
                      <a:pt x="5748" y="4764"/>
                    </a:cubicBezTo>
                    <a:cubicBezTo>
                      <a:pt x="5748" y="4764"/>
                      <a:pt x="8286" y="2037"/>
                      <a:pt x="7636" y="1596"/>
                    </a:cubicBezTo>
                    <a:cubicBezTo>
                      <a:pt x="7583" y="1562"/>
                      <a:pt x="7521" y="1547"/>
                      <a:pt x="7451" y="1547"/>
                    </a:cubicBezTo>
                    <a:cubicBezTo>
                      <a:pt x="6677" y="1547"/>
                      <a:pt x="5006" y="3450"/>
                      <a:pt x="4875" y="3600"/>
                    </a:cubicBezTo>
                    <a:lnTo>
                      <a:pt x="4875" y="3600"/>
                    </a:lnTo>
                    <a:cubicBezTo>
                      <a:pt x="5029" y="3423"/>
                      <a:pt x="7290" y="782"/>
                      <a:pt x="6398" y="317"/>
                    </a:cubicBezTo>
                    <a:cubicBezTo>
                      <a:pt x="6330" y="282"/>
                      <a:pt x="6256" y="266"/>
                      <a:pt x="6177" y="266"/>
                    </a:cubicBezTo>
                    <a:cubicBezTo>
                      <a:pt x="5213" y="266"/>
                      <a:pt x="3545" y="2686"/>
                      <a:pt x="3545" y="2686"/>
                    </a:cubicBezTo>
                    <a:cubicBezTo>
                      <a:pt x="4216" y="1134"/>
                      <a:pt x="4070" y="65"/>
                      <a:pt x="3545" y="1"/>
                    </a:cubicBezTo>
                    <a:cubicBezTo>
                      <a:pt x="3538" y="1"/>
                      <a:pt x="3532" y="0"/>
                      <a:pt x="35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90" name="Google Shape;2590;p46"/>
              <p:cNvSpPr/>
              <p:nvPr/>
            </p:nvSpPr>
            <p:spPr>
              <a:xfrm>
                <a:off x="6109025" y="2506450"/>
                <a:ext cx="103350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4134" h="5171" extrusionOk="0">
                    <a:moveTo>
                      <a:pt x="769" y="1"/>
                    </a:moveTo>
                    <a:cubicBezTo>
                      <a:pt x="664" y="1"/>
                      <a:pt x="558" y="26"/>
                      <a:pt x="462" y="82"/>
                    </a:cubicBezTo>
                    <a:cubicBezTo>
                      <a:pt x="126" y="270"/>
                      <a:pt x="0" y="711"/>
                      <a:pt x="210" y="1025"/>
                    </a:cubicBezTo>
                    <a:lnTo>
                      <a:pt x="2665" y="4822"/>
                    </a:lnTo>
                    <a:cubicBezTo>
                      <a:pt x="2809" y="5046"/>
                      <a:pt x="3053" y="5170"/>
                      <a:pt x="3298" y="5170"/>
                    </a:cubicBezTo>
                    <a:cubicBezTo>
                      <a:pt x="3443" y="5170"/>
                      <a:pt x="3589" y="5126"/>
                      <a:pt x="3714" y="5032"/>
                    </a:cubicBezTo>
                    <a:cubicBezTo>
                      <a:pt x="4050" y="4801"/>
                      <a:pt x="4134" y="4339"/>
                      <a:pt x="3902" y="4004"/>
                    </a:cubicBezTo>
                    <a:lnTo>
                      <a:pt x="1323" y="291"/>
                    </a:lnTo>
                    <a:cubicBezTo>
                      <a:pt x="1195" y="108"/>
                      <a:pt x="983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91" name="Google Shape;2591;p46"/>
              <p:cNvSpPr/>
              <p:nvPr/>
            </p:nvSpPr>
            <p:spPr>
              <a:xfrm>
                <a:off x="5891625" y="2948325"/>
                <a:ext cx="31650" cy="3107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243" extrusionOk="0">
                    <a:moveTo>
                      <a:pt x="335" y="0"/>
                    </a:moveTo>
                    <a:cubicBezTo>
                      <a:pt x="149" y="0"/>
                      <a:pt x="0" y="192"/>
                      <a:pt x="95" y="383"/>
                    </a:cubicBezTo>
                    <a:cubicBezTo>
                      <a:pt x="201" y="551"/>
                      <a:pt x="431" y="699"/>
                      <a:pt x="579" y="803"/>
                    </a:cubicBezTo>
                    <a:cubicBezTo>
                      <a:pt x="767" y="929"/>
                      <a:pt x="914" y="1097"/>
                      <a:pt x="1102" y="1223"/>
                    </a:cubicBezTo>
                    <a:cubicBezTo>
                      <a:pt x="1121" y="1236"/>
                      <a:pt x="1139" y="1242"/>
                      <a:pt x="1156" y="1242"/>
                    </a:cubicBezTo>
                    <a:cubicBezTo>
                      <a:pt x="1218" y="1242"/>
                      <a:pt x="1266" y="1167"/>
                      <a:pt x="1250" y="1119"/>
                    </a:cubicBezTo>
                    <a:cubicBezTo>
                      <a:pt x="1208" y="909"/>
                      <a:pt x="1082" y="677"/>
                      <a:pt x="976" y="509"/>
                    </a:cubicBezTo>
                    <a:cubicBezTo>
                      <a:pt x="830" y="321"/>
                      <a:pt x="621" y="48"/>
                      <a:pt x="389" y="6"/>
                    </a:cubicBezTo>
                    <a:cubicBezTo>
                      <a:pt x="371" y="2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92" name="Google Shape;2592;p46"/>
              <p:cNvSpPr/>
              <p:nvPr/>
            </p:nvSpPr>
            <p:spPr>
              <a:xfrm>
                <a:off x="5843250" y="2909575"/>
                <a:ext cx="353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976" extrusionOk="0">
                    <a:moveTo>
                      <a:pt x="82" y="0"/>
                    </a:moveTo>
                    <a:cubicBezTo>
                      <a:pt x="30" y="0"/>
                      <a:pt x="1" y="72"/>
                      <a:pt x="38" y="109"/>
                    </a:cubicBezTo>
                    <a:cubicBezTo>
                      <a:pt x="184" y="235"/>
                      <a:pt x="290" y="381"/>
                      <a:pt x="436" y="507"/>
                    </a:cubicBezTo>
                    <a:lnTo>
                      <a:pt x="835" y="906"/>
                    </a:lnTo>
                    <a:cubicBezTo>
                      <a:pt x="889" y="955"/>
                      <a:pt x="948" y="976"/>
                      <a:pt x="1006" y="976"/>
                    </a:cubicBezTo>
                    <a:cubicBezTo>
                      <a:pt x="1219" y="976"/>
                      <a:pt x="1411" y="694"/>
                      <a:pt x="1213" y="529"/>
                    </a:cubicBezTo>
                    <a:cubicBezTo>
                      <a:pt x="1045" y="403"/>
                      <a:pt x="877" y="297"/>
                      <a:pt x="688" y="193"/>
                    </a:cubicBezTo>
                    <a:cubicBezTo>
                      <a:pt x="500" y="87"/>
                      <a:pt x="310" y="67"/>
                      <a:pt x="100" y="4"/>
                    </a:cubicBezTo>
                    <a:cubicBezTo>
                      <a:pt x="94" y="1"/>
                      <a:pt x="88" y="0"/>
                      <a:pt x="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93" name="Google Shape;2593;p46"/>
              <p:cNvSpPr/>
              <p:nvPr/>
            </p:nvSpPr>
            <p:spPr>
              <a:xfrm>
                <a:off x="5879850" y="2969975"/>
                <a:ext cx="2730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61" extrusionOk="0">
                    <a:moveTo>
                      <a:pt x="546" y="1"/>
                    </a:moveTo>
                    <a:cubicBezTo>
                      <a:pt x="1" y="1"/>
                      <a:pt x="1" y="860"/>
                      <a:pt x="546" y="860"/>
                    </a:cubicBezTo>
                    <a:cubicBezTo>
                      <a:pt x="1092" y="860"/>
                      <a:pt x="1092" y="1"/>
                      <a:pt x="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94" name="Google Shape;2594;p46"/>
              <p:cNvSpPr/>
              <p:nvPr/>
            </p:nvSpPr>
            <p:spPr>
              <a:xfrm>
                <a:off x="5831600" y="2928525"/>
                <a:ext cx="273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40" extrusionOk="0">
                    <a:moveTo>
                      <a:pt x="546" y="1"/>
                    </a:moveTo>
                    <a:cubicBezTo>
                      <a:pt x="1" y="1"/>
                      <a:pt x="1" y="840"/>
                      <a:pt x="546" y="840"/>
                    </a:cubicBezTo>
                    <a:cubicBezTo>
                      <a:pt x="1092" y="840"/>
                      <a:pt x="1092" y="1"/>
                      <a:pt x="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95" name="Google Shape;2595;p46"/>
              <p:cNvSpPr/>
              <p:nvPr/>
            </p:nvSpPr>
            <p:spPr>
              <a:xfrm>
                <a:off x="5833700" y="2956850"/>
                <a:ext cx="404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302" extrusionOk="0">
                    <a:moveTo>
                      <a:pt x="1615" y="1"/>
                    </a:moveTo>
                    <a:cubicBezTo>
                      <a:pt x="1615" y="1"/>
                      <a:pt x="1" y="462"/>
                      <a:pt x="63" y="778"/>
                    </a:cubicBezTo>
                    <a:cubicBezTo>
                      <a:pt x="105" y="1091"/>
                      <a:pt x="566" y="1301"/>
                      <a:pt x="566" y="1301"/>
                    </a:cubicBez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96" name="Google Shape;2596;p46"/>
              <p:cNvSpPr/>
              <p:nvPr/>
            </p:nvSpPr>
            <p:spPr>
              <a:xfrm>
                <a:off x="5819525" y="3000575"/>
                <a:ext cx="62950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1864" extrusionOk="0">
                    <a:moveTo>
                      <a:pt x="290" y="0"/>
                    </a:moveTo>
                    <a:cubicBezTo>
                      <a:pt x="193" y="0"/>
                      <a:pt x="96" y="5"/>
                      <a:pt x="1" y="14"/>
                    </a:cubicBezTo>
                    <a:cubicBezTo>
                      <a:pt x="1" y="349"/>
                      <a:pt x="1" y="811"/>
                      <a:pt x="126" y="1104"/>
                    </a:cubicBezTo>
                    <a:cubicBezTo>
                      <a:pt x="232" y="1398"/>
                      <a:pt x="462" y="1672"/>
                      <a:pt x="756" y="1798"/>
                    </a:cubicBezTo>
                    <a:cubicBezTo>
                      <a:pt x="877" y="1843"/>
                      <a:pt x="1004" y="1864"/>
                      <a:pt x="1131" y="1864"/>
                    </a:cubicBezTo>
                    <a:cubicBezTo>
                      <a:pt x="1356" y="1864"/>
                      <a:pt x="1583" y="1799"/>
                      <a:pt x="1784" y="1692"/>
                    </a:cubicBezTo>
                    <a:cubicBezTo>
                      <a:pt x="2078" y="1524"/>
                      <a:pt x="2308" y="1146"/>
                      <a:pt x="2518" y="875"/>
                    </a:cubicBezTo>
                    <a:cubicBezTo>
                      <a:pt x="1937" y="312"/>
                      <a:pt x="1105" y="0"/>
                      <a:pt x="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97" name="Google Shape;2597;p46"/>
              <p:cNvSpPr/>
              <p:nvPr/>
            </p:nvSpPr>
            <p:spPr>
              <a:xfrm>
                <a:off x="5685275" y="3293025"/>
                <a:ext cx="87075" cy="87100"/>
              </a:xfrm>
              <a:custGeom>
                <a:avLst/>
                <a:gdLst/>
                <a:ahLst/>
                <a:cxnLst/>
                <a:rect l="l" t="t" r="r" b="b"/>
                <a:pathLst>
                  <a:path w="3483" h="3484" extrusionOk="0">
                    <a:moveTo>
                      <a:pt x="1742" y="1"/>
                    </a:moveTo>
                    <a:cubicBezTo>
                      <a:pt x="777" y="1"/>
                      <a:pt x="0" y="776"/>
                      <a:pt x="0" y="1741"/>
                    </a:cubicBezTo>
                    <a:cubicBezTo>
                      <a:pt x="0" y="2706"/>
                      <a:pt x="777" y="3483"/>
                      <a:pt x="1742" y="3483"/>
                    </a:cubicBezTo>
                    <a:cubicBezTo>
                      <a:pt x="2707" y="3483"/>
                      <a:pt x="3483" y="2706"/>
                      <a:pt x="3483" y="1741"/>
                    </a:cubicBezTo>
                    <a:cubicBezTo>
                      <a:pt x="3483" y="776"/>
                      <a:pt x="2707" y="1"/>
                      <a:pt x="17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98" name="Google Shape;2598;p46"/>
              <p:cNvSpPr/>
              <p:nvPr/>
            </p:nvSpPr>
            <p:spPr>
              <a:xfrm>
                <a:off x="4696700" y="4293100"/>
                <a:ext cx="2835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8" extrusionOk="0">
                    <a:moveTo>
                      <a:pt x="484" y="1"/>
                    </a:moveTo>
                    <a:lnTo>
                      <a:pt x="1" y="588"/>
                    </a:lnTo>
                    <a:lnTo>
                      <a:pt x="379" y="1407"/>
                    </a:lnTo>
                    <a:lnTo>
                      <a:pt x="1134" y="1427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99" name="Google Shape;2599;p46"/>
            <p:cNvGrpSpPr/>
            <p:nvPr/>
          </p:nvGrpSpPr>
          <p:grpSpPr>
            <a:xfrm>
              <a:off x="4942502" y="1495515"/>
              <a:ext cx="354956" cy="354953"/>
              <a:chOff x="2522523" y="1875740"/>
              <a:chExt cx="448459" cy="448456"/>
            </a:xfrm>
          </p:grpSpPr>
          <p:sp>
            <p:nvSpPr>
              <p:cNvPr id="2600" name="Google Shape;2600;p46"/>
              <p:cNvSpPr/>
              <p:nvPr/>
            </p:nvSpPr>
            <p:spPr>
              <a:xfrm flipH="1">
                <a:off x="2522526" y="1875740"/>
                <a:ext cx="448456" cy="448456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12164" extrusionOk="0">
                    <a:moveTo>
                      <a:pt x="6081" y="0"/>
                    </a:moveTo>
                    <a:cubicBezTo>
                      <a:pt x="5280" y="0"/>
                      <a:pt x="4512" y="143"/>
                      <a:pt x="3817" y="428"/>
                    </a:cubicBezTo>
                    <a:cubicBezTo>
                      <a:pt x="2978" y="766"/>
                      <a:pt x="2248" y="1266"/>
                      <a:pt x="1641" y="1926"/>
                    </a:cubicBezTo>
                    <a:cubicBezTo>
                      <a:pt x="624" y="3014"/>
                      <a:pt x="0" y="4476"/>
                      <a:pt x="0" y="6081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3" y="7330"/>
                      <a:pt x="303" y="8186"/>
                      <a:pt x="731" y="8971"/>
                    </a:cubicBezTo>
                    <a:cubicBezTo>
                      <a:pt x="1499" y="10397"/>
                      <a:pt x="2835" y="11486"/>
                      <a:pt x="4424" y="11931"/>
                    </a:cubicBezTo>
                    <a:cubicBezTo>
                      <a:pt x="4959" y="12092"/>
                      <a:pt x="5511" y="12164"/>
                      <a:pt x="6081" y="12164"/>
                    </a:cubicBezTo>
                    <a:cubicBezTo>
                      <a:pt x="6492" y="12164"/>
                      <a:pt x="6885" y="12128"/>
                      <a:pt x="7259" y="12038"/>
                    </a:cubicBezTo>
                    <a:cubicBezTo>
                      <a:pt x="8899" y="11736"/>
                      <a:pt x="10291" y="10754"/>
                      <a:pt x="11165" y="9417"/>
                    </a:cubicBezTo>
                    <a:cubicBezTo>
                      <a:pt x="11700" y="8632"/>
                      <a:pt x="12021" y="7705"/>
                      <a:pt x="12128" y="6723"/>
                    </a:cubicBezTo>
                    <a:cubicBezTo>
                      <a:pt x="12145" y="6509"/>
                      <a:pt x="12164" y="6295"/>
                      <a:pt x="12164" y="6081"/>
                    </a:cubicBezTo>
                    <a:cubicBezTo>
                      <a:pt x="12164" y="4602"/>
                      <a:pt x="11646" y="3246"/>
                      <a:pt x="10773" y="2193"/>
                    </a:cubicBezTo>
                    <a:cubicBezTo>
                      <a:pt x="10184" y="1498"/>
                      <a:pt x="9434" y="928"/>
                      <a:pt x="8597" y="535"/>
                    </a:cubicBezTo>
                    <a:cubicBezTo>
                      <a:pt x="7829" y="196"/>
                      <a:pt x="6973" y="0"/>
                      <a:pt x="60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01" name="Google Shape;2601;p46"/>
              <p:cNvSpPr/>
              <p:nvPr/>
            </p:nvSpPr>
            <p:spPr>
              <a:xfrm flipH="1">
                <a:off x="2590252" y="1906598"/>
                <a:ext cx="353817" cy="353817"/>
              </a:xfrm>
              <a:custGeom>
                <a:avLst/>
                <a:gdLst/>
                <a:ahLst/>
                <a:cxnLst/>
                <a:rect l="l" t="t" r="r" b="b"/>
                <a:pathLst>
                  <a:path w="9597" h="9597" extrusionOk="0">
                    <a:moveTo>
                      <a:pt x="4799" y="1"/>
                    </a:moveTo>
                    <a:cubicBezTo>
                      <a:pt x="4174" y="1"/>
                      <a:pt x="3568" y="126"/>
                      <a:pt x="3016" y="340"/>
                    </a:cubicBezTo>
                    <a:cubicBezTo>
                      <a:pt x="2355" y="607"/>
                      <a:pt x="1767" y="1000"/>
                      <a:pt x="1304" y="1517"/>
                    </a:cubicBezTo>
                    <a:cubicBezTo>
                      <a:pt x="483" y="2374"/>
                      <a:pt x="1" y="3532"/>
                      <a:pt x="1" y="4799"/>
                    </a:cubicBezTo>
                    <a:lnTo>
                      <a:pt x="1" y="5049"/>
                    </a:lnTo>
                    <a:cubicBezTo>
                      <a:pt x="37" y="5779"/>
                      <a:pt x="234" y="6476"/>
                      <a:pt x="572" y="7082"/>
                    </a:cubicBezTo>
                    <a:cubicBezTo>
                      <a:pt x="1178" y="8205"/>
                      <a:pt x="2231" y="9061"/>
                      <a:pt x="3497" y="9418"/>
                    </a:cubicBezTo>
                    <a:cubicBezTo>
                      <a:pt x="3908" y="9543"/>
                      <a:pt x="4353" y="9596"/>
                      <a:pt x="4799" y="9596"/>
                    </a:cubicBezTo>
                    <a:cubicBezTo>
                      <a:pt x="5120" y="9596"/>
                      <a:pt x="5441" y="9579"/>
                      <a:pt x="5727" y="9508"/>
                    </a:cubicBezTo>
                    <a:cubicBezTo>
                      <a:pt x="7028" y="9258"/>
                      <a:pt x="8117" y="8490"/>
                      <a:pt x="8811" y="7439"/>
                    </a:cubicBezTo>
                    <a:cubicBezTo>
                      <a:pt x="9222" y="6814"/>
                      <a:pt x="9489" y="6083"/>
                      <a:pt x="9579" y="5299"/>
                    </a:cubicBezTo>
                    <a:cubicBezTo>
                      <a:pt x="9596" y="5137"/>
                      <a:pt x="9596" y="4977"/>
                      <a:pt x="9596" y="4799"/>
                    </a:cubicBezTo>
                    <a:cubicBezTo>
                      <a:pt x="9596" y="3639"/>
                      <a:pt x="9187" y="2569"/>
                      <a:pt x="8490" y="1732"/>
                    </a:cubicBezTo>
                    <a:cubicBezTo>
                      <a:pt x="8027" y="1178"/>
                      <a:pt x="7456" y="733"/>
                      <a:pt x="6797" y="429"/>
                    </a:cubicBezTo>
                    <a:cubicBezTo>
                      <a:pt x="6190" y="143"/>
                      <a:pt x="5513" y="1"/>
                      <a:pt x="4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02" name="Google Shape;2602;p46"/>
              <p:cNvSpPr/>
              <p:nvPr/>
            </p:nvSpPr>
            <p:spPr>
              <a:xfrm flipH="1">
                <a:off x="2654031" y="2147013"/>
                <a:ext cx="51320" cy="96962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2630" extrusionOk="0">
                    <a:moveTo>
                      <a:pt x="68" y="1"/>
                    </a:moveTo>
                    <a:cubicBezTo>
                      <a:pt x="57" y="1"/>
                      <a:pt x="46" y="3"/>
                      <a:pt x="36" y="7"/>
                    </a:cubicBezTo>
                    <a:cubicBezTo>
                      <a:pt x="1" y="26"/>
                      <a:pt x="1" y="79"/>
                      <a:pt x="18" y="114"/>
                    </a:cubicBezTo>
                    <a:lnTo>
                      <a:pt x="303" y="614"/>
                    </a:lnTo>
                    <a:lnTo>
                      <a:pt x="803" y="1791"/>
                    </a:lnTo>
                    <a:lnTo>
                      <a:pt x="1231" y="2594"/>
                    </a:lnTo>
                    <a:cubicBezTo>
                      <a:pt x="1249" y="2611"/>
                      <a:pt x="1266" y="2630"/>
                      <a:pt x="1302" y="2630"/>
                    </a:cubicBezTo>
                    <a:cubicBezTo>
                      <a:pt x="1302" y="2630"/>
                      <a:pt x="1321" y="2630"/>
                      <a:pt x="1338" y="2611"/>
                    </a:cubicBezTo>
                    <a:cubicBezTo>
                      <a:pt x="1373" y="2594"/>
                      <a:pt x="1392" y="2559"/>
                      <a:pt x="1356" y="2523"/>
                    </a:cubicBezTo>
                    <a:lnTo>
                      <a:pt x="945" y="1738"/>
                    </a:lnTo>
                    <a:lnTo>
                      <a:pt x="446" y="542"/>
                    </a:lnTo>
                    <a:lnTo>
                      <a:pt x="143" y="43"/>
                    </a:lnTo>
                    <a:cubicBezTo>
                      <a:pt x="130" y="17"/>
                      <a:pt x="98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03" name="Google Shape;2603;p46"/>
              <p:cNvSpPr/>
              <p:nvPr/>
            </p:nvSpPr>
            <p:spPr>
              <a:xfrm flipH="1">
                <a:off x="2583687" y="2058530"/>
                <a:ext cx="107174" cy="7927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215" extrusionOk="0">
                    <a:moveTo>
                      <a:pt x="2835" y="0"/>
                    </a:moveTo>
                    <a:lnTo>
                      <a:pt x="72" y="72"/>
                    </a:lnTo>
                    <a:cubicBezTo>
                      <a:pt x="36" y="72"/>
                      <a:pt x="0" y="107"/>
                      <a:pt x="0" y="143"/>
                    </a:cubicBezTo>
                    <a:cubicBezTo>
                      <a:pt x="0" y="179"/>
                      <a:pt x="36" y="214"/>
                      <a:pt x="72" y="214"/>
                    </a:cubicBezTo>
                    <a:lnTo>
                      <a:pt x="89" y="214"/>
                    </a:lnTo>
                    <a:lnTo>
                      <a:pt x="2835" y="160"/>
                    </a:lnTo>
                    <a:cubicBezTo>
                      <a:pt x="2871" y="160"/>
                      <a:pt x="2907" y="125"/>
                      <a:pt x="2907" y="72"/>
                    </a:cubicBezTo>
                    <a:cubicBezTo>
                      <a:pt x="2907" y="36"/>
                      <a:pt x="2871" y="0"/>
                      <a:pt x="28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04" name="Google Shape;2604;p46"/>
              <p:cNvSpPr/>
              <p:nvPr/>
            </p:nvSpPr>
            <p:spPr>
              <a:xfrm flipH="1">
                <a:off x="2739490" y="1937530"/>
                <a:ext cx="9917" cy="8553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320" extrusionOk="0">
                    <a:moveTo>
                      <a:pt x="178" y="1"/>
                    </a:moveTo>
                    <a:cubicBezTo>
                      <a:pt x="143" y="1"/>
                      <a:pt x="107" y="36"/>
                      <a:pt x="107" y="72"/>
                    </a:cubicBezTo>
                    <a:lnTo>
                      <a:pt x="0" y="2229"/>
                    </a:lnTo>
                    <a:cubicBezTo>
                      <a:pt x="0" y="2265"/>
                      <a:pt x="19" y="2301"/>
                      <a:pt x="71" y="2319"/>
                    </a:cubicBezTo>
                    <a:cubicBezTo>
                      <a:pt x="107" y="2319"/>
                      <a:pt x="143" y="2284"/>
                      <a:pt x="143" y="2229"/>
                    </a:cubicBezTo>
                    <a:lnTo>
                      <a:pt x="250" y="89"/>
                    </a:lnTo>
                    <a:cubicBezTo>
                      <a:pt x="268" y="36"/>
                      <a:pt x="233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05" name="Google Shape;2605;p46"/>
              <p:cNvSpPr/>
              <p:nvPr/>
            </p:nvSpPr>
            <p:spPr>
              <a:xfrm flipH="1">
                <a:off x="2819088" y="2042050"/>
                <a:ext cx="74988" cy="29678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805" extrusionOk="0">
                    <a:moveTo>
                      <a:pt x="126" y="1"/>
                    </a:moveTo>
                    <a:cubicBezTo>
                      <a:pt x="72" y="1"/>
                      <a:pt x="36" y="19"/>
                      <a:pt x="19" y="55"/>
                    </a:cubicBezTo>
                    <a:cubicBezTo>
                      <a:pt x="0" y="91"/>
                      <a:pt x="36" y="143"/>
                      <a:pt x="72" y="162"/>
                    </a:cubicBezTo>
                    <a:lnTo>
                      <a:pt x="1927" y="804"/>
                    </a:lnTo>
                    <a:lnTo>
                      <a:pt x="1962" y="804"/>
                    </a:lnTo>
                    <a:cubicBezTo>
                      <a:pt x="1981" y="804"/>
                      <a:pt x="2016" y="786"/>
                      <a:pt x="2034" y="750"/>
                    </a:cubicBezTo>
                    <a:cubicBezTo>
                      <a:pt x="2034" y="714"/>
                      <a:pt x="2016" y="679"/>
                      <a:pt x="1981" y="661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06" name="Google Shape;2606;p46"/>
              <p:cNvSpPr/>
              <p:nvPr/>
            </p:nvSpPr>
            <p:spPr>
              <a:xfrm flipH="1">
                <a:off x="2788819" y="2147013"/>
                <a:ext cx="57919" cy="79892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167" extrusionOk="0">
                    <a:moveTo>
                      <a:pt x="1503" y="1"/>
                    </a:moveTo>
                    <a:cubicBezTo>
                      <a:pt x="1473" y="1"/>
                      <a:pt x="1441" y="17"/>
                      <a:pt x="1427" y="43"/>
                    </a:cubicBezTo>
                    <a:lnTo>
                      <a:pt x="19" y="2041"/>
                    </a:lnTo>
                    <a:cubicBezTo>
                      <a:pt x="1" y="2076"/>
                      <a:pt x="19" y="2131"/>
                      <a:pt x="55" y="2148"/>
                    </a:cubicBezTo>
                    <a:cubicBezTo>
                      <a:pt x="55" y="2148"/>
                      <a:pt x="72" y="2166"/>
                      <a:pt x="90" y="2166"/>
                    </a:cubicBezTo>
                    <a:cubicBezTo>
                      <a:pt x="108" y="2166"/>
                      <a:pt x="143" y="2148"/>
                      <a:pt x="143" y="2131"/>
                    </a:cubicBezTo>
                    <a:lnTo>
                      <a:pt x="1553" y="114"/>
                    </a:lnTo>
                    <a:cubicBezTo>
                      <a:pt x="1570" y="79"/>
                      <a:pt x="1553" y="43"/>
                      <a:pt x="1534" y="7"/>
                    </a:cubicBezTo>
                    <a:cubicBezTo>
                      <a:pt x="1525" y="3"/>
                      <a:pt x="1514" y="1"/>
                      <a:pt x="15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07" name="Google Shape;2607;p46"/>
              <p:cNvSpPr/>
              <p:nvPr/>
            </p:nvSpPr>
            <p:spPr>
              <a:xfrm flipH="1">
                <a:off x="2657313" y="1998657"/>
                <a:ext cx="178918" cy="169701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4603" extrusionOk="0">
                    <a:moveTo>
                      <a:pt x="2426" y="1"/>
                    </a:moveTo>
                    <a:lnTo>
                      <a:pt x="1" y="1767"/>
                    </a:lnTo>
                    <a:lnTo>
                      <a:pt x="928" y="4602"/>
                    </a:lnTo>
                    <a:lnTo>
                      <a:pt x="3925" y="4602"/>
                    </a:lnTo>
                    <a:lnTo>
                      <a:pt x="4852" y="1767"/>
                    </a:lnTo>
                    <a:lnTo>
                      <a:pt x="24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08" name="Google Shape;2608;p46"/>
              <p:cNvSpPr/>
              <p:nvPr/>
            </p:nvSpPr>
            <p:spPr>
              <a:xfrm flipH="1">
                <a:off x="2653368" y="1875740"/>
                <a:ext cx="178217" cy="8549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2319" extrusionOk="0">
                    <a:moveTo>
                      <a:pt x="2300" y="0"/>
                    </a:moveTo>
                    <a:cubicBezTo>
                      <a:pt x="1499" y="0"/>
                      <a:pt x="731" y="143"/>
                      <a:pt x="36" y="428"/>
                    </a:cubicBezTo>
                    <a:lnTo>
                      <a:pt x="0" y="571"/>
                    </a:lnTo>
                    <a:lnTo>
                      <a:pt x="2407" y="2319"/>
                    </a:lnTo>
                    <a:lnTo>
                      <a:pt x="4833" y="571"/>
                    </a:lnTo>
                    <a:lnTo>
                      <a:pt x="4816" y="535"/>
                    </a:lnTo>
                    <a:cubicBezTo>
                      <a:pt x="4048" y="196"/>
                      <a:pt x="3192" y="0"/>
                      <a:pt x="23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09" name="Google Shape;2609;p46"/>
              <p:cNvSpPr/>
              <p:nvPr/>
            </p:nvSpPr>
            <p:spPr>
              <a:xfrm flipH="1">
                <a:off x="2876934" y="1946747"/>
                <a:ext cx="94049" cy="168374"/>
              </a:xfrm>
              <a:custGeom>
                <a:avLst/>
                <a:gdLst/>
                <a:ahLst/>
                <a:cxnLst/>
                <a:rect l="l" t="t" r="r" b="b"/>
                <a:pathLst>
                  <a:path w="2551" h="4567" extrusionOk="0">
                    <a:moveTo>
                      <a:pt x="1641" y="0"/>
                    </a:moveTo>
                    <a:cubicBezTo>
                      <a:pt x="624" y="1088"/>
                      <a:pt x="0" y="2550"/>
                      <a:pt x="0" y="4155"/>
                    </a:cubicBezTo>
                    <a:lnTo>
                      <a:pt x="0" y="4459"/>
                    </a:lnTo>
                    <a:lnTo>
                      <a:pt x="0" y="4476"/>
                    </a:lnTo>
                    <a:lnTo>
                      <a:pt x="143" y="4566"/>
                    </a:lnTo>
                    <a:lnTo>
                      <a:pt x="2550" y="2800"/>
                    </a:lnTo>
                    <a:lnTo>
                      <a:pt x="16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10" name="Google Shape;2610;p46"/>
              <p:cNvSpPr/>
              <p:nvPr/>
            </p:nvSpPr>
            <p:spPr>
              <a:xfrm flipH="1">
                <a:off x="2799364" y="2205117"/>
                <a:ext cx="144705" cy="110529"/>
              </a:xfrm>
              <a:custGeom>
                <a:avLst/>
                <a:gdLst/>
                <a:ahLst/>
                <a:cxnLst/>
                <a:rect l="l" t="t" r="r" b="b"/>
                <a:pathLst>
                  <a:path w="3925" h="2998" extrusionOk="0">
                    <a:moveTo>
                      <a:pt x="1" y="1"/>
                    </a:moveTo>
                    <a:lnTo>
                      <a:pt x="1" y="37"/>
                    </a:lnTo>
                    <a:cubicBezTo>
                      <a:pt x="769" y="1463"/>
                      <a:pt x="2105" y="2552"/>
                      <a:pt x="3694" y="2997"/>
                    </a:cubicBezTo>
                    <a:lnTo>
                      <a:pt x="3925" y="2837"/>
                    </a:lnTo>
                    <a:lnTo>
                      <a:pt x="29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11" name="Google Shape;2611;p46"/>
              <p:cNvSpPr/>
              <p:nvPr/>
            </p:nvSpPr>
            <p:spPr>
              <a:xfrm flipH="1">
                <a:off x="2559318" y="2211716"/>
                <a:ext cx="148023" cy="107874"/>
              </a:xfrm>
              <a:custGeom>
                <a:avLst/>
                <a:gdLst/>
                <a:ahLst/>
                <a:cxnLst/>
                <a:rect l="l" t="t" r="r" b="b"/>
                <a:pathLst>
                  <a:path w="4015" h="2926" extrusionOk="0">
                    <a:moveTo>
                      <a:pt x="928" y="0"/>
                    </a:moveTo>
                    <a:lnTo>
                      <a:pt x="1" y="2854"/>
                    </a:lnTo>
                    <a:lnTo>
                      <a:pt x="108" y="2925"/>
                    </a:lnTo>
                    <a:cubicBezTo>
                      <a:pt x="1748" y="2623"/>
                      <a:pt x="3140" y="1641"/>
                      <a:pt x="4014" y="304"/>
                    </a:cubicBezTo>
                    <a:lnTo>
                      <a:pt x="39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12" name="Google Shape;2612;p46"/>
              <p:cNvSpPr/>
              <p:nvPr/>
            </p:nvSpPr>
            <p:spPr>
              <a:xfrm flipH="1">
                <a:off x="2522523" y="1956591"/>
                <a:ext cx="94086" cy="169664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4602" extrusionOk="0">
                    <a:moveTo>
                      <a:pt x="911" y="0"/>
                    </a:moveTo>
                    <a:lnTo>
                      <a:pt x="1" y="2837"/>
                    </a:lnTo>
                    <a:lnTo>
                      <a:pt x="2409" y="4602"/>
                    </a:lnTo>
                    <a:lnTo>
                      <a:pt x="2516" y="4530"/>
                    </a:lnTo>
                    <a:cubicBezTo>
                      <a:pt x="2533" y="4316"/>
                      <a:pt x="2552" y="4102"/>
                      <a:pt x="2552" y="3888"/>
                    </a:cubicBezTo>
                    <a:cubicBezTo>
                      <a:pt x="2552" y="2409"/>
                      <a:pt x="2034" y="1053"/>
                      <a:pt x="1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13" name="Google Shape;2613;p46"/>
          <p:cNvSpPr/>
          <p:nvPr/>
        </p:nvSpPr>
        <p:spPr>
          <a:xfrm>
            <a:off x="1542646" y="5286257"/>
            <a:ext cx="954511" cy="479183"/>
          </a:xfrm>
          <a:custGeom>
            <a:avLst/>
            <a:gdLst/>
            <a:ahLst/>
            <a:cxnLst/>
            <a:rect l="l" t="t" r="r" b="b"/>
            <a:pathLst>
              <a:path w="76422" h="17514" extrusionOk="0">
                <a:moveTo>
                  <a:pt x="76422" y="17513"/>
                </a:moveTo>
                <a:lnTo>
                  <a:pt x="1" y="17513"/>
                </a:lnTo>
                <a:lnTo>
                  <a:pt x="1" y="1"/>
                </a:lnTo>
                <a:lnTo>
                  <a:pt x="76422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  <a:buSzPts val="1100"/>
            </a:pPr>
            <a:r>
              <a:rPr lang="en" sz="3333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55%</a:t>
            </a:r>
            <a:endParaRPr sz="3333" kern="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614" name="Google Shape;2614;p46"/>
          <p:cNvSpPr/>
          <p:nvPr/>
        </p:nvSpPr>
        <p:spPr>
          <a:xfrm>
            <a:off x="9611179" y="3154723"/>
            <a:ext cx="954511" cy="479183"/>
          </a:xfrm>
          <a:custGeom>
            <a:avLst/>
            <a:gdLst/>
            <a:ahLst/>
            <a:cxnLst/>
            <a:rect l="l" t="t" r="r" b="b"/>
            <a:pathLst>
              <a:path w="76422" h="17514" extrusionOk="0">
                <a:moveTo>
                  <a:pt x="76422" y="17513"/>
                </a:moveTo>
                <a:lnTo>
                  <a:pt x="1" y="17513"/>
                </a:lnTo>
                <a:lnTo>
                  <a:pt x="1" y="1"/>
                </a:lnTo>
                <a:lnTo>
                  <a:pt x="76422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  <a:buSzPts val="1100"/>
            </a:pPr>
            <a:r>
              <a:rPr lang="en" sz="3333" kern="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45%</a:t>
            </a:r>
            <a:endParaRPr sz="3333" kern="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615" name="Google Shape;2615;p46"/>
          <p:cNvSpPr/>
          <p:nvPr/>
        </p:nvSpPr>
        <p:spPr>
          <a:xfrm>
            <a:off x="1357289" y="3777871"/>
            <a:ext cx="1325200" cy="1325200"/>
          </a:xfrm>
          <a:prstGeom prst="donut">
            <a:avLst>
              <a:gd name="adj" fmla="val 2541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616" name="Google Shape;2616;p46"/>
          <p:cNvSpPr/>
          <p:nvPr/>
        </p:nvSpPr>
        <p:spPr>
          <a:xfrm>
            <a:off x="1357289" y="3777871"/>
            <a:ext cx="1325200" cy="1325200"/>
          </a:xfrm>
          <a:prstGeom prst="blockArc">
            <a:avLst>
              <a:gd name="adj1" fmla="val 16190137"/>
              <a:gd name="adj2" fmla="val 6756969"/>
              <a:gd name="adj3" fmla="val 2514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617" name="Google Shape;2617;p46"/>
          <p:cNvSpPr/>
          <p:nvPr/>
        </p:nvSpPr>
        <p:spPr>
          <a:xfrm>
            <a:off x="9425823" y="1665087"/>
            <a:ext cx="1325200" cy="1325200"/>
          </a:xfrm>
          <a:prstGeom prst="donut">
            <a:avLst>
              <a:gd name="adj" fmla="val 25415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618" name="Google Shape;2618;p46"/>
          <p:cNvSpPr/>
          <p:nvPr/>
        </p:nvSpPr>
        <p:spPr>
          <a:xfrm>
            <a:off x="9425823" y="1665087"/>
            <a:ext cx="1325200" cy="1325200"/>
          </a:xfrm>
          <a:prstGeom prst="blockArc">
            <a:avLst>
              <a:gd name="adj1" fmla="val 16229186"/>
              <a:gd name="adj2" fmla="val 4354906"/>
              <a:gd name="adj3" fmla="val 2573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0963-0AD0-05EC-D331-079D9662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805" y="189212"/>
            <a:ext cx="10290000" cy="544800"/>
          </a:xfrm>
        </p:spPr>
        <p:txBody>
          <a:bodyPr/>
          <a:lstStyle/>
          <a:p>
            <a:r>
              <a:rPr lang="en-US" dirty="0"/>
              <a:t>Preliminary Cleaning</a:t>
            </a:r>
          </a:p>
        </p:txBody>
      </p:sp>
      <p:cxnSp>
        <p:nvCxnSpPr>
          <p:cNvPr id="3" name="Google Shape;646;p24">
            <a:extLst>
              <a:ext uri="{FF2B5EF4-FFF2-40B4-BE49-F238E27FC236}">
                <a16:creationId xmlns:a16="http://schemas.microsoft.com/office/drawing/2014/main" id="{2033AE4B-717F-4C17-7C1E-0E8E6D2F961A}"/>
              </a:ext>
            </a:extLst>
          </p:cNvPr>
          <p:cNvCxnSpPr>
            <a:cxnSpLocks/>
          </p:cNvCxnSpPr>
          <p:nvPr/>
        </p:nvCxnSpPr>
        <p:spPr>
          <a:xfrm flipV="1">
            <a:off x="629615" y="982039"/>
            <a:ext cx="0" cy="560372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4" name="Google Shape;650;p24">
            <a:extLst>
              <a:ext uri="{FF2B5EF4-FFF2-40B4-BE49-F238E27FC236}">
                <a16:creationId xmlns:a16="http://schemas.microsoft.com/office/drawing/2014/main" id="{AA687D2C-FC6F-BB5C-E23F-B09B25435870}"/>
              </a:ext>
            </a:extLst>
          </p:cNvPr>
          <p:cNvGrpSpPr/>
          <p:nvPr/>
        </p:nvGrpSpPr>
        <p:grpSpPr>
          <a:xfrm>
            <a:off x="242826" y="5992847"/>
            <a:ext cx="799279" cy="865153"/>
            <a:chOff x="4191300" y="1704975"/>
            <a:chExt cx="2794550" cy="3024869"/>
          </a:xfrm>
        </p:grpSpPr>
        <p:sp>
          <p:nvSpPr>
            <p:cNvPr id="5" name="Google Shape;651;p24">
              <a:extLst>
                <a:ext uri="{FF2B5EF4-FFF2-40B4-BE49-F238E27FC236}">
                  <a16:creationId xmlns:a16="http://schemas.microsoft.com/office/drawing/2014/main" id="{9D11338F-F25F-5DF7-C6D3-C23EA8F19830}"/>
                </a:ext>
              </a:extLst>
            </p:cNvPr>
            <p:cNvSpPr/>
            <p:nvPr/>
          </p:nvSpPr>
          <p:spPr>
            <a:xfrm>
              <a:off x="4953647" y="3349786"/>
              <a:ext cx="1265692" cy="1380011"/>
            </a:xfrm>
            <a:custGeom>
              <a:avLst/>
              <a:gdLst/>
              <a:ahLst/>
              <a:cxnLst/>
              <a:rect l="l" t="t" r="r" b="b"/>
              <a:pathLst>
                <a:path w="58624" h="63919" extrusionOk="0">
                  <a:moveTo>
                    <a:pt x="22242" y="1"/>
                  </a:moveTo>
                  <a:lnTo>
                    <a:pt x="22242" y="28694"/>
                  </a:lnTo>
                  <a:cubicBezTo>
                    <a:pt x="22242" y="41069"/>
                    <a:pt x="14884" y="52232"/>
                    <a:pt x="3528" y="57110"/>
                  </a:cubicBezTo>
                  <a:cubicBezTo>
                    <a:pt x="0" y="58653"/>
                    <a:pt x="1074" y="63919"/>
                    <a:pt x="4906" y="63919"/>
                  </a:cubicBezTo>
                  <a:lnTo>
                    <a:pt x="53691" y="63919"/>
                  </a:lnTo>
                  <a:cubicBezTo>
                    <a:pt x="57550" y="63919"/>
                    <a:pt x="58624" y="58653"/>
                    <a:pt x="55096" y="57110"/>
                  </a:cubicBezTo>
                  <a:cubicBezTo>
                    <a:pt x="43740" y="52232"/>
                    <a:pt x="36382" y="41069"/>
                    <a:pt x="36382" y="28694"/>
                  </a:cubicBezTo>
                  <a:lnTo>
                    <a:pt x="36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652;p24">
              <a:extLst>
                <a:ext uri="{FF2B5EF4-FFF2-40B4-BE49-F238E27FC236}">
                  <a16:creationId xmlns:a16="http://schemas.microsoft.com/office/drawing/2014/main" id="{0A6003D4-A179-9897-3D4D-509972642419}"/>
                </a:ext>
              </a:extLst>
            </p:cNvPr>
            <p:cNvSpPr/>
            <p:nvPr/>
          </p:nvSpPr>
          <p:spPr>
            <a:xfrm>
              <a:off x="5433847" y="3657477"/>
              <a:ext cx="305326" cy="205925"/>
            </a:xfrm>
            <a:custGeom>
              <a:avLst/>
              <a:gdLst/>
              <a:ahLst/>
              <a:cxnLst/>
              <a:rect l="l" t="t" r="r" b="b"/>
              <a:pathLst>
                <a:path w="14142" h="9538" extrusionOk="0">
                  <a:moveTo>
                    <a:pt x="1" y="1"/>
                  </a:moveTo>
                  <a:lnTo>
                    <a:pt x="1" y="9537"/>
                  </a:lnTo>
                  <a:lnTo>
                    <a:pt x="14141" y="9537"/>
                  </a:lnTo>
                  <a:lnTo>
                    <a:pt x="14141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653;p24">
              <a:extLst>
                <a:ext uri="{FF2B5EF4-FFF2-40B4-BE49-F238E27FC236}">
                  <a16:creationId xmlns:a16="http://schemas.microsoft.com/office/drawing/2014/main" id="{34D659E9-AF43-438D-B622-3AF4029EBF92}"/>
                </a:ext>
              </a:extLst>
            </p:cNvPr>
            <p:cNvSpPr/>
            <p:nvPr/>
          </p:nvSpPr>
          <p:spPr>
            <a:xfrm>
              <a:off x="5205957" y="3291469"/>
              <a:ext cx="778384" cy="437435"/>
            </a:xfrm>
            <a:custGeom>
              <a:avLst/>
              <a:gdLst/>
              <a:ahLst/>
              <a:cxnLst/>
              <a:rect l="l" t="t" r="r" b="b"/>
              <a:pathLst>
                <a:path w="36053" h="20261" extrusionOk="0">
                  <a:moveTo>
                    <a:pt x="1" y="1"/>
                  </a:moveTo>
                  <a:lnTo>
                    <a:pt x="1" y="8986"/>
                  </a:lnTo>
                  <a:cubicBezTo>
                    <a:pt x="1" y="15215"/>
                    <a:pt x="5043" y="20260"/>
                    <a:pt x="11272" y="20260"/>
                  </a:cubicBezTo>
                  <a:lnTo>
                    <a:pt x="24778" y="20260"/>
                  </a:lnTo>
                  <a:cubicBezTo>
                    <a:pt x="31007" y="20260"/>
                    <a:pt x="36052" y="15215"/>
                    <a:pt x="36052" y="8986"/>
                  </a:cubicBezTo>
                  <a:lnTo>
                    <a:pt x="36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654;p24">
              <a:extLst>
                <a:ext uri="{FF2B5EF4-FFF2-40B4-BE49-F238E27FC236}">
                  <a16:creationId xmlns:a16="http://schemas.microsoft.com/office/drawing/2014/main" id="{CBA8DC1F-E8FB-39EF-FEE8-9F0A64FADD11}"/>
                </a:ext>
              </a:extLst>
            </p:cNvPr>
            <p:cNvSpPr/>
            <p:nvPr/>
          </p:nvSpPr>
          <p:spPr>
            <a:xfrm>
              <a:off x="4191300" y="1991226"/>
              <a:ext cx="730195" cy="1194920"/>
            </a:xfrm>
            <a:custGeom>
              <a:avLst/>
              <a:gdLst/>
              <a:ahLst/>
              <a:cxnLst/>
              <a:rect l="l" t="t" r="r" b="b"/>
              <a:pathLst>
                <a:path w="33821" h="55346" extrusionOk="0">
                  <a:moveTo>
                    <a:pt x="27673" y="1"/>
                  </a:moveTo>
                  <a:cubicBezTo>
                    <a:pt x="12433" y="1"/>
                    <a:pt x="1" y="12404"/>
                    <a:pt x="1" y="27673"/>
                  </a:cubicBezTo>
                  <a:cubicBezTo>
                    <a:pt x="1" y="42914"/>
                    <a:pt x="12433" y="55345"/>
                    <a:pt x="27673" y="55345"/>
                  </a:cubicBezTo>
                  <a:lnTo>
                    <a:pt x="33821" y="55345"/>
                  </a:lnTo>
                  <a:lnTo>
                    <a:pt x="33821" y="47930"/>
                  </a:lnTo>
                  <a:lnTo>
                    <a:pt x="27673" y="47930"/>
                  </a:lnTo>
                  <a:cubicBezTo>
                    <a:pt x="16512" y="47930"/>
                    <a:pt x="7416" y="38835"/>
                    <a:pt x="7416" y="27673"/>
                  </a:cubicBezTo>
                  <a:cubicBezTo>
                    <a:pt x="7416" y="16483"/>
                    <a:pt x="16512" y="7414"/>
                    <a:pt x="27673" y="7414"/>
                  </a:cubicBezTo>
                  <a:lnTo>
                    <a:pt x="33821" y="7414"/>
                  </a:lnTo>
                  <a:lnTo>
                    <a:pt x="33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655;p24">
              <a:extLst>
                <a:ext uri="{FF2B5EF4-FFF2-40B4-BE49-F238E27FC236}">
                  <a16:creationId xmlns:a16="http://schemas.microsoft.com/office/drawing/2014/main" id="{1200ABB7-8BDE-7FAF-9B4C-D672781946EF}"/>
                </a:ext>
              </a:extLst>
            </p:cNvPr>
            <p:cNvSpPr/>
            <p:nvPr/>
          </p:nvSpPr>
          <p:spPr>
            <a:xfrm>
              <a:off x="6256259" y="1991226"/>
              <a:ext cx="729591" cy="1194920"/>
            </a:xfrm>
            <a:custGeom>
              <a:avLst/>
              <a:gdLst/>
              <a:ahLst/>
              <a:cxnLst/>
              <a:rect l="l" t="t" r="r" b="b"/>
              <a:pathLst>
                <a:path w="33793" h="55346" extrusionOk="0">
                  <a:moveTo>
                    <a:pt x="1" y="1"/>
                  </a:moveTo>
                  <a:lnTo>
                    <a:pt x="1" y="7414"/>
                  </a:lnTo>
                  <a:lnTo>
                    <a:pt x="6120" y="7414"/>
                  </a:lnTo>
                  <a:cubicBezTo>
                    <a:pt x="17284" y="7414"/>
                    <a:pt x="26379" y="16483"/>
                    <a:pt x="26379" y="27673"/>
                  </a:cubicBezTo>
                  <a:cubicBezTo>
                    <a:pt x="26379" y="38835"/>
                    <a:pt x="17284" y="47930"/>
                    <a:pt x="6120" y="47930"/>
                  </a:cubicBezTo>
                  <a:lnTo>
                    <a:pt x="1" y="47930"/>
                  </a:lnTo>
                  <a:lnTo>
                    <a:pt x="1" y="55345"/>
                  </a:lnTo>
                  <a:lnTo>
                    <a:pt x="6120" y="55345"/>
                  </a:lnTo>
                  <a:cubicBezTo>
                    <a:pt x="21389" y="55345"/>
                    <a:pt x="33792" y="42914"/>
                    <a:pt x="33792" y="27673"/>
                  </a:cubicBezTo>
                  <a:cubicBezTo>
                    <a:pt x="33792" y="12404"/>
                    <a:pt x="21389" y="1"/>
                    <a:pt x="6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656;p24">
              <a:extLst>
                <a:ext uri="{FF2B5EF4-FFF2-40B4-BE49-F238E27FC236}">
                  <a16:creationId xmlns:a16="http://schemas.microsoft.com/office/drawing/2014/main" id="{69C9B94C-0DE0-E1C0-4C3F-F7AE9B485AE8}"/>
                </a:ext>
              </a:extLst>
            </p:cNvPr>
            <p:cNvSpPr/>
            <p:nvPr/>
          </p:nvSpPr>
          <p:spPr>
            <a:xfrm>
              <a:off x="4688794" y="1882300"/>
              <a:ext cx="1795381" cy="1722774"/>
            </a:xfrm>
            <a:custGeom>
              <a:avLst/>
              <a:gdLst/>
              <a:ahLst/>
              <a:cxnLst/>
              <a:rect l="l" t="t" r="r" b="b"/>
              <a:pathLst>
                <a:path w="83158" h="79795" extrusionOk="0">
                  <a:moveTo>
                    <a:pt x="1" y="1"/>
                  </a:moveTo>
                  <a:lnTo>
                    <a:pt x="1" y="38202"/>
                  </a:lnTo>
                  <a:cubicBezTo>
                    <a:pt x="1" y="61162"/>
                    <a:pt x="18607" y="79794"/>
                    <a:pt x="41565" y="79794"/>
                  </a:cubicBezTo>
                  <a:cubicBezTo>
                    <a:pt x="64552" y="79794"/>
                    <a:pt x="83157" y="61162"/>
                    <a:pt x="83157" y="38202"/>
                  </a:cubicBezTo>
                  <a:lnTo>
                    <a:pt x="8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657;p24">
              <a:extLst>
                <a:ext uri="{FF2B5EF4-FFF2-40B4-BE49-F238E27FC236}">
                  <a16:creationId xmlns:a16="http://schemas.microsoft.com/office/drawing/2014/main" id="{5CF43AD1-71DB-C853-C0E1-9E8D74704C59}"/>
                </a:ext>
              </a:extLst>
            </p:cNvPr>
            <p:cNvSpPr/>
            <p:nvPr/>
          </p:nvSpPr>
          <p:spPr>
            <a:xfrm>
              <a:off x="4594788" y="1704975"/>
              <a:ext cx="1983409" cy="177340"/>
            </a:xfrm>
            <a:custGeom>
              <a:avLst/>
              <a:gdLst/>
              <a:ahLst/>
              <a:cxnLst/>
              <a:rect l="l" t="t" r="r" b="b"/>
              <a:pathLst>
                <a:path w="91867" h="8214" extrusionOk="0">
                  <a:moveTo>
                    <a:pt x="4079" y="0"/>
                  </a:moveTo>
                  <a:cubicBezTo>
                    <a:pt x="1819" y="0"/>
                    <a:pt x="0" y="1848"/>
                    <a:pt x="0" y="4108"/>
                  </a:cubicBezTo>
                  <a:cubicBezTo>
                    <a:pt x="0" y="6368"/>
                    <a:pt x="1819" y="8214"/>
                    <a:pt x="4079" y="8214"/>
                  </a:cubicBezTo>
                  <a:lnTo>
                    <a:pt x="87758" y="8214"/>
                  </a:lnTo>
                  <a:cubicBezTo>
                    <a:pt x="90047" y="8214"/>
                    <a:pt x="91866" y="6368"/>
                    <a:pt x="91866" y="4108"/>
                  </a:cubicBezTo>
                  <a:cubicBezTo>
                    <a:pt x="91866" y="1848"/>
                    <a:pt x="90047" y="0"/>
                    <a:pt x="87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658;p24">
              <a:extLst>
                <a:ext uri="{FF2B5EF4-FFF2-40B4-BE49-F238E27FC236}">
                  <a16:creationId xmlns:a16="http://schemas.microsoft.com/office/drawing/2014/main" id="{070E6C8C-8A8D-E19D-B5DE-AE1178A91193}"/>
                </a:ext>
              </a:extLst>
            </p:cNvPr>
            <p:cNvSpPr/>
            <p:nvPr/>
          </p:nvSpPr>
          <p:spPr>
            <a:xfrm>
              <a:off x="4688794" y="1882300"/>
              <a:ext cx="1795381" cy="91671"/>
            </a:xfrm>
            <a:custGeom>
              <a:avLst/>
              <a:gdLst/>
              <a:ahLst/>
              <a:cxnLst/>
              <a:rect l="l" t="t" r="r" b="b"/>
              <a:pathLst>
                <a:path w="83158" h="4246" extrusionOk="0">
                  <a:moveTo>
                    <a:pt x="1" y="1"/>
                  </a:moveTo>
                  <a:lnTo>
                    <a:pt x="1" y="4245"/>
                  </a:lnTo>
                  <a:lnTo>
                    <a:pt x="83157" y="4245"/>
                  </a:lnTo>
                  <a:lnTo>
                    <a:pt x="83157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659;p24">
              <a:extLst>
                <a:ext uri="{FF2B5EF4-FFF2-40B4-BE49-F238E27FC236}">
                  <a16:creationId xmlns:a16="http://schemas.microsoft.com/office/drawing/2014/main" id="{67D11862-9951-9CD4-A170-738FE0670EA4}"/>
                </a:ext>
              </a:extLst>
            </p:cNvPr>
            <p:cNvSpPr/>
            <p:nvPr/>
          </p:nvSpPr>
          <p:spPr>
            <a:xfrm>
              <a:off x="4803052" y="2045981"/>
              <a:ext cx="327931" cy="564147"/>
            </a:xfrm>
            <a:custGeom>
              <a:avLst/>
              <a:gdLst/>
              <a:ahLst/>
              <a:cxnLst/>
              <a:rect l="l" t="t" r="r" b="b"/>
              <a:pathLst>
                <a:path w="15189" h="26130" extrusionOk="0">
                  <a:moveTo>
                    <a:pt x="7608" y="0"/>
                  </a:moveTo>
                  <a:cubicBezTo>
                    <a:pt x="3419" y="0"/>
                    <a:pt x="1" y="3418"/>
                    <a:pt x="1" y="7607"/>
                  </a:cubicBezTo>
                  <a:lnTo>
                    <a:pt x="1" y="18549"/>
                  </a:lnTo>
                  <a:cubicBezTo>
                    <a:pt x="1" y="22738"/>
                    <a:pt x="3419" y="26129"/>
                    <a:pt x="7608" y="26129"/>
                  </a:cubicBezTo>
                  <a:cubicBezTo>
                    <a:pt x="11797" y="26129"/>
                    <a:pt x="15189" y="22738"/>
                    <a:pt x="15189" y="18549"/>
                  </a:cubicBezTo>
                  <a:lnTo>
                    <a:pt x="15189" y="7607"/>
                  </a:lnTo>
                  <a:cubicBezTo>
                    <a:pt x="15189" y="3418"/>
                    <a:pt x="11797" y="0"/>
                    <a:pt x="7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660;p24">
              <a:extLst>
                <a:ext uri="{FF2B5EF4-FFF2-40B4-BE49-F238E27FC236}">
                  <a16:creationId xmlns:a16="http://schemas.microsoft.com/office/drawing/2014/main" id="{5B71A458-572E-C80C-91C8-FFE1BB4C3060}"/>
                </a:ext>
              </a:extLst>
            </p:cNvPr>
            <p:cNvSpPr/>
            <p:nvPr/>
          </p:nvSpPr>
          <p:spPr>
            <a:xfrm>
              <a:off x="4921499" y="2793412"/>
              <a:ext cx="244010" cy="243989"/>
            </a:xfrm>
            <a:custGeom>
              <a:avLst/>
              <a:gdLst/>
              <a:ahLst/>
              <a:cxnLst/>
              <a:rect l="l" t="t" r="r" b="b"/>
              <a:pathLst>
                <a:path w="11302" h="11301" extrusionOk="0">
                  <a:moveTo>
                    <a:pt x="5650" y="0"/>
                  </a:moveTo>
                  <a:cubicBezTo>
                    <a:pt x="2537" y="0"/>
                    <a:pt x="1" y="2536"/>
                    <a:pt x="1" y="5650"/>
                  </a:cubicBezTo>
                  <a:cubicBezTo>
                    <a:pt x="1" y="8765"/>
                    <a:pt x="2537" y="11301"/>
                    <a:pt x="5650" y="11301"/>
                  </a:cubicBezTo>
                  <a:cubicBezTo>
                    <a:pt x="8766" y="11301"/>
                    <a:pt x="11301" y="8765"/>
                    <a:pt x="11301" y="5650"/>
                  </a:cubicBezTo>
                  <a:cubicBezTo>
                    <a:pt x="11301" y="2536"/>
                    <a:pt x="8766" y="0"/>
                    <a:pt x="5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661;p24">
              <a:extLst>
                <a:ext uri="{FF2B5EF4-FFF2-40B4-BE49-F238E27FC236}">
                  <a16:creationId xmlns:a16="http://schemas.microsoft.com/office/drawing/2014/main" id="{29C9A708-E5BA-A4E5-B6FB-F9EF221E1A14}"/>
                </a:ext>
              </a:extLst>
            </p:cNvPr>
            <p:cNvSpPr/>
            <p:nvPr/>
          </p:nvSpPr>
          <p:spPr>
            <a:xfrm>
              <a:off x="4906040" y="4565587"/>
              <a:ext cx="1360904" cy="164257"/>
            </a:xfrm>
            <a:custGeom>
              <a:avLst/>
              <a:gdLst/>
              <a:ahLst/>
              <a:cxnLst/>
              <a:rect l="l" t="t" r="r" b="b"/>
              <a:pathLst>
                <a:path w="63034" h="7608" extrusionOk="0">
                  <a:moveTo>
                    <a:pt x="3804" y="1"/>
                  </a:moveTo>
                  <a:cubicBezTo>
                    <a:pt x="1709" y="1"/>
                    <a:pt x="0" y="1710"/>
                    <a:pt x="0" y="3804"/>
                  </a:cubicBezTo>
                  <a:cubicBezTo>
                    <a:pt x="0" y="5899"/>
                    <a:pt x="1709" y="7608"/>
                    <a:pt x="3804" y="7608"/>
                  </a:cubicBezTo>
                  <a:lnTo>
                    <a:pt x="59230" y="7608"/>
                  </a:lnTo>
                  <a:cubicBezTo>
                    <a:pt x="61325" y="7608"/>
                    <a:pt x="63034" y="5899"/>
                    <a:pt x="63034" y="3804"/>
                  </a:cubicBezTo>
                  <a:cubicBezTo>
                    <a:pt x="63034" y="1710"/>
                    <a:pt x="61325" y="1"/>
                    <a:pt x="59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65;p24">
            <a:extLst>
              <a:ext uri="{FF2B5EF4-FFF2-40B4-BE49-F238E27FC236}">
                <a16:creationId xmlns:a16="http://schemas.microsoft.com/office/drawing/2014/main" id="{A01C48AE-D6FA-2EA0-66DA-61CEFEF8A2D7}"/>
              </a:ext>
            </a:extLst>
          </p:cNvPr>
          <p:cNvGrpSpPr/>
          <p:nvPr/>
        </p:nvGrpSpPr>
        <p:grpSpPr>
          <a:xfrm>
            <a:off x="-28814" y="2746172"/>
            <a:ext cx="1290364" cy="1290364"/>
            <a:chOff x="2304025" y="2830478"/>
            <a:chExt cx="427800" cy="427800"/>
          </a:xfrm>
        </p:grpSpPr>
        <p:sp>
          <p:nvSpPr>
            <p:cNvPr id="17" name="Google Shape;666;p24">
              <a:extLst>
                <a:ext uri="{FF2B5EF4-FFF2-40B4-BE49-F238E27FC236}">
                  <a16:creationId xmlns:a16="http://schemas.microsoft.com/office/drawing/2014/main" id="{A712F4E7-4FD1-89FA-B36B-9CD6EEE7A482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8" name="Google Shape;667;p24">
              <a:extLst>
                <a:ext uri="{FF2B5EF4-FFF2-40B4-BE49-F238E27FC236}">
                  <a16:creationId xmlns:a16="http://schemas.microsoft.com/office/drawing/2014/main" id="{CF8CB3B6-B29A-5842-AF94-11F95851BEB0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19" name="Google Shape;668;p24">
                <a:extLst>
                  <a:ext uri="{FF2B5EF4-FFF2-40B4-BE49-F238E27FC236}">
                    <a16:creationId xmlns:a16="http://schemas.microsoft.com/office/drawing/2014/main" id="{2586BEB1-9CE9-5AF6-BA26-D6D2234F0F37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669;p24">
                <a:extLst>
                  <a:ext uri="{FF2B5EF4-FFF2-40B4-BE49-F238E27FC236}">
                    <a16:creationId xmlns:a16="http://schemas.microsoft.com/office/drawing/2014/main" id="{E9DF0D4C-21B4-E693-85A2-6B88F365FCB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1" name="Google Shape;670;p24">
            <a:extLst>
              <a:ext uri="{FF2B5EF4-FFF2-40B4-BE49-F238E27FC236}">
                <a16:creationId xmlns:a16="http://schemas.microsoft.com/office/drawing/2014/main" id="{B56FC531-288F-05A4-7654-47EC9AE1A727}"/>
              </a:ext>
            </a:extLst>
          </p:cNvPr>
          <p:cNvCxnSpPr>
            <a:cxnSpLocks/>
          </p:cNvCxnSpPr>
          <p:nvPr/>
        </p:nvCxnSpPr>
        <p:spPr>
          <a:xfrm flipV="1">
            <a:off x="1321624" y="2649682"/>
            <a:ext cx="1712521" cy="74326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2" name="Google Shape;671;p24">
            <a:extLst>
              <a:ext uri="{FF2B5EF4-FFF2-40B4-BE49-F238E27FC236}">
                <a16:creationId xmlns:a16="http://schemas.microsoft.com/office/drawing/2014/main" id="{7C7E2D45-40F3-3C68-33AE-B8A65AA76667}"/>
              </a:ext>
            </a:extLst>
          </p:cNvPr>
          <p:cNvGrpSpPr/>
          <p:nvPr/>
        </p:nvGrpSpPr>
        <p:grpSpPr>
          <a:xfrm>
            <a:off x="133648" y="7039"/>
            <a:ext cx="912271" cy="1062660"/>
            <a:chOff x="5575400" y="3073525"/>
            <a:chExt cx="1225950" cy="1428050"/>
          </a:xfrm>
        </p:grpSpPr>
        <p:sp>
          <p:nvSpPr>
            <p:cNvPr id="23" name="Google Shape;672;p24">
              <a:extLst>
                <a:ext uri="{FF2B5EF4-FFF2-40B4-BE49-F238E27FC236}">
                  <a16:creationId xmlns:a16="http://schemas.microsoft.com/office/drawing/2014/main" id="{A183AB67-E7D4-C65E-FB6D-E2AA1B2A22CB}"/>
                </a:ext>
              </a:extLst>
            </p:cNvPr>
            <p:cNvSpPr/>
            <p:nvPr/>
          </p:nvSpPr>
          <p:spPr>
            <a:xfrm>
              <a:off x="5669650" y="3369500"/>
              <a:ext cx="581250" cy="581250"/>
            </a:xfrm>
            <a:custGeom>
              <a:avLst/>
              <a:gdLst/>
              <a:ahLst/>
              <a:cxnLst/>
              <a:rect l="l" t="t" r="r" b="b"/>
              <a:pathLst>
                <a:path w="23250" h="23250" extrusionOk="0">
                  <a:moveTo>
                    <a:pt x="3676" y="1"/>
                  </a:moveTo>
                  <a:lnTo>
                    <a:pt x="1" y="3692"/>
                  </a:lnTo>
                  <a:lnTo>
                    <a:pt x="19558" y="23250"/>
                  </a:lnTo>
                  <a:lnTo>
                    <a:pt x="23250" y="1957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673;p24">
              <a:extLst>
                <a:ext uri="{FF2B5EF4-FFF2-40B4-BE49-F238E27FC236}">
                  <a16:creationId xmlns:a16="http://schemas.microsoft.com/office/drawing/2014/main" id="{5B0EF155-E84E-07DA-5780-77837B3AE22A}"/>
                </a:ext>
              </a:extLst>
            </p:cNvPr>
            <p:cNvSpPr/>
            <p:nvPr/>
          </p:nvSpPr>
          <p:spPr>
            <a:xfrm>
              <a:off x="6167800" y="3123050"/>
              <a:ext cx="130250" cy="770175"/>
            </a:xfrm>
            <a:custGeom>
              <a:avLst/>
              <a:gdLst/>
              <a:ahLst/>
              <a:cxnLst/>
              <a:rect l="l" t="t" r="r" b="b"/>
              <a:pathLst>
                <a:path w="5210" h="30807" extrusionOk="0">
                  <a:moveTo>
                    <a:pt x="0" y="1"/>
                  </a:moveTo>
                  <a:lnTo>
                    <a:pt x="0" y="30807"/>
                  </a:lnTo>
                  <a:lnTo>
                    <a:pt x="5209" y="30807"/>
                  </a:lnTo>
                  <a:lnTo>
                    <a:pt x="5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674;p24">
              <a:extLst>
                <a:ext uri="{FF2B5EF4-FFF2-40B4-BE49-F238E27FC236}">
                  <a16:creationId xmlns:a16="http://schemas.microsoft.com/office/drawing/2014/main" id="{10FB62B6-281B-BF4D-5084-4D92D8459553}"/>
                </a:ext>
              </a:extLst>
            </p:cNvPr>
            <p:cNvSpPr/>
            <p:nvPr/>
          </p:nvSpPr>
          <p:spPr>
            <a:xfrm>
              <a:off x="6049950" y="3303200"/>
              <a:ext cx="366325" cy="310425"/>
            </a:xfrm>
            <a:custGeom>
              <a:avLst/>
              <a:gdLst/>
              <a:ahLst/>
              <a:cxnLst/>
              <a:rect l="l" t="t" r="r" b="b"/>
              <a:pathLst>
                <a:path w="14653" h="12417" extrusionOk="0">
                  <a:moveTo>
                    <a:pt x="113" y="0"/>
                  </a:moveTo>
                  <a:cubicBezTo>
                    <a:pt x="49" y="0"/>
                    <a:pt x="0" y="49"/>
                    <a:pt x="0" y="113"/>
                  </a:cubicBezTo>
                  <a:lnTo>
                    <a:pt x="0" y="12304"/>
                  </a:lnTo>
                  <a:cubicBezTo>
                    <a:pt x="0" y="12367"/>
                    <a:pt x="49" y="12416"/>
                    <a:pt x="113" y="12416"/>
                  </a:cubicBezTo>
                  <a:lnTo>
                    <a:pt x="14540" y="12416"/>
                  </a:lnTo>
                  <a:cubicBezTo>
                    <a:pt x="14589" y="12416"/>
                    <a:pt x="14653" y="12367"/>
                    <a:pt x="14653" y="12304"/>
                  </a:cubicBezTo>
                  <a:lnTo>
                    <a:pt x="14653" y="113"/>
                  </a:lnTo>
                  <a:cubicBezTo>
                    <a:pt x="14653" y="49"/>
                    <a:pt x="1458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675;p24">
              <a:extLst>
                <a:ext uri="{FF2B5EF4-FFF2-40B4-BE49-F238E27FC236}">
                  <a16:creationId xmlns:a16="http://schemas.microsoft.com/office/drawing/2014/main" id="{A1263CA6-BA79-7E2F-79B3-AB54123C1506}"/>
                </a:ext>
              </a:extLst>
            </p:cNvPr>
            <p:cNvSpPr/>
            <p:nvPr/>
          </p:nvSpPr>
          <p:spPr>
            <a:xfrm>
              <a:off x="5664475" y="3364725"/>
              <a:ext cx="1136875" cy="1136850"/>
            </a:xfrm>
            <a:custGeom>
              <a:avLst/>
              <a:gdLst/>
              <a:ahLst/>
              <a:cxnLst/>
              <a:rect l="l" t="t" r="r" b="b"/>
              <a:pathLst>
                <a:path w="45475" h="45474" extrusionOk="0">
                  <a:moveTo>
                    <a:pt x="22737" y="0"/>
                  </a:moveTo>
                  <a:cubicBezTo>
                    <a:pt x="10178" y="0"/>
                    <a:pt x="1" y="10179"/>
                    <a:pt x="1" y="22738"/>
                  </a:cubicBezTo>
                  <a:cubicBezTo>
                    <a:pt x="1" y="35296"/>
                    <a:pt x="10178" y="45474"/>
                    <a:pt x="22737" y="45474"/>
                  </a:cubicBezTo>
                  <a:cubicBezTo>
                    <a:pt x="35296" y="45474"/>
                    <a:pt x="45475" y="35296"/>
                    <a:pt x="45475" y="22738"/>
                  </a:cubicBezTo>
                  <a:cubicBezTo>
                    <a:pt x="45475" y="10179"/>
                    <a:pt x="35296" y="0"/>
                    <a:pt x="2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676;p24">
              <a:extLst>
                <a:ext uri="{FF2B5EF4-FFF2-40B4-BE49-F238E27FC236}">
                  <a16:creationId xmlns:a16="http://schemas.microsoft.com/office/drawing/2014/main" id="{C0A7DEB8-B0DD-DCE6-7FEF-D244A1F6AD76}"/>
                </a:ext>
              </a:extLst>
            </p:cNvPr>
            <p:cNvSpPr/>
            <p:nvPr/>
          </p:nvSpPr>
          <p:spPr>
            <a:xfrm>
              <a:off x="5810275" y="3510125"/>
              <a:ext cx="845250" cy="845675"/>
            </a:xfrm>
            <a:custGeom>
              <a:avLst/>
              <a:gdLst/>
              <a:ahLst/>
              <a:cxnLst/>
              <a:rect l="l" t="t" r="r" b="b"/>
              <a:pathLst>
                <a:path w="33810" h="33827" extrusionOk="0">
                  <a:moveTo>
                    <a:pt x="16905" y="0"/>
                  </a:moveTo>
                  <a:cubicBezTo>
                    <a:pt x="7574" y="0"/>
                    <a:pt x="0" y="7574"/>
                    <a:pt x="0" y="16922"/>
                  </a:cubicBezTo>
                  <a:cubicBezTo>
                    <a:pt x="0" y="26253"/>
                    <a:pt x="7574" y="33826"/>
                    <a:pt x="16905" y="33826"/>
                  </a:cubicBezTo>
                  <a:cubicBezTo>
                    <a:pt x="26253" y="33826"/>
                    <a:pt x="33810" y="26253"/>
                    <a:pt x="33810" y="16922"/>
                  </a:cubicBezTo>
                  <a:cubicBezTo>
                    <a:pt x="33810" y="7574"/>
                    <a:pt x="26253" y="0"/>
                    <a:pt x="16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677;p24">
              <a:extLst>
                <a:ext uri="{FF2B5EF4-FFF2-40B4-BE49-F238E27FC236}">
                  <a16:creationId xmlns:a16="http://schemas.microsoft.com/office/drawing/2014/main" id="{9E9D1D0B-E102-70F7-3569-B90009255A34}"/>
                </a:ext>
              </a:extLst>
            </p:cNvPr>
            <p:cNvSpPr/>
            <p:nvPr/>
          </p:nvSpPr>
          <p:spPr>
            <a:xfrm>
              <a:off x="6074700" y="3073525"/>
              <a:ext cx="316800" cy="136650"/>
            </a:xfrm>
            <a:custGeom>
              <a:avLst/>
              <a:gdLst/>
              <a:ahLst/>
              <a:cxnLst/>
              <a:rect l="l" t="t" r="r" b="b"/>
              <a:pathLst>
                <a:path w="12672" h="5466" extrusionOk="0">
                  <a:moveTo>
                    <a:pt x="17" y="1"/>
                  </a:moveTo>
                  <a:cubicBezTo>
                    <a:pt x="1" y="1"/>
                    <a:pt x="1" y="1"/>
                    <a:pt x="1" y="16"/>
                  </a:cubicBezTo>
                  <a:lnTo>
                    <a:pt x="1" y="5449"/>
                  </a:lnTo>
                  <a:cubicBezTo>
                    <a:pt x="1" y="5449"/>
                    <a:pt x="1" y="5465"/>
                    <a:pt x="17" y="5465"/>
                  </a:cubicBezTo>
                  <a:lnTo>
                    <a:pt x="12655" y="5465"/>
                  </a:lnTo>
                  <a:lnTo>
                    <a:pt x="12672" y="5449"/>
                  </a:lnTo>
                  <a:lnTo>
                    <a:pt x="12672" y="16"/>
                  </a:lnTo>
                  <a:cubicBezTo>
                    <a:pt x="12672" y="1"/>
                    <a:pt x="12655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678;p24">
              <a:extLst>
                <a:ext uri="{FF2B5EF4-FFF2-40B4-BE49-F238E27FC236}">
                  <a16:creationId xmlns:a16="http://schemas.microsoft.com/office/drawing/2014/main" id="{E780B9BA-625C-AE8A-CCC3-99D3F6E895EC}"/>
                </a:ext>
              </a:extLst>
            </p:cNvPr>
            <p:cNvSpPr/>
            <p:nvPr/>
          </p:nvSpPr>
          <p:spPr>
            <a:xfrm>
              <a:off x="6544450" y="3924375"/>
              <a:ext cx="86725" cy="17600"/>
            </a:xfrm>
            <a:custGeom>
              <a:avLst/>
              <a:gdLst/>
              <a:ahLst/>
              <a:cxnLst/>
              <a:rect l="l" t="t" r="r" b="b"/>
              <a:pathLst>
                <a:path w="3469" h="704" extrusionOk="0">
                  <a:moveTo>
                    <a:pt x="352" y="0"/>
                  </a:moveTo>
                  <a:cubicBezTo>
                    <a:pt x="145" y="0"/>
                    <a:pt x="1" y="160"/>
                    <a:pt x="1" y="352"/>
                  </a:cubicBezTo>
                  <a:cubicBezTo>
                    <a:pt x="1" y="543"/>
                    <a:pt x="145" y="703"/>
                    <a:pt x="352" y="703"/>
                  </a:cubicBezTo>
                  <a:lnTo>
                    <a:pt x="3117" y="703"/>
                  </a:lnTo>
                  <a:cubicBezTo>
                    <a:pt x="3309" y="703"/>
                    <a:pt x="3469" y="543"/>
                    <a:pt x="3469" y="352"/>
                  </a:cubicBezTo>
                  <a:cubicBezTo>
                    <a:pt x="3469" y="160"/>
                    <a:pt x="330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679;p24">
              <a:extLst>
                <a:ext uri="{FF2B5EF4-FFF2-40B4-BE49-F238E27FC236}">
                  <a16:creationId xmlns:a16="http://schemas.microsoft.com/office/drawing/2014/main" id="{FC69159E-B17B-372C-7A5C-9EE1BB4C90F3}"/>
                </a:ext>
              </a:extLst>
            </p:cNvPr>
            <p:cNvSpPr/>
            <p:nvPr/>
          </p:nvSpPr>
          <p:spPr>
            <a:xfrm>
              <a:off x="6500150" y="3729475"/>
              <a:ext cx="79900" cy="52300"/>
            </a:xfrm>
            <a:custGeom>
              <a:avLst/>
              <a:gdLst/>
              <a:ahLst/>
              <a:cxnLst/>
              <a:rect l="l" t="t" r="r" b="b"/>
              <a:pathLst>
                <a:path w="3196" h="2092" extrusionOk="0">
                  <a:moveTo>
                    <a:pt x="2794" y="1"/>
                  </a:moveTo>
                  <a:cubicBezTo>
                    <a:pt x="2736" y="1"/>
                    <a:pt x="2677" y="15"/>
                    <a:pt x="2620" y="46"/>
                  </a:cubicBezTo>
                  <a:lnTo>
                    <a:pt x="224" y="1437"/>
                  </a:lnTo>
                  <a:cubicBezTo>
                    <a:pt x="64" y="1533"/>
                    <a:pt x="0" y="1756"/>
                    <a:pt x="96" y="1916"/>
                  </a:cubicBezTo>
                  <a:cubicBezTo>
                    <a:pt x="160" y="2027"/>
                    <a:pt x="288" y="2091"/>
                    <a:pt x="399" y="2091"/>
                  </a:cubicBezTo>
                  <a:cubicBezTo>
                    <a:pt x="463" y="2091"/>
                    <a:pt x="527" y="2076"/>
                    <a:pt x="575" y="2044"/>
                  </a:cubicBezTo>
                  <a:lnTo>
                    <a:pt x="2972" y="653"/>
                  </a:lnTo>
                  <a:cubicBezTo>
                    <a:pt x="3147" y="557"/>
                    <a:pt x="3196" y="350"/>
                    <a:pt x="3100" y="174"/>
                  </a:cubicBezTo>
                  <a:cubicBezTo>
                    <a:pt x="3035" y="65"/>
                    <a:pt x="2918" y="1"/>
                    <a:pt x="2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680;p24">
              <a:extLst>
                <a:ext uri="{FF2B5EF4-FFF2-40B4-BE49-F238E27FC236}">
                  <a16:creationId xmlns:a16="http://schemas.microsoft.com/office/drawing/2014/main" id="{592D5217-4330-AA9C-893C-60D672D0AF5A}"/>
                </a:ext>
              </a:extLst>
            </p:cNvPr>
            <p:cNvSpPr/>
            <p:nvPr/>
          </p:nvSpPr>
          <p:spPr>
            <a:xfrm>
              <a:off x="6383075" y="358720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1778" y="0"/>
                  </a:moveTo>
                  <a:cubicBezTo>
                    <a:pt x="1663" y="0"/>
                    <a:pt x="1551" y="61"/>
                    <a:pt x="1487" y="177"/>
                  </a:cubicBezTo>
                  <a:lnTo>
                    <a:pt x="97" y="2573"/>
                  </a:lnTo>
                  <a:cubicBezTo>
                    <a:pt x="1" y="2733"/>
                    <a:pt x="49" y="2957"/>
                    <a:pt x="225" y="3053"/>
                  </a:cubicBezTo>
                  <a:cubicBezTo>
                    <a:pt x="273" y="3085"/>
                    <a:pt x="337" y="3101"/>
                    <a:pt x="401" y="3101"/>
                  </a:cubicBezTo>
                  <a:cubicBezTo>
                    <a:pt x="512" y="3101"/>
                    <a:pt x="640" y="3037"/>
                    <a:pt x="704" y="2925"/>
                  </a:cubicBezTo>
                  <a:lnTo>
                    <a:pt x="2095" y="528"/>
                  </a:lnTo>
                  <a:cubicBezTo>
                    <a:pt x="2190" y="353"/>
                    <a:pt x="2127" y="145"/>
                    <a:pt x="1950" y="49"/>
                  </a:cubicBezTo>
                  <a:cubicBezTo>
                    <a:pt x="1896" y="16"/>
                    <a:pt x="1836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681;p24">
              <a:extLst>
                <a:ext uri="{FF2B5EF4-FFF2-40B4-BE49-F238E27FC236}">
                  <a16:creationId xmlns:a16="http://schemas.microsoft.com/office/drawing/2014/main" id="{0E9D028C-E082-4208-9F6C-51039EEF15A7}"/>
                </a:ext>
              </a:extLst>
            </p:cNvPr>
            <p:cNvSpPr/>
            <p:nvPr/>
          </p:nvSpPr>
          <p:spPr>
            <a:xfrm>
              <a:off x="6224100" y="3534875"/>
              <a:ext cx="17600" cy="86725"/>
            </a:xfrm>
            <a:custGeom>
              <a:avLst/>
              <a:gdLst/>
              <a:ahLst/>
              <a:cxnLst/>
              <a:rect l="l" t="t" r="r" b="b"/>
              <a:pathLst>
                <a:path w="704" h="3469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17"/>
                  </a:lnTo>
                  <a:cubicBezTo>
                    <a:pt x="1" y="3324"/>
                    <a:pt x="160" y="3469"/>
                    <a:pt x="352" y="3469"/>
                  </a:cubicBezTo>
                  <a:cubicBezTo>
                    <a:pt x="544" y="3469"/>
                    <a:pt x="704" y="3324"/>
                    <a:pt x="704" y="3117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682;p24">
              <a:extLst>
                <a:ext uri="{FF2B5EF4-FFF2-40B4-BE49-F238E27FC236}">
                  <a16:creationId xmlns:a16="http://schemas.microsoft.com/office/drawing/2014/main" id="{AB0FB0AE-E8A8-AF8F-7B2F-BC42A46FD790}"/>
                </a:ext>
              </a:extLst>
            </p:cNvPr>
            <p:cNvSpPr/>
            <p:nvPr/>
          </p:nvSpPr>
          <p:spPr>
            <a:xfrm>
              <a:off x="6028375" y="358720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401" y="0"/>
                  </a:moveTo>
                  <a:cubicBezTo>
                    <a:pt x="340" y="0"/>
                    <a:pt x="278" y="16"/>
                    <a:pt x="224" y="49"/>
                  </a:cubicBezTo>
                  <a:cubicBezTo>
                    <a:pt x="49" y="145"/>
                    <a:pt x="0" y="353"/>
                    <a:pt x="96" y="528"/>
                  </a:cubicBezTo>
                  <a:lnTo>
                    <a:pt x="1470" y="2925"/>
                  </a:lnTo>
                  <a:cubicBezTo>
                    <a:pt x="1534" y="3037"/>
                    <a:pt x="1662" y="3101"/>
                    <a:pt x="1774" y="3101"/>
                  </a:cubicBezTo>
                  <a:cubicBezTo>
                    <a:pt x="1838" y="3101"/>
                    <a:pt x="1902" y="3085"/>
                    <a:pt x="1950" y="3053"/>
                  </a:cubicBezTo>
                  <a:cubicBezTo>
                    <a:pt x="2126" y="2957"/>
                    <a:pt x="2173" y="2733"/>
                    <a:pt x="2077" y="2573"/>
                  </a:cubicBezTo>
                  <a:lnTo>
                    <a:pt x="703" y="177"/>
                  </a:lnTo>
                  <a:cubicBezTo>
                    <a:pt x="640" y="61"/>
                    <a:pt x="521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683;p24">
              <a:extLst>
                <a:ext uri="{FF2B5EF4-FFF2-40B4-BE49-F238E27FC236}">
                  <a16:creationId xmlns:a16="http://schemas.microsoft.com/office/drawing/2014/main" id="{E703B20D-DE2C-956F-AB85-F4EEEF953555}"/>
                </a:ext>
              </a:extLst>
            </p:cNvPr>
            <p:cNvSpPr/>
            <p:nvPr/>
          </p:nvSpPr>
          <p:spPr>
            <a:xfrm>
              <a:off x="5885775" y="3729475"/>
              <a:ext cx="79925" cy="52300"/>
            </a:xfrm>
            <a:custGeom>
              <a:avLst/>
              <a:gdLst/>
              <a:ahLst/>
              <a:cxnLst/>
              <a:rect l="l" t="t" r="r" b="b"/>
              <a:pathLst>
                <a:path w="3197" h="2092" extrusionOk="0">
                  <a:moveTo>
                    <a:pt x="402" y="1"/>
                  </a:moveTo>
                  <a:cubicBezTo>
                    <a:pt x="278" y="1"/>
                    <a:pt x="162" y="65"/>
                    <a:pt x="97" y="174"/>
                  </a:cubicBezTo>
                  <a:cubicBezTo>
                    <a:pt x="1" y="350"/>
                    <a:pt x="48" y="557"/>
                    <a:pt x="224" y="653"/>
                  </a:cubicBezTo>
                  <a:lnTo>
                    <a:pt x="2621" y="2044"/>
                  </a:lnTo>
                  <a:cubicBezTo>
                    <a:pt x="2685" y="2076"/>
                    <a:pt x="2732" y="2091"/>
                    <a:pt x="2796" y="2091"/>
                  </a:cubicBezTo>
                  <a:cubicBezTo>
                    <a:pt x="2924" y="2091"/>
                    <a:pt x="3037" y="2027"/>
                    <a:pt x="3100" y="1916"/>
                  </a:cubicBezTo>
                  <a:cubicBezTo>
                    <a:pt x="3196" y="1756"/>
                    <a:pt x="3132" y="1533"/>
                    <a:pt x="2973" y="1437"/>
                  </a:cubicBezTo>
                  <a:lnTo>
                    <a:pt x="576" y="46"/>
                  </a:lnTo>
                  <a:cubicBezTo>
                    <a:pt x="519" y="15"/>
                    <a:pt x="46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684;p24">
              <a:extLst>
                <a:ext uri="{FF2B5EF4-FFF2-40B4-BE49-F238E27FC236}">
                  <a16:creationId xmlns:a16="http://schemas.microsoft.com/office/drawing/2014/main" id="{30EA244D-D39B-8E79-7B6B-027812FF3707}"/>
                </a:ext>
              </a:extLst>
            </p:cNvPr>
            <p:cNvSpPr/>
            <p:nvPr/>
          </p:nvSpPr>
          <p:spPr>
            <a:xfrm>
              <a:off x="5834650" y="3924375"/>
              <a:ext cx="87100" cy="17600"/>
            </a:xfrm>
            <a:custGeom>
              <a:avLst/>
              <a:gdLst/>
              <a:ahLst/>
              <a:cxnLst/>
              <a:rect l="l" t="t" r="r" b="b"/>
              <a:pathLst>
                <a:path w="3484" h="704" extrusionOk="0">
                  <a:moveTo>
                    <a:pt x="352" y="0"/>
                  </a:moveTo>
                  <a:cubicBezTo>
                    <a:pt x="160" y="0"/>
                    <a:pt x="1" y="160"/>
                    <a:pt x="1" y="352"/>
                  </a:cubicBezTo>
                  <a:cubicBezTo>
                    <a:pt x="1" y="543"/>
                    <a:pt x="160" y="703"/>
                    <a:pt x="352" y="703"/>
                  </a:cubicBezTo>
                  <a:lnTo>
                    <a:pt x="3132" y="703"/>
                  </a:lnTo>
                  <a:cubicBezTo>
                    <a:pt x="3324" y="703"/>
                    <a:pt x="3484" y="543"/>
                    <a:pt x="3484" y="352"/>
                  </a:cubicBezTo>
                  <a:cubicBezTo>
                    <a:pt x="3484" y="160"/>
                    <a:pt x="3324" y="0"/>
                    <a:pt x="3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685;p24">
              <a:extLst>
                <a:ext uri="{FF2B5EF4-FFF2-40B4-BE49-F238E27FC236}">
                  <a16:creationId xmlns:a16="http://schemas.microsoft.com/office/drawing/2014/main" id="{95766B8F-92E6-24A9-11E0-086362A663C2}"/>
                </a:ext>
              </a:extLst>
            </p:cNvPr>
            <p:cNvSpPr/>
            <p:nvPr/>
          </p:nvSpPr>
          <p:spPr>
            <a:xfrm>
              <a:off x="5885775" y="4084525"/>
              <a:ext cx="79925" cy="51950"/>
            </a:xfrm>
            <a:custGeom>
              <a:avLst/>
              <a:gdLst/>
              <a:ahLst/>
              <a:cxnLst/>
              <a:rect l="l" t="t" r="r" b="b"/>
              <a:pathLst>
                <a:path w="3197" h="2078" extrusionOk="0">
                  <a:moveTo>
                    <a:pt x="2806" y="1"/>
                  </a:moveTo>
                  <a:cubicBezTo>
                    <a:pt x="2744" y="1"/>
                    <a:pt x="2681" y="17"/>
                    <a:pt x="2621" y="49"/>
                  </a:cubicBezTo>
                  <a:lnTo>
                    <a:pt x="224" y="1423"/>
                  </a:lnTo>
                  <a:cubicBezTo>
                    <a:pt x="48" y="1519"/>
                    <a:pt x="1" y="1743"/>
                    <a:pt x="97" y="1903"/>
                  </a:cubicBezTo>
                  <a:cubicBezTo>
                    <a:pt x="160" y="2014"/>
                    <a:pt x="272" y="2078"/>
                    <a:pt x="400" y="2078"/>
                  </a:cubicBezTo>
                  <a:cubicBezTo>
                    <a:pt x="463" y="2078"/>
                    <a:pt x="512" y="2062"/>
                    <a:pt x="576" y="2031"/>
                  </a:cubicBezTo>
                  <a:lnTo>
                    <a:pt x="2973" y="656"/>
                  </a:lnTo>
                  <a:cubicBezTo>
                    <a:pt x="3132" y="561"/>
                    <a:pt x="3196" y="337"/>
                    <a:pt x="3100" y="177"/>
                  </a:cubicBezTo>
                  <a:cubicBezTo>
                    <a:pt x="3037" y="61"/>
                    <a:pt x="2925" y="1"/>
                    <a:pt x="2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686;p24">
              <a:extLst>
                <a:ext uri="{FF2B5EF4-FFF2-40B4-BE49-F238E27FC236}">
                  <a16:creationId xmlns:a16="http://schemas.microsoft.com/office/drawing/2014/main" id="{BD4AF584-E9B8-658D-16D7-4CC00A725048}"/>
                </a:ext>
              </a:extLst>
            </p:cNvPr>
            <p:cNvSpPr/>
            <p:nvPr/>
          </p:nvSpPr>
          <p:spPr>
            <a:xfrm>
              <a:off x="6028375" y="420155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1773" y="1"/>
                  </a:moveTo>
                  <a:cubicBezTo>
                    <a:pt x="1653" y="1"/>
                    <a:pt x="1534" y="61"/>
                    <a:pt x="1470" y="177"/>
                  </a:cubicBezTo>
                  <a:lnTo>
                    <a:pt x="96" y="2574"/>
                  </a:lnTo>
                  <a:cubicBezTo>
                    <a:pt x="0" y="2750"/>
                    <a:pt x="49" y="2957"/>
                    <a:pt x="224" y="3053"/>
                  </a:cubicBezTo>
                  <a:cubicBezTo>
                    <a:pt x="273" y="3085"/>
                    <a:pt x="336" y="3102"/>
                    <a:pt x="400" y="3102"/>
                  </a:cubicBezTo>
                  <a:cubicBezTo>
                    <a:pt x="512" y="3102"/>
                    <a:pt x="639" y="3038"/>
                    <a:pt x="703" y="2925"/>
                  </a:cubicBezTo>
                  <a:lnTo>
                    <a:pt x="2077" y="529"/>
                  </a:lnTo>
                  <a:cubicBezTo>
                    <a:pt x="2173" y="353"/>
                    <a:pt x="2126" y="145"/>
                    <a:pt x="1950" y="49"/>
                  </a:cubicBezTo>
                  <a:cubicBezTo>
                    <a:pt x="1895" y="17"/>
                    <a:pt x="1834" y="1"/>
                    <a:pt x="1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687;p24">
              <a:extLst>
                <a:ext uri="{FF2B5EF4-FFF2-40B4-BE49-F238E27FC236}">
                  <a16:creationId xmlns:a16="http://schemas.microsoft.com/office/drawing/2014/main" id="{74EDB0E3-4155-CD2E-C049-3A52D8A52EBE}"/>
                </a:ext>
              </a:extLst>
            </p:cNvPr>
            <p:cNvSpPr/>
            <p:nvPr/>
          </p:nvSpPr>
          <p:spPr>
            <a:xfrm>
              <a:off x="6224100" y="4244300"/>
              <a:ext cx="17600" cy="87125"/>
            </a:xfrm>
            <a:custGeom>
              <a:avLst/>
              <a:gdLst/>
              <a:ahLst/>
              <a:cxnLst/>
              <a:rect l="l" t="t" r="r" b="b"/>
              <a:pathLst>
                <a:path w="704" h="348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33"/>
                  </a:lnTo>
                  <a:cubicBezTo>
                    <a:pt x="1" y="3324"/>
                    <a:pt x="160" y="3484"/>
                    <a:pt x="352" y="3484"/>
                  </a:cubicBezTo>
                  <a:cubicBezTo>
                    <a:pt x="544" y="3484"/>
                    <a:pt x="704" y="3324"/>
                    <a:pt x="704" y="313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688;p24">
              <a:extLst>
                <a:ext uri="{FF2B5EF4-FFF2-40B4-BE49-F238E27FC236}">
                  <a16:creationId xmlns:a16="http://schemas.microsoft.com/office/drawing/2014/main" id="{8EEEFA7C-766B-2792-EDB7-46E9116B576A}"/>
                </a:ext>
              </a:extLst>
            </p:cNvPr>
            <p:cNvSpPr/>
            <p:nvPr/>
          </p:nvSpPr>
          <p:spPr>
            <a:xfrm>
              <a:off x="6383075" y="420155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402" y="1"/>
                  </a:moveTo>
                  <a:cubicBezTo>
                    <a:pt x="340" y="1"/>
                    <a:pt x="279" y="17"/>
                    <a:pt x="225" y="49"/>
                  </a:cubicBezTo>
                  <a:cubicBezTo>
                    <a:pt x="49" y="145"/>
                    <a:pt x="1" y="353"/>
                    <a:pt x="97" y="529"/>
                  </a:cubicBezTo>
                  <a:lnTo>
                    <a:pt x="1487" y="2925"/>
                  </a:lnTo>
                  <a:cubicBezTo>
                    <a:pt x="1551" y="3038"/>
                    <a:pt x="1663" y="3102"/>
                    <a:pt x="1790" y="3102"/>
                  </a:cubicBezTo>
                  <a:cubicBezTo>
                    <a:pt x="1839" y="3102"/>
                    <a:pt x="1903" y="3085"/>
                    <a:pt x="1950" y="3053"/>
                  </a:cubicBezTo>
                  <a:cubicBezTo>
                    <a:pt x="2127" y="2957"/>
                    <a:pt x="2190" y="2750"/>
                    <a:pt x="2095" y="2574"/>
                  </a:cubicBezTo>
                  <a:lnTo>
                    <a:pt x="704" y="177"/>
                  </a:lnTo>
                  <a:cubicBezTo>
                    <a:pt x="640" y="61"/>
                    <a:pt x="521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689;p24">
              <a:extLst>
                <a:ext uri="{FF2B5EF4-FFF2-40B4-BE49-F238E27FC236}">
                  <a16:creationId xmlns:a16="http://schemas.microsoft.com/office/drawing/2014/main" id="{592AC4A4-B2B3-8996-3048-DC0EA16829AD}"/>
                </a:ext>
              </a:extLst>
            </p:cNvPr>
            <p:cNvSpPr/>
            <p:nvPr/>
          </p:nvSpPr>
          <p:spPr>
            <a:xfrm>
              <a:off x="6500150" y="4084525"/>
              <a:ext cx="79900" cy="51950"/>
            </a:xfrm>
            <a:custGeom>
              <a:avLst/>
              <a:gdLst/>
              <a:ahLst/>
              <a:cxnLst/>
              <a:rect l="l" t="t" r="r" b="b"/>
              <a:pathLst>
                <a:path w="3196" h="2078" extrusionOk="0">
                  <a:moveTo>
                    <a:pt x="397" y="1"/>
                  </a:moveTo>
                  <a:cubicBezTo>
                    <a:pt x="278" y="1"/>
                    <a:pt x="159" y="61"/>
                    <a:pt x="96" y="177"/>
                  </a:cubicBezTo>
                  <a:cubicBezTo>
                    <a:pt x="0" y="337"/>
                    <a:pt x="64" y="561"/>
                    <a:pt x="224" y="656"/>
                  </a:cubicBezTo>
                  <a:lnTo>
                    <a:pt x="2620" y="2031"/>
                  </a:lnTo>
                  <a:cubicBezTo>
                    <a:pt x="2684" y="2062"/>
                    <a:pt x="2748" y="2078"/>
                    <a:pt x="2796" y="2078"/>
                  </a:cubicBezTo>
                  <a:cubicBezTo>
                    <a:pt x="2923" y="2078"/>
                    <a:pt x="3036" y="2014"/>
                    <a:pt x="3100" y="1903"/>
                  </a:cubicBezTo>
                  <a:cubicBezTo>
                    <a:pt x="3196" y="1743"/>
                    <a:pt x="3147" y="1519"/>
                    <a:pt x="2972" y="1423"/>
                  </a:cubicBezTo>
                  <a:lnTo>
                    <a:pt x="575" y="49"/>
                  </a:lnTo>
                  <a:cubicBezTo>
                    <a:pt x="521" y="17"/>
                    <a:pt x="459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690;p24">
              <a:extLst>
                <a:ext uri="{FF2B5EF4-FFF2-40B4-BE49-F238E27FC236}">
                  <a16:creationId xmlns:a16="http://schemas.microsoft.com/office/drawing/2014/main" id="{A0F4F13A-46B7-765B-0886-D3717EDBEC75}"/>
                </a:ext>
              </a:extLst>
            </p:cNvPr>
            <p:cNvSpPr/>
            <p:nvPr/>
          </p:nvSpPr>
          <p:spPr>
            <a:xfrm>
              <a:off x="6224100" y="3697850"/>
              <a:ext cx="17600" cy="244125"/>
            </a:xfrm>
            <a:custGeom>
              <a:avLst/>
              <a:gdLst/>
              <a:ahLst/>
              <a:cxnLst/>
              <a:rect l="l" t="t" r="r" b="b"/>
              <a:pathLst>
                <a:path w="704" h="976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9413"/>
                  </a:lnTo>
                  <a:cubicBezTo>
                    <a:pt x="1" y="9604"/>
                    <a:pt x="160" y="9764"/>
                    <a:pt x="352" y="9764"/>
                  </a:cubicBezTo>
                  <a:cubicBezTo>
                    <a:pt x="544" y="9764"/>
                    <a:pt x="704" y="9604"/>
                    <a:pt x="704" y="941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691;p24">
              <a:extLst>
                <a:ext uri="{FF2B5EF4-FFF2-40B4-BE49-F238E27FC236}">
                  <a16:creationId xmlns:a16="http://schemas.microsoft.com/office/drawing/2014/main" id="{3661F81E-429E-06D8-0EDA-2D571100999F}"/>
                </a:ext>
              </a:extLst>
            </p:cNvPr>
            <p:cNvSpPr/>
            <p:nvPr/>
          </p:nvSpPr>
          <p:spPr>
            <a:xfrm>
              <a:off x="6238475" y="3788125"/>
              <a:ext cx="86300" cy="135475"/>
            </a:xfrm>
            <a:custGeom>
              <a:avLst/>
              <a:gdLst/>
              <a:ahLst/>
              <a:cxnLst/>
              <a:rect l="l" t="t" r="r" b="b"/>
              <a:pathLst>
                <a:path w="3452" h="5419" extrusionOk="0">
                  <a:moveTo>
                    <a:pt x="3044" y="1"/>
                  </a:moveTo>
                  <a:cubicBezTo>
                    <a:pt x="2924" y="1"/>
                    <a:pt x="2812" y="61"/>
                    <a:pt x="2749" y="177"/>
                  </a:cubicBezTo>
                  <a:lnTo>
                    <a:pt x="97" y="4890"/>
                  </a:lnTo>
                  <a:cubicBezTo>
                    <a:pt x="1" y="5050"/>
                    <a:pt x="65" y="5274"/>
                    <a:pt x="224" y="5370"/>
                  </a:cubicBezTo>
                  <a:cubicBezTo>
                    <a:pt x="288" y="5401"/>
                    <a:pt x="352" y="5418"/>
                    <a:pt x="401" y="5418"/>
                  </a:cubicBezTo>
                  <a:cubicBezTo>
                    <a:pt x="529" y="5418"/>
                    <a:pt x="640" y="5354"/>
                    <a:pt x="704" y="5226"/>
                  </a:cubicBezTo>
                  <a:lnTo>
                    <a:pt x="3356" y="512"/>
                  </a:lnTo>
                  <a:cubicBezTo>
                    <a:pt x="3452" y="352"/>
                    <a:pt x="3388" y="129"/>
                    <a:pt x="3228" y="49"/>
                  </a:cubicBezTo>
                  <a:cubicBezTo>
                    <a:pt x="3169" y="17"/>
                    <a:pt x="3105" y="1"/>
                    <a:pt x="3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692;p24">
              <a:extLst>
                <a:ext uri="{FF2B5EF4-FFF2-40B4-BE49-F238E27FC236}">
                  <a16:creationId xmlns:a16="http://schemas.microsoft.com/office/drawing/2014/main" id="{E4F5C824-C486-705F-C4E1-FAE2F126784B}"/>
                </a:ext>
              </a:extLst>
            </p:cNvPr>
            <p:cNvSpPr/>
            <p:nvPr/>
          </p:nvSpPr>
          <p:spPr>
            <a:xfrm>
              <a:off x="6182550" y="3882400"/>
              <a:ext cx="101100" cy="101100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2014" y="1"/>
                  </a:moveTo>
                  <a:cubicBezTo>
                    <a:pt x="896" y="1"/>
                    <a:pt x="1" y="912"/>
                    <a:pt x="1" y="2031"/>
                  </a:cubicBezTo>
                  <a:cubicBezTo>
                    <a:pt x="1" y="3149"/>
                    <a:pt x="896" y="4044"/>
                    <a:pt x="2014" y="4044"/>
                  </a:cubicBezTo>
                  <a:cubicBezTo>
                    <a:pt x="3133" y="4044"/>
                    <a:pt x="4044" y="3149"/>
                    <a:pt x="4044" y="2031"/>
                  </a:cubicBezTo>
                  <a:cubicBezTo>
                    <a:pt x="4044" y="912"/>
                    <a:pt x="3133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693;p24">
              <a:extLst>
                <a:ext uri="{FF2B5EF4-FFF2-40B4-BE49-F238E27FC236}">
                  <a16:creationId xmlns:a16="http://schemas.microsoft.com/office/drawing/2014/main" id="{1FFFDB90-FE16-A8CA-36CA-F08D42E64260}"/>
                </a:ext>
              </a:extLst>
            </p:cNvPr>
            <p:cNvSpPr/>
            <p:nvPr/>
          </p:nvSpPr>
          <p:spPr>
            <a:xfrm>
              <a:off x="5575400" y="3275650"/>
              <a:ext cx="320375" cy="320275"/>
            </a:xfrm>
            <a:custGeom>
              <a:avLst/>
              <a:gdLst/>
              <a:ahLst/>
              <a:cxnLst/>
              <a:rect l="l" t="t" r="r" b="b"/>
              <a:pathLst>
                <a:path w="12815" h="12811" extrusionOk="0">
                  <a:moveTo>
                    <a:pt x="8948" y="1"/>
                  </a:moveTo>
                  <a:lnTo>
                    <a:pt x="0" y="8932"/>
                  </a:lnTo>
                  <a:lnTo>
                    <a:pt x="0" y="8964"/>
                  </a:lnTo>
                  <a:lnTo>
                    <a:pt x="3851" y="12798"/>
                  </a:lnTo>
                  <a:cubicBezTo>
                    <a:pt x="3851" y="12807"/>
                    <a:pt x="3855" y="12811"/>
                    <a:pt x="3859" y="12811"/>
                  </a:cubicBezTo>
                  <a:cubicBezTo>
                    <a:pt x="3863" y="12811"/>
                    <a:pt x="3867" y="12807"/>
                    <a:pt x="3867" y="12798"/>
                  </a:cubicBezTo>
                  <a:lnTo>
                    <a:pt x="12799" y="3867"/>
                  </a:lnTo>
                  <a:cubicBezTo>
                    <a:pt x="12815" y="3851"/>
                    <a:pt x="12815" y="3851"/>
                    <a:pt x="12799" y="3835"/>
                  </a:cubicBezTo>
                  <a:lnTo>
                    <a:pt x="8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5" name="Google Shape;697;p24">
            <a:extLst>
              <a:ext uri="{FF2B5EF4-FFF2-40B4-BE49-F238E27FC236}">
                <a16:creationId xmlns:a16="http://schemas.microsoft.com/office/drawing/2014/main" id="{E642BA7B-2598-F7CF-E8A1-F9BCCE63765F}"/>
              </a:ext>
            </a:extLst>
          </p:cNvPr>
          <p:cNvGrpSpPr/>
          <p:nvPr/>
        </p:nvGrpSpPr>
        <p:grpSpPr>
          <a:xfrm>
            <a:off x="-1130239" y="2858600"/>
            <a:ext cx="570400" cy="570400"/>
            <a:chOff x="2304025" y="2830478"/>
            <a:chExt cx="427800" cy="427800"/>
          </a:xfrm>
        </p:grpSpPr>
        <p:sp>
          <p:nvSpPr>
            <p:cNvPr id="46" name="Google Shape;698;p24">
              <a:extLst>
                <a:ext uri="{FF2B5EF4-FFF2-40B4-BE49-F238E27FC236}">
                  <a16:creationId xmlns:a16="http://schemas.microsoft.com/office/drawing/2014/main" id="{0E17791C-1943-47B1-BA27-CFBD744DB8EB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7" name="Google Shape;699;p24">
              <a:extLst>
                <a:ext uri="{FF2B5EF4-FFF2-40B4-BE49-F238E27FC236}">
                  <a16:creationId xmlns:a16="http://schemas.microsoft.com/office/drawing/2014/main" id="{23D77E29-AECD-C25A-F987-9DF2286A940B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48" name="Google Shape;700;p24">
                <a:extLst>
                  <a:ext uri="{FF2B5EF4-FFF2-40B4-BE49-F238E27FC236}">
                    <a16:creationId xmlns:a16="http://schemas.microsoft.com/office/drawing/2014/main" id="{E688D958-98D1-A35D-9CCF-F853ECD2B62B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701;p24">
                <a:extLst>
                  <a:ext uri="{FF2B5EF4-FFF2-40B4-BE49-F238E27FC236}">
                    <a16:creationId xmlns:a16="http://schemas.microsoft.com/office/drawing/2014/main" id="{8EA35762-C3BE-9C69-71E9-195F2126C7B6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" name="Google Shape;715;p24">
            <a:extLst>
              <a:ext uri="{FF2B5EF4-FFF2-40B4-BE49-F238E27FC236}">
                <a16:creationId xmlns:a16="http://schemas.microsoft.com/office/drawing/2014/main" id="{44177479-24B3-AAE7-9922-D303378EB090}"/>
              </a:ext>
            </a:extLst>
          </p:cNvPr>
          <p:cNvGrpSpPr/>
          <p:nvPr/>
        </p:nvGrpSpPr>
        <p:grpSpPr>
          <a:xfrm>
            <a:off x="-1402268" y="4718796"/>
            <a:ext cx="570400" cy="570400"/>
            <a:chOff x="2304025" y="2830478"/>
            <a:chExt cx="427800" cy="427800"/>
          </a:xfrm>
        </p:grpSpPr>
        <p:sp>
          <p:nvSpPr>
            <p:cNvPr id="56" name="Google Shape;716;p24">
              <a:extLst>
                <a:ext uri="{FF2B5EF4-FFF2-40B4-BE49-F238E27FC236}">
                  <a16:creationId xmlns:a16="http://schemas.microsoft.com/office/drawing/2014/main" id="{089D6735-F768-D36B-6201-F1C9AE7740E8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7" name="Google Shape;717;p24">
              <a:extLst>
                <a:ext uri="{FF2B5EF4-FFF2-40B4-BE49-F238E27FC236}">
                  <a16:creationId xmlns:a16="http://schemas.microsoft.com/office/drawing/2014/main" id="{E7E86BED-CF0F-944E-5D20-8A4A5C8736D5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58" name="Google Shape;718;p24">
                <a:extLst>
                  <a:ext uri="{FF2B5EF4-FFF2-40B4-BE49-F238E27FC236}">
                    <a16:creationId xmlns:a16="http://schemas.microsoft.com/office/drawing/2014/main" id="{7E93E512-D622-AB35-900E-5D1793CDB10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719;p24">
                <a:extLst>
                  <a:ext uri="{FF2B5EF4-FFF2-40B4-BE49-F238E27FC236}">
                    <a16:creationId xmlns:a16="http://schemas.microsoft.com/office/drawing/2014/main" id="{7C40BDA4-D6F6-9FE8-101C-1DE6B6E72A6F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" name="Google Shape;167;p19">
            <a:extLst>
              <a:ext uri="{FF2B5EF4-FFF2-40B4-BE49-F238E27FC236}">
                <a16:creationId xmlns:a16="http://schemas.microsoft.com/office/drawing/2014/main" id="{FA81048B-6000-7605-5570-B58B77A92B8F}"/>
              </a:ext>
            </a:extLst>
          </p:cNvPr>
          <p:cNvGrpSpPr/>
          <p:nvPr/>
        </p:nvGrpSpPr>
        <p:grpSpPr>
          <a:xfrm>
            <a:off x="444207" y="7316031"/>
            <a:ext cx="2507812" cy="2928278"/>
            <a:chOff x="713197" y="948134"/>
            <a:chExt cx="3157424" cy="3686805"/>
          </a:xfrm>
        </p:grpSpPr>
        <p:sp>
          <p:nvSpPr>
            <p:cNvPr id="65" name="Google Shape;168;p19">
              <a:extLst>
                <a:ext uri="{FF2B5EF4-FFF2-40B4-BE49-F238E27FC236}">
                  <a16:creationId xmlns:a16="http://schemas.microsoft.com/office/drawing/2014/main" id="{5EBBBCA5-685B-86AB-581F-9A558DB307F4}"/>
                </a:ext>
              </a:extLst>
            </p:cNvPr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6" name="Google Shape;169;p19">
              <a:extLst>
                <a:ext uri="{FF2B5EF4-FFF2-40B4-BE49-F238E27FC236}">
                  <a16:creationId xmlns:a16="http://schemas.microsoft.com/office/drawing/2014/main" id="{3FC0B2F5-8BF5-2C6B-437A-48D4DE878FA7}"/>
                </a:ext>
              </a:extLst>
            </p:cNvPr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67" name="Google Shape;170;p19">
                <a:extLst>
                  <a:ext uri="{FF2B5EF4-FFF2-40B4-BE49-F238E27FC236}">
                    <a16:creationId xmlns:a16="http://schemas.microsoft.com/office/drawing/2014/main" id="{115F6DF8-4B65-AD4F-372B-903E0DE5A39D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71;p19">
                <a:extLst>
                  <a:ext uri="{FF2B5EF4-FFF2-40B4-BE49-F238E27FC236}">
                    <a16:creationId xmlns:a16="http://schemas.microsoft.com/office/drawing/2014/main" id="{F907C32D-0F5A-1DAC-5ECD-D9AC47FE7241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72;p19">
                <a:extLst>
                  <a:ext uri="{FF2B5EF4-FFF2-40B4-BE49-F238E27FC236}">
                    <a16:creationId xmlns:a16="http://schemas.microsoft.com/office/drawing/2014/main" id="{1BE4D5BC-A60D-C9B0-9AB5-EA5FC60DD00E}"/>
                  </a:ext>
                </a:extLst>
              </p:cNvPr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73;p19">
                <a:extLst>
                  <a:ext uri="{FF2B5EF4-FFF2-40B4-BE49-F238E27FC236}">
                    <a16:creationId xmlns:a16="http://schemas.microsoft.com/office/drawing/2014/main" id="{8F2F8CD3-AC51-0687-A09C-7E7A08B61228}"/>
                  </a:ext>
                </a:extLst>
              </p:cNvPr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74;p19">
                <a:extLst>
                  <a:ext uri="{FF2B5EF4-FFF2-40B4-BE49-F238E27FC236}">
                    <a16:creationId xmlns:a16="http://schemas.microsoft.com/office/drawing/2014/main" id="{30BCDF11-498B-3EB7-2C03-4437838C2C62}"/>
                  </a:ext>
                </a:extLst>
              </p:cNvPr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75;p19">
                <a:extLst>
                  <a:ext uri="{FF2B5EF4-FFF2-40B4-BE49-F238E27FC236}">
                    <a16:creationId xmlns:a16="http://schemas.microsoft.com/office/drawing/2014/main" id="{A5EF5A7A-EA8D-E29B-40C6-50BC5CD47D90}"/>
                  </a:ext>
                </a:extLst>
              </p:cNvPr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76;p19">
                <a:extLst>
                  <a:ext uri="{FF2B5EF4-FFF2-40B4-BE49-F238E27FC236}">
                    <a16:creationId xmlns:a16="http://schemas.microsoft.com/office/drawing/2014/main" id="{C20B4469-33B9-FDB4-4E97-80AABA1BB2BB}"/>
                  </a:ext>
                </a:extLst>
              </p:cNvPr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77;p19">
                <a:extLst>
                  <a:ext uri="{FF2B5EF4-FFF2-40B4-BE49-F238E27FC236}">
                    <a16:creationId xmlns:a16="http://schemas.microsoft.com/office/drawing/2014/main" id="{CDD281A5-C9B1-79F6-B344-581855B30A59}"/>
                  </a:ext>
                </a:extLst>
              </p:cNvPr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78;p19">
                <a:extLst>
                  <a:ext uri="{FF2B5EF4-FFF2-40B4-BE49-F238E27FC236}">
                    <a16:creationId xmlns:a16="http://schemas.microsoft.com/office/drawing/2014/main" id="{FFBA0268-15EE-AD5C-D2D8-2F3B075BEF1C}"/>
                  </a:ext>
                </a:extLst>
              </p:cNvPr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79;p19">
                <a:extLst>
                  <a:ext uri="{FF2B5EF4-FFF2-40B4-BE49-F238E27FC236}">
                    <a16:creationId xmlns:a16="http://schemas.microsoft.com/office/drawing/2014/main" id="{C4BFE4AC-FB80-E951-2443-EE93F335792A}"/>
                  </a:ext>
                </a:extLst>
              </p:cNvPr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180;p19">
                <a:extLst>
                  <a:ext uri="{FF2B5EF4-FFF2-40B4-BE49-F238E27FC236}">
                    <a16:creationId xmlns:a16="http://schemas.microsoft.com/office/drawing/2014/main" id="{BF772B8C-6FD2-AF8E-B88B-E73418A535DB}"/>
                  </a:ext>
                </a:extLst>
              </p:cNvPr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181;p19">
                <a:extLst>
                  <a:ext uri="{FF2B5EF4-FFF2-40B4-BE49-F238E27FC236}">
                    <a16:creationId xmlns:a16="http://schemas.microsoft.com/office/drawing/2014/main" id="{46B86F60-BA4A-91ED-52A6-0FEDEFF7A91D}"/>
                  </a:ext>
                </a:extLst>
              </p:cNvPr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182;p19">
                <a:extLst>
                  <a:ext uri="{FF2B5EF4-FFF2-40B4-BE49-F238E27FC236}">
                    <a16:creationId xmlns:a16="http://schemas.microsoft.com/office/drawing/2014/main" id="{FB073D25-0A06-FEE7-9DAA-D108BDF95B95}"/>
                  </a:ext>
                </a:extLst>
              </p:cNvPr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183;p19">
                <a:extLst>
                  <a:ext uri="{FF2B5EF4-FFF2-40B4-BE49-F238E27FC236}">
                    <a16:creationId xmlns:a16="http://schemas.microsoft.com/office/drawing/2014/main" id="{DF3684F2-99DF-E919-E011-2BAAF465089F}"/>
                  </a:ext>
                </a:extLst>
              </p:cNvPr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184;p19">
                <a:extLst>
                  <a:ext uri="{FF2B5EF4-FFF2-40B4-BE49-F238E27FC236}">
                    <a16:creationId xmlns:a16="http://schemas.microsoft.com/office/drawing/2014/main" id="{D0235AB7-9B91-DEE1-ABA1-EBEBF6EF580B}"/>
                  </a:ext>
                </a:extLst>
              </p:cNvPr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185;p19">
                <a:extLst>
                  <a:ext uri="{FF2B5EF4-FFF2-40B4-BE49-F238E27FC236}">
                    <a16:creationId xmlns:a16="http://schemas.microsoft.com/office/drawing/2014/main" id="{FD4E7937-5516-B76E-CE3A-C38664D74BDB}"/>
                  </a:ext>
                </a:extLst>
              </p:cNvPr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186;p19">
                <a:extLst>
                  <a:ext uri="{FF2B5EF4-FFF2-40B4-BE49-F238E27FC236}">
                    <a16:creationId xmlns:a16="http://schemas.microsoft.com/office/drawing/2014/main" id="{FB7DCE58-C675-A84B-8AAE-6357768E286D}"/>
                  </a:ext>
                </a:extLst>
              </p:cNvPr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187;p19">
                <a:extLst>
                  <a:ext uri="{FF2B5EF4-FFF2-40B4-BE49-F238E27FC236}">
                    <a16:creationId xmlns:a16="http://schemas.microsoft.com/office/drawing/2014/main" id="{83686706-7C3D-0368-7887-E171BD51D212}"/>
                  </a:ext>
                </a:extLst>
              </p:cNvPr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188;p19">
                <a:extLst>
                  <a:ext uri="{FF2B5EF4-FFF2-40B4-BE49-F238E27FC236}">
                    <a16:creationId xmlns:a16="http://schemas.microsoft.com/office/drawing/2014/main" id="{863A5A87-2F96-1138-2CC4-DAA1EC358AE6}"/>
                  </a:ext>
                </a:extLst>
              </p:cNvPr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189;p19">
                <a:extLst>
                  <a:ext uri="{FF2B5EF4-FFF2-40B4-BE49-F238E27FC236}">
                    <a16:creationId xmlns:a16="http://schemas.microsoft.com/office/drawing/2014/main" id="{1FD35893-73BE-7C18-C8E7-A8AA69C438D1}"/>
                  </a:ext>
                </a:extLst>
              </p:cNvPr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190;p19">
                <a:extLst>
                  <a:ext uri="{FF2B5EF4-FFF2-40B4-BE49-F238E27FC236}">
                    <a16:creationId xmlns:a16="http://schemas.microsoft.com/office/drawing/2014/main" id="{B8688D6C-B548-C240-FACD-905520230EBA}"/>
                  </a:ext>
                </a:extLst>
              </p:cNvPr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191;p19">
                <a:extLst>
                  <a:ext uri="{FF2B5EF4-FFF2-40B4-BE49-F238E27FC236}">
                    <a16:creationId xmlns:a16="http://schemas.microsoft.com/office/drawing/2014/main" id="{73E56E74-C529-9FED-466B-9E8BB4B5428C}"/>
                  </a:ext>
                </a:extLst>
              </p:cNvPr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192;p19">
                <a:extLst>
                  <a:ext uri="{FF2B5EF4-FFF2-40B4-BE49-F238E27FC236}">
                    <a16:creationId xmlns:a16="http://schemas.microsoft.com/office/drawing/2014/main" id="{659235D7-492B-A40F-6A8E-F6F6E20E6DAB}"/>
                  </a:ext>
                </a:extLst>
              </p:cNvPr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193;p19">
                <a:extLst>
                  <a:ext uri="{FF2B5EF4-FFF2-40B4-BE49-F238E27FC236}">
                    <a16:creationId xmlns:a16="http://schemas.microsoft.com/office/drawing/2014/main" id="{58363383-5972-0547-BEBE-3477C05DD659}"/>
                  </a:ext>
                </a:extLst>
              </p:cNvPr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194;p19">
                <a:extLst>
                  <a:ext uri="{FF2B5EF4-FFF2-40B4-BE49-F238E27FC236}">
                    <a16:creationId xmlns:a16="http://schemas.microsoft.com/office/drawing/2014/main" id="{B454D87F-3F9E-97FC-12CC-EF54E8DC459D}"/>
                  </a:ext>
                </a:extLst>
              </p:cNvPr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195;p19">
                <a:extLst>
                  <a:ext uri="{FF2B5EF4-FFF2-40B4-BE49-F238E27FC236}">
                    <a16:creationId xmlns:a16="http://schemas.microsoft.com/office/drawing/2014/main" id="{34C8771B-2A8D-696A-4812-1779B9BBE586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196;p19">
                <a:extLst>
                  <a:ext uri="{FF2B5EF4-FFF2-40B4-BE49-F238E27FC236}">
                    <a16:creationId xmlns:a16="http://schemas.microsoft.com/office/drawing/2014/main" id="{1320150C-57FD-D659-C4A0-5915FC8EB554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197;p19">
                <a:extLst>
                  <a:ext uri="{FF2B5EF4-FFF2-40B4-BE49-F238E27FC236}">
                    <a16:creationId xmlns:a16="http://schemas.microsoft.com/office/drawing/2014/main" id="{8B2A9DD0-CD65-346F-EEA2-8D182CCBF1B0}"/>
                  </a:ext>
                </a:extLst>
              </p:cNvPr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198;p19">
                <a:extLst>
                  <a:ext uri="{FF2B5EF4-FFF2-40B4-BE49-F238E27FC236}">
                    <a16:creationId xmlns:a16="http://schemas.microsoft.com/office/drawing/2014/main" id="{E9E21A7B-565B-FFAD-EE52-9FBF629A1C31}"/>
                  </a:ext>
                </a:extLst>
              </p:cNvPr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199;p19">
                <a:extLst>
                  <a:ext uri="{FF2B5EF4-FFF2-40B4-BE49-F238E27FC236}">
                    <a16:creationId xmlns:a16="http://schemas.microsoft.com/office/drawing/2014/main" id="{3B0F6524-FBB9-42EC-A791-A3CF6B5FFE5C}"/>
                  </a:ext>
                </a:extLst>
              </p:cNvPr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00;p19">
                <a:extLst>
                  <a:ext uri="{FF2B5EF4-FFF2-40B4-BE49-F238E27FC236}">
                    <a16:creationId xmlns:a16="http://schemas.microsoft.com/office/drawing/2014/main" id="{8779294F-4830-9CC1-D168-D9E4486240F2}"/>
                  </a:ext>
                </a:extLst>
              </p:cNvPr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01;p19">
                <a:extLst>
                  <a:ext uri="{FF2B5EF4-FFF2-40B4-BE49-F238E27FC236}">
                    <a16:creationId xmlns:a16="http://schemas.microsoft.com/office/drawing/2014/main" id="{D9F7307C-1130-EC00-8C41-3337C677CFF6}"/>
                  </a:ext>
                </a:extLst>
              </p:cNvPr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02;p19">
                <a:extLst>
                  <a:ext uri="{FF2B5EF4-FFF2-40B4-BE49-F238E27FC236}">
                    <a16:creationId xmlns:a16="http://schemas.microsoft.com/office/drawing/2014/main" id="{C7656E53-6425-C94E-C882-0DC278485434}"/>
                  </a:ext>
                </a:extLst>
              </p:cNvPr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03;p19">
                <a:extLst>
                  <a:ext uri="{FF2B5EF4-FFF2-40B4-BE49-F238E27FC236}">
                    <a16:creationId xmlns:a16="http://schemas.microsoft.com/office/drawing/2014/main" id="{59058A1C-EA43-64B3-201C-4D5C87FCA52C}"/>
                  </a:ext>
                </a:extLst>
              </p:cNvPr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04;p19">
                <a:extLst>
                  <a:ext uri="{FF2B5EF4-FFF2-40B4-BE49-F238E27FC236}">
                    <a16:creationId xmlns:a16="http://schemas.microsoft.com/office/drawing/2014/main" id="{7FF728D1-0A2B-F70B-1181-D1521FC7BD6C}"/>
                  </a:ext>
                </a:extLst>
              </p:cNvPr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205;p19">
                <a:extLst>
                  <a:ext uri="{FF2B5EF4-FFF2-40B4-BE49-F238E27FC236}">
                    <a16:creationId xmlns:a16="http://schemas.microsoft.com/office/drawing/2014/main" id="{93E9831D-A3A5-60C5-DEC6-43EBC7F4440C}"/>
                  </a:ext>
                </a:extLst>
              </p:cNvPr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206;p19">
                <a:extLst>
                  <a:ext uri="{FF2B5EF4-FFF2-40B4-BE49-F238E27FC236}">
                    <a16:creationId xmlns:a16="http://schemas.microsoft.com/office/drawing/2014/main" id="{9B8CBBFB-4E0D-0585-3F98-B570C8E70156}"/>
                  </a:ext>
                </a:extLst>
              </p:cNvPr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207;p19">
                <a:extLst>
                  <a:ext uri="{FF2B5EF4-FFF2-40B4-BE49-F238E27FC236}">
                    <a16:creationId xmlns:a16="http://schemas.microsoft.com/office/drawing/2014/main" id="{72121B8D-3434-1C4A-D724-A76108B72134}"/>
                  </a:ext>
                </a:extLst>
              </p:cNvPr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208;p19">
                <a:extLst>
                  <a:ext uri="{FF2B5EF4-FFF2-40B4-BE49-F238E27FC236}">
                    <a16:creationId xmlns:a16="http://schemas.microsoft.com/office/drawing/2014/main" id="{641053B0-1EB4-EB38-28C6-483DD9822656}"/>
                  </a:ext>
                </a:extLst>
              </p:cNvPr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209;p19">
                <a:extLst>
                  <a:ext uri="{FF2B5EF4-FFF2-40B4-BE49-F238E27FC236}">
                    <a16:creationId xmlns:a16="http://schemas.microsoft.com/office/drawing/2014/main" id="{9B2F205A-3029-81D6-6ADD-0DA01D051228}"/>
                  </a:ext>
                </a:extLst>
              </p:cNvPr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210;p19">
                <a:extLst>
                  <a:ext uri="{FF2B5EF4-FFF2-40B4-BE49-F238E27FC236}">
                    <a16:creationId xmlns:a16="http://schemas.microsoft.com/office/drawing/2014/main" id="{AED215E6-B9F6-375A-08FA-6988296EDF13}"/>
                  </a:ext>
                </a:extLst>
              </p:cNvPr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211;p19">
                <a:extLst>
                  <a:ext uri="{FF2B5EF4-FFF2-40B4-BE49-F238E27FC236}">
                    <a16:creationId xmlns:a16="http://schemas.microsoft.com/office/drawing/2014/main" id="{8B05E07F-A7BA-83BD-5C92-AFA3AB175378}"/>
                  </a:ext>
                </a:extLst>
              </p:cNvPr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212;p19">
                <a:extLst>
                  <a:ext uri="{FF2B5EF4-FFF2-40B4-BE49-F238E27FC236}">
                    <a16:creationId xmlns:a16="http://schemas.microsoft.com/office/drawing/2014/main" id="{7B7669EB-7ABC-50FE-D20E-3F410A576D49}"/>
                  </a:ext>
                </a:extLst>
              </p:cNvPr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213;p19">
                <a:extLst>
                  <a:ext uri="{FF2B5EF4-FFF2-40B4-BE49-F238E27FC236}">
                    <a16:creationId xmlns:a16="http://schemas.microsoft.com/office/drawing/2014/main" id="{54E51400-6B24-E85D-1EF9-DAC3D023B186}"/>
                  </a:ext>
                </a:extLst>
              </p:cNvPr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214;p19">
                <a:extLst>
                  <a:ext uri="{FF2B5EF4-FFF2-40B4-BE49-F238E27FC236}">
                    <a16:creationId xmlns:a16="http://schemas.microsoft.com/office/drawing/2014/main" id="{E48B6CDB-6A55-EADD-C855-286C836F1825}"/>
                  </a:ext>
                </a:extLst>
              </p:cNvPr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215;p19">
                <a:extLst>
                  <a:ext uri="{FF2B5EF4-FFF2-40B4-BE49-F238E27FC236}">
                    <a16:creationId xmlns:a16="http://schemas.microsoft.com/office/drawing/2014/main" id="{B2A8614D-DE70-376D-A45C-C029ADAE99E3}"/>
                  </a:ext>
                </a:extLst>
              </p:cNvPr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216;p19">
                <a:extLst>
                  <a:ext uri="{FF2B5EF4-FFF2-40B4-BE49-F238E27FC236}">
                    <a16:creationId xmlns:a16="http://schemas.microsoft.com/office/drawing/2014/main" id="{C16234FB-846A-3C71-B054-1274E777C56A}"/>
                  </a:ext>
                </a:extLst>
              </p:cNvPr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217;p19">
                <a:extLst>
                  <a:ext uri="{FF2B5EF4-FFF2-40B4-BE49-F238E27FC236}">
                    <a16:creationId xmlns:a16="http://schemas.microsoft.com/office/drawing/2014/main" id="{850C8EDB-A81B-A187-CCC1-7657A87B4650}"/>
                  </a:ext>
                </a:extLst>
              </p:cNvPr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218;p19">
                <a:extLst>
                  <a:ext uri="{FF2B5EF4-FFF2-40B4-BE49-F238E27FC236}">
                    <a16:creationId xmlns:a16="http://schemas.microsoft.com/office/drawing/2014/main" id="{94F17F99-A735-7B97-670C-5D9B5812DB7C}"/>
                  </a:ext>
                </a:extLst>
              </p:cNvPr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219;p19">
                <a:extLst>
                  <a:ext uri="{FF2B5EF4-FFF2-40B4-BE49-F238E27FC236}">
                    <a16:creationId xmlns:a16="http://schemas.microsoft.com/office/drawing/2014/main" id="{7A411EC8-1511-D7C4-F1A3-2D436F77C450}"/>
                  </a:ext>
                </a:extLst>
              </p:cNvPr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220;p19">
                <a:extLst>
                  <a:ext uri="{FF2B5EF4-FFF2-40B4-BE49-F238E27FC236}">
                    <a16:creationId xmlns:a16="http://schemas.microsoft.com/office/drawing/2014/main" id="{875A47D3-891D-A0EE-01DC-B9043A9166D1}"/>
                  </a:ext>
                </a:extLst>
              </p:cNvPr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221;p19">
                <a:extLst>
                  <a:ext uri="{FF2B5EF4-FFF2-40B4-BE49-F238E27FC236}">
                    <a16:creationId xmlns:a16="http://schemas.microsoft.com/office/drawing/2014/main" id="{31B10034-F190-5E0E-D8D5-A329CE2F8E07}"/>
                  </a:ext>
                </a:extLst>
              </p:cNvPr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168F627C-A33C-F05D-F851-11EAC8292BDD}"/>
              </a:ext>
            </a:extLst>
          </p:cNvPr>
          <p:cNvSpPr txBox="1"/>
          <p:nvPr/>
        </p:nvSpPr>
        <p:spPr>
          <a:xfrm>
            <a:off x="3611853" y="1523647"/>
            <a:ext cx="813503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Unnecessary Columns: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name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DOB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tags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traits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URL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Club logo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Club flag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Nation logo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Nation flag</a:t>
            </a:r>
          </a:p>
        </p:txBody>
      </p:sp>
    </p:spTree>
    <p:extLst>
      <p:ext uri="{BB962C8B-B14F-4D97-AF65-F5344CB8AC3E}">
        <p14:creationId xmlns:p14="http://schemas.microsoft.com/office/powerpoint/2010/main" val="7194815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0963-0AD0-05EC-D331-079D9662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805" y="189212"/>
            <a:ext cx="10290000" cy="544800"/>
          </a:xfrm>
        </p:spPr>
        <p:txBody>
          <a:bodyPr/>
          <a:lstStyle/>
          <a:p>
            <a:r>
              <a:rPr lang="en-US" dirty="0"/>
              <a:t>Preliminary Cleaning</a:t>
            </a:r>
          </a:p>
        </p:txBody>
      </p:sp>
      <p:cxnSp>
        <p:nvCxnSpPr>
          <p:cNvPr id="3" name="Google Shape;646;p24">
            <a:extLst>
              <a:ext uri="{FF2B5EF4-FFF2-40B4-BE49-F238E27FC236}">
                <a16:creationId xmlns:a16="http://schemas.microsoft.com/office/drawing/2014/main" id="{2033AE4B-717F-4C17-7C1E-0E8E6D2F961A}"/>
              </a:ext>
            </a:extLst>
          </p:cNvPr>
          <p:cNvCxnSpPr>
            <a:cxnSpLocks/>
          </p:cNvCxnSpPr>
          <p:nvPr/>
        </p:nvCxnSpPr>
        <p:spPr>
          <a:xfrm flipV="1">
            <a:off x="629615" y="982039"/>
            <a:ext cx="0" cy="560372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4" name="Google Shape;650;p24">
            <a:extLst>
              <a:ext uri="{FF2B5EF4-FFF2-40B4-BE49-F238E27FC236}">
                <a16:creationId xmlns:a16="http://schemas.microsoft.com/office/drawing/2014/main" id="{AA687D2C-FC6F-BB5C-E23F-B09B25435870}"/>
              </a:ext>
            </a:extLst>
          </p:cNvPr>
          <p:cNvGrpSpPr/>
          <p:nvPr/>
        </p:nvGrpSpPr>
        <p:grpSpPr>
          <a:xfrm>
            <a:off x="242826" y="5992847"/>
            <a:ext cx="799279" cy="865153"/>
            <a:chOff x="4191300" y="1704975"/>
            <a:chExt cx="2794550" cy="3024869"/>
          </a:xfrm>
        </p:grpSpPr>
        <p:sp>
          <p:nvSpPr>
            <p:cNvPr id="5" name="Google Shape;651;p24">
              <a:extLst>
                <a:ext uri="{FF2B5EF4-FFF2-40B4-BE49-F238E27FC236}">
                  <a16:creationId xmlns:a16="http://schemas.microsoft.com/office/drawing/2014/main" id="{9D11338F-F25F-5DF7-C6D3-C23EA8F19830}"/>
                </a:ext>
              </a:extLst>
            </p:cNvPr>
            <p:cNvSpPr/>
            <p:nvPr/>
          </p:nvSpPr>
          <p:spPr>
            <a:xfrm>
              <a:off x="4953647" y="3349786"/>
              <a:ext cx="1265692" cy="1380011"/>
            </a:xfrm>
            <a:custGeom>
              <a:avLst/>
              <a:gdLst/>
              <a:ahLst/>
              <a:cxnLst/>
              <a:rect l="l" t="t" r="r" b="b"/>
              <a:pathLst>
                <a:path w="58624" h="63919" extrusionOk="0">
                  <a:moveTo>
                    <a:pt x="22242" y="1"/>
                  </a:moveTo>
                  <a:lnTo>
                    <a:pt x="22242" y="28694"/>
                  </a:lnTo>
                  <a:cubicBezTo>
                    <a:pt x="22242" y="41069"/>
                    <a:pt x="14884" y="52232"/>
                    <a:pt x="3528" y="57110"/>
                  </a:cubicBezTo>
                  <a:cubicBezTo>
                    <a:pt x="0" y="58653"/>
                    <a:pt x="1074" y="63919"/>
                    <a:pt x="4906" y="63919"/>
                  </a:cubicBezTo>
                  <a:lnTo>
                    <a:pt x="53691" y="63919"/>
                  </a:lnTo>
                  <a:cubicBezTo>
                    <a:pt x="57550" y="63919"/>
                    <a:pt x="58624" y="58653"/>
                    <a:pt x="55096" y="57110"/>
                  </a:cubicBezTo>
                  <a:cubicBezTo>
                    <a:pt x="43740" y="52232"/>
                    <a:pt x="36382" y="41069"/>
                    <a:pt x="36382" y="28694"/>
                  </a:cubicBezTo>
                  <a:lnTo>
                    <a:pt x="36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652;p24">
              <a:extLst>
                <a:ext uri="{FF2B5EF4-FFF2-40B4-BE49-F238E27FC236}">
                  <a16:creationId xmlns:a16="http://schemas.microsoft.com/office/drawing/2014/main" id="{0A6003D4-A179-9897-3D4D-509972642419}"/>
                </a:ext>
              </a:extLst>
            </p:cNvPr>
            <p:cNvSpPr/>
            <p:nvPr/>
          </p:nvSpPr>
          <p:spPr>
            <a:xfrm>
              <a:off x="5433847" y="3657477"/>
              <a:ext cx="305326" cy="205925"/>
            </a:xfrm>
            <a:custGeom>
              <a:avLst/>
              <a:gdLst/>
              <a:ahLst/>
              <a:cxnLst/>
              <a:rect l="l" t="t" r="r" b="b"/>
              <a:pathLst>
                <a:path w="14142" h="9538" extrusionOk="0">
                  <a:moveTo>
                    <a:pt x="1" y="1"/>
                  </a:moveTo>
                  <a:lnTo>
                    <a:pt x="1" y="9537"/>
                  </a:lnTo>
                  <a:lnTo>
                    <a:pt x="14141" y="9537"/>
                  </a:lnTo>
                  <a:lnTo>
                    <a:pt x="14141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653;p24">
              <a:extLst>
                <a:ext uri="{FF2B5EF4-FFF2-40B4-BE49-F238E27FC236}">
                  <a16:creationId xmlns:a16="http://schemas.microsoft.com/office/drawing/2014/main" id="{34D659E9-AF43-438D-B622-3AF4029EBF92}"/>
                </a:ext>
              </a:extLst>
            </p:cNvPr>
            <p:cNvSpPr/>
            <p:nvPr/>
          </p:nvSpPr>
          <p:spPr>
            <a:xfrm>
              <a:off x="5205957" y="3291469"/>
              <a:ext cx="778384" cy="437435"/>
            </a:xfrm>
            <a:custGeom>
              <a:avLst/>
              <a:gdLst/>
              <a:ahLst/>
              <a:cxnLst/>
              <a:rect l="l" t="t" r="r" b="b"/>
              <a:pathLst>
                <a:path w="36053" h="20261" extrusionOk="0">
                  <a:moveTo>
                    <a:pt x="1" y="1"/>
                  </a:moveTo>
                  <a:lnTo>
                    <a:pt x="1" y="8986"/>
                  </a:lnTo>
                  <a:cubicBezTo>
                    <a:pt x="1" y="15215"/>
                    <a:pt x="5043" y="20260"/>
                    <a:pt x="11272" y="20260"/>
                  </a:cubicBezTo>
                  <a:lnTo>
                    <a:pt x="24778" y="20260"/>
                  </a:lnTo>
                  <a:cubicBezTo>
                    <a:pt x="31007" y="20260"/>
                    <a:pt x="36052" y="15215"/>
                    <a:pt x="36052" y="8986"/>
                  </a:cubicBezTo>
                  <a:lnTo>
                    <a:pt x="36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654;p24">
              <a:extLst>
                <a:ext uri="{FF2B5EF4-FFF2-40B4-BE49-F238E27FC236}">
                  <a16:creationId xmlns:a16="http://schemas.microsoft.com/office/drawing/2014/main" id="{CBA8DC1F-E8FB-39EF-FEE8-9F0A64FADD11}"/>
                </a:ext>
              </a:extLst>
            </p:cNvPr>
            <p:cNvSpPr/>
            <p:nvPr/>
          </p:nvSpPr>
          <p:spPr>
            <a:xfrm>
              <a:off x="4191300" y="1991226"/>
              <a:ext cx="730195" cy="1194920"/>
            </a:xfrm>
            <a:custGeom>
              <a:avLst/>
              <a:gdLst/>
              <a:ahLst/>
              <a:cxnLst/>
              <a:rect l="l" t="t" r="r" b="b"/>
              <a:pathLst>
                <a:path w="33821" h="55346" extrusionOk="0">
                  <a:moveTo>
                    <a:pt x="27673" y="1"/>
                  </a:moveTo>
                  <a:cubicBezTo>
                    <a:pt x="12433" y="1"/>
                    <a:pt x="1" y="12404"/>
                    <a:pt x="1" y="27673"/>
                  </a:cubicBezTo>
                  <a:cubicBezTo>
                    <a:pt x="1" y="42914"/>
                    <a:pt x="12433" y="55345"/>
                    <a:pt x="27673" y="55345"/>
                  </a:cubicBezTo>
                  <a:lnTo>
                    <a:pt x="33821" y="55345"/>
                  </a:lnTo>
                  <a:lnTo>
                    <a:pt x="33821" y="47930"/>
                  </a:lnTo>
                  <a:lnTo>
                    <a:pt x="27673" y="47930"/>
                  </a:lnTo>
                  <a:cubicBezTo>
                    <a:pt x="16512" y="47930"/>
                    <a:pt x="7416" y="38835"/>
                    <a:pt x="7416" y="27673"/>
                  </a:cubicBezTo>
                  <a:cubicBezTo>
                    <a:pt x="7416" y="16483"/>
                    <a:pt x="16512" y="7414"/>
                    <a:pt x="27673" y="7414"/>
                  </a:cubicBezTo>
                  <a:lnTo>
                    <a:pt x="33821" y="7414"/>
                  </a:lnTo>
                  <a:lnTo>
                    <a:pt x="33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655;p24">
              <a:extLst>
                <a:ext uri="{FF2B5EF4-FFF2-40B4-BE49-F238E27FC236}">
                  <a16:creationId xmlns:a16="http://schemas.microsoft.com/office/drawing/2014/main" id="{1200ABB7-8BDE-7FAF-9B4C-D672781946EF}"/>
                </a:ext>
              </a:extLst>
            </p:cNvPr>
            <p:cNvSpPr/>
            <p:nvPr/>
          </p:nvSpPr>
          <p:spPr>
            <a:xfrm>
              <a:off x="6256259" y="1991226"/>
              <a:ext cx="729591" cy="1194920"/>
            </a:xfrm>
            <a:custGeom>
              <a:avLst/>
              <a:gdLst/>
              <a:ahLst/>
              <a:cxnLst/>
              <a:rect l="l" t="t" r="r" b="b"/>
              <a:pathLst>
                <a:path w="33793" h="55346" extrusionOk="0">
                  <a:moveTo>
                    <a:pt x="1" y="1"/>
                  </a:moveTo>
                  <a:lnTo>
                    <a:pt x="1" y="7414"/>
                  </a:lnTo>
                  <a:lnTo>
                    <a:pt x="6120" y="7414"/>
                  </a:lnTo>
                  <a:cubicBezTo>
                    <a:pt x="17284" y="7414"/>
                    <a:pt x="26379" y="16483"/>
                    <a:pt x="26379" y="27673"/>
                  </a:cubicBezTo>
                  <a:cubicBezTo>
                    <a:pt x="26379" y="38835"/>
                    <a:pt x="17284" y="47930"/>
                    <a:pt x="6120" y="47930"/>
                  </a:cubicBezTo>
                  <a:lnTo>
                    <a:pt x="1" y="47930"/>
                  </a:lnTo>
                  <a:lnTo>
                    <a:pt x="1" y="55345"/>
                  </a:lnTo>
                  <a:lnTo>
                    <a:pt x="6120" y="55345"/>
                  </a:lnTo>
                  <a:cubicBezTo>
                    <a:pt x="21389" y="55345"/>
                    <a:pt x="33792" y="42914"/>
                    <a:pt x="33792" y="27673"/>
                  </a:cubicBezTo>
                  <a:cubicBezTo>
                    <a:pt x="33792" y="12404"/>
                    <a:pt x="21389" y="1"/>
                    <a:pt x="6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656;p24">
              <a:extLst>
                <a:ext uri="{FF2B5EF4-FFF2-40B4-BE49-F238E27FC236}">
                  <a16:creationId xmlns:a16="http://schemas.microsoft.com/office/drawing/2014/main" id="{69C9B94C-0DE0-E1C0-4C3F-F7AE9B485AE8}"/>
                </a:ext>
              </a:extLst>
            </p:cNvPr>
            <p:cNvSpPr/>
            <p:nvPr/>
          </p:nvSpPr>
          <p:spPr>
            <a:xfrm>
              <a:off x="4688794" y="1882300"/>
              <a:ext cx="1795381" cy="1722774"/>
            </a:xfrm>
            <a:custGeom>
              <a:avLst/>
              <a:gdLst/>
              <a:ahLst/>
              <a:cxnLst/>
              <a:rect l="l" t="t" r="r" b="b"/>
              <a:pathLst>
                <a:path w="83158" h="79795" extrusionOk="0">
                  <a:moveTo>
                    <a:pt x="1" y="1"/>
                  </a:moveTo>
                  <a:lnTo>
                    <a:pt x="1" y="38202"/>
                  </a:lnTo>
                  <a:cubicBezTo>
                    <a:pt x="1" y="61162"/>
                    <a:pt x="18607" y="79794"/>
                    <a:pt x="41565" y="79794"/>
                  </a:cubicBezTo>
                  <a:cubicBezTo>
                    <a:pt x="64552" y="79794"/>
                    <a:pt x="83157" y="61162"/>
                    <a:pt x="83157" y="38202"/>
                  </a:cubicBezTo>
                  <a:lnTo>
                    <a:pt x="8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657;p24">
              <a:extLst>
                <a:ext uri="{FF2B5EF4-FFF2-40B4-BE49-F238E27FC236}">
                  <a16:creationId xmlns:a16="http://schemas.microsoft.com/office/drawing/2014/main" id="{5CF43AD1-71DB-C853-C0E1-9E8D74704C59}"/>
                </a:ext>
              </a:extLst>
            </p:cNvPr>
            <p:cNvSpPr/>
            <p:nvPr/>
          </p:nvSpPr>
          <p:spPr>
            <a:xfrm>
              <a:off x="4594788" y="1704975"/>
              <a:ext cx="1983409" cy="177340"/>
            </a:xfrm>
            <a:custGeom>
              <a:avLst/>
              <a:gdLst/>
              <a:ahLst/>
              <a:cxnLst/>
              <a:rect l="l" t="t" r="r" b="b"/>
              <a:pathLst>
                <a:path w="91867" h="8214" extrusionOk="0">
                  <a:moveTo>
                    <a:pt x="4079" y="0"/>
                  </a:moveTo>
                  <a:cubicBezTo>
                    <a:pt x="1819" y="0"/>
                    <a:pt x="0" y="1848"/>
                    <a:pt x="0" y="4108"/>
                  </a:cubicBezTo>
                  <a:cubicBezTo>
                    <a:pt x="0" y="6368"/>
                    <a:pt x="1819" y="8214"/>
                    <a:pt x="4079" y="8214"/>
                  </a:cubicBezTo>
                  <a:lnTo>
                    <a:pt x="87758" y="8214"/>
                  </a:lnTo>
                  <a:cubicBezTo>
                    <a:pt x="90047" y="8214"/>
                    <a:pt x="91866" y="6368"/>
                    <a:pt x="91866" y="4108"/>
                  </a:cubicBezTo>
                  <a:cubicBezTo>
                    <a:pt x="91866" y="1848"/>
                    <a:pt x="90047" y="0"/>
                    <a:pt x="87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658;p24">
              <a:extLst>
                <a:ext uri="{FF2B5EF4-FFF2-40B4-BE49-F238E27FC236}">
                  <a16:creationId xmlns:a16="http://schemas.microsoft.com/office/drawing/2014/main" id="{070E6C8C-8A8D-E19D-B5DE-AE1178A91193}"/>
                </a:ext>
              </a:extLst>
            </p:cNvPr>
            <p:cNvSpPr/>
            <p:nvPr/>
          </p:nvSpPr>
          <p:spPr>
            <a:xfrm>
              <a:off x="4688794" y="1882300"/>
              <a:ext cx="1795381" cy="91671"/>
            </a:xfrm>
            <a:custGeom>
              <a:avLst/>
              <a:gdLst/>
              <a:ahLst/>
              <a:cxnLst/>
              <a:rect l="l" t="t" r="r" b="b"/>
              <a:pathLst>
                <a:path w="83158" h="4246" extrusionOk="0">
                  <a:moveTo>
                    <a:pt x="1" y="1"/>
                  </a:moveTo>
                  <a:lnTo>
                    <a:pt x="1" y="4245"/>
                  </a:lnTo>
                  <a:lnTo>
                    <a:pt x="83157" y="4245"/>
                  </a:lnTo>
                  <a:lnTo>
                    <a:pt x="83157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659;p24">
              <a:extLst>
                <a:ext uri="{FF2B5EF4-FFF2-40B4-BE49-F238E27FC236}">
                  <a16:creationId xmlns:a16="http://schemas.microsoft.com/office/drawing/2014/main" id="{67D11862-9951-9CD4-A170-738FE0670EA4}"/>
                </a:ext>
              </a:extLst>
            </p:cNvPr>
            <p:cNvSpPr/>
            <p:nvPr/>
          </p:nvSpPr>
          <p:spPr>
            <a:xfrm>
              <a:off x="4803052" y="2045981"/>
              <a:ext cx="327931" cy="564147"/>
            </a:xfrm>
            <a:custGeom>
              <a:avLst/>
              <a:gdLst/>
              <a:ahLst/>
              <a:cxnLst/>
              <a:rect l="l" t="t" r="r" b="b"/>
              <a:pathLst>
                <a:path w="15189" h="26130" extrusionOk="0">
                  <a:moveTo>
                    <a:pt x="7608" y="0"/>
                  </a:moveTo>
                  <a:cubicBezTo>
                    <a:pt x="3419" y="0"/>
                    <a:pt x="1" y="3418"/>
                    <a:pt x="1" y="7607"/>
                  </a:cubicBezTo>
                  <a:lnTo>
                    <a:pt x="1" y="18549"/>
                  </a:lnTo>
                  <a:cubicBezTo>
                    <a:pt x="1" y="22738"/>
                    <a:pt x="3419" y="26129"/>
                    <a:pt x="7608" y="26129"/>
                  </a:cubicBezTo>
                  <a:cubicBezTo>
                    <a:pt x="11797" y="26129"/>
                    <a:pt x="15189" y="22738"/>
                    <a:pt x="15189" y="18549"/>
                  </a:cubicBezTo>
                  <a:lnTo>
                    <a:pt x="15189" y="7607"/>
                  </a:lnTo>
                  <a:cubicBezTo>
                    <a:pt x="15189" y="3418"/>
                    <a:pt x="11797" y="0"/>
                    <a:pt x="7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660;p24">
              <a:extLst>
                <a:ext uri="{FF2B5EF4-FFF2-40B4-BE49-F238E27FC236}">
                  <a16:creationId xmlns:a16="http://schemas.microsoft.com/office/drawing/2014/main" id="{5B71A458-572E-C80C-91C8-FFE1BB4C3060}"/>
                </a:ext>
              </a:extLst>
            </p:cNvPr>
            <p:cNvSpPr/>
            <p:nvPr/>
          </p:nvSpPr>
          <p:spPr>
            <a:xfrm>
              <a:off x="4921499" y="2793412"/>
              <a:ext cx="244010" cy="243989"/>
            </a:xfrm>
            <a:custGeom>
              <a:avLst/>
              <a:gdLst/>
              <a:ahLst/>
              <a:cxnLst/>
              <a:rect l="l" t="t" r="r" b="b"/>
              <a:pathLst>
                <a:path w="11302" h="11301" extrusionOk="0">
                  <a:moveTo>
                    <a:pt x="5650" y="0"/>
                  </a:moveTo>
                  <a:cubicBezTo>
                    <a:pt x="2537" y="0"/>
                    <a:pt x="1" y="2536"/>
                    <a:pt x="1" y="5650"/>
                  </a:cubicBezTo>
                  <a:cubicBezTo>
                    <a:pt x="1" y="8765"/>
                    <a:pt x="2537" y="11301"/>
                    <a:pt x="5650" y="11301"/>
                  </a:cubicBezTo>
                  <a:cubicBezTo>
                    <a:pt x="8766" y="11301"/>
                    <a:pt x="11301" y="8765"/>
                    <a:pt x="11301" y="5650"/>
                  </a:cubicBezTo>
                  <a:cubicBezTo>
                    <a:pt x="11301" y="2536"/>
                    <a:pt x="8766" y="0"/>
                    <a:pt x="5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661;p24">
              <a:extLst>
                <a:ext uri="{FF2B5EF4-FFF2-40B4-BE49-F238E27FC236}">
                  <a16:creationId xmlns:a16="http://schemas.microsoft.com/office/drawing/2014/main" id="{29C9A708-E5BA-A4E5-B6FB-F9EF221E1A14}"/>
                </a:ext>
              </a:extLst>
            </p:cNvPr>
            <p:cNvSpPr/>
            <p:nvPr/>
          </p:nvSpPr>
          <p:spPr>
            <a:xfrm>
              <a:off x="4906040" y="4565587"/>
              <a:ext cx="1360904" cy="164257"/>
            </a:xfrm>
            <a:custGeom>
              <a:avLst/>
              <a:gdLst/>
              <a:ahLst/>
              <a:cxnLst/>
              <a:rect l="l" t="t" r="r" b="b"/>
              <a:pathLst>
                <a:path w="63034" h="7608" extrusionOk="0">
                  <a:moveTo>
                    <a:pt x="3804" y="1"/>
                  </a:moveTo>
                  <a:cubicBezTo>
                    <a:pt x="1709" y="1"/>
                    <a:pt x="0" y="1710"/>
                    <a:pt x="0" y="3804"/>
                  </a:cubicBezTo>
                  <a:cubicBezTo>
                    <a:pt x="0" y="5899"/>
                    <a:pt x="1709" y="7608"/>
                    <a:pt x="3804" y="7608"/>
                  </a:cubicBezTo>
                  <a:lnTo>
                    <a:pt x="59230" y="7608"/>
                  </a:lnTo>
                  <a:cubicBezTo>
                    <a:pt x="61325" y="7608"/>
                    <a:pt x="63034" y="5899"/>
                    <a:pt x="63034" y="3804"/>
                  </a:cubicBezTo>
                  <a:cubicBezTo>
                    <a:pt x="63034" y="1710"/>
                    <a:pt x="61325" y="1"/>
                    <a:pt x="59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65;p24">
            <a:extLst>
              <a:ext uri="{FF2B5EF4-FFF2-40B4-BE49-F238E27FC236}">
                <a16:creationId xmlns:a16="http://schemas.microsoft.com/office/drawing/2014/main" id="{A01C48AE-D6FA-2EA0-66DA-61CEFEF8A2D7}"/>
              </a:ext>
            </a:extLst>
          </p:cNvPr>
          <p:cNvGrpSpPr/>
          <p:nvPr/>
        </p:nvGrpSpPr>
        <p:grpSpPr>
          <a:xfrm>
            <a:off x="347249" y="1353588"/>
            <a:ext cx="570400" cy="570400"/>
            <a:chOff x="2304025" y="2830478"/>
            <a:chExt cx="427800" cy="427800"/>
          </a:xfrm>
        </p:grpSpPr>
        <p:sp>
          <p:nvSpPr>
            <p:cNvPr id="17" name="Google Shape;666;p24">
              <a:extLst>
                <a:ext uri="{FF2B5EF4-FFF2-40B4-BE49-F238E27FC236}">
                  <a16:creationId xmlns:a16="http://schemas.microsoft.com/office/drawing/2014/main" id="{A712F4E7-4FD1-89FA-B36B-9CD6EEE7A482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8" name="Google Shape;667;p24">
              <a:extLst>
                <a:ext uri="{FF2B5EF4-FFF2-40B4-BE49-F238E27FC236}">
                  <a16:creationId xmlns:a16="http://schemas.microsoft.com/office/drawing/2014/main" id="{CF8CB3B6-B29A-5842-AF94-11F95851BEB0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19" name="Google Shape;668;p24">
                <a:extLst>
                  <a:ext uri="{FF2B5EF4-FFF2-40B4-BE49-F238E27FC236}">
                    <a16:creationId xmlns:a16="http://schemas.microsoft.com/office/drawing/2014/main" id="{2586BEB1-9CE9-5AF6-BA26-D6D2234F0F37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669;p24">
                <a:extLst>
                  <a:ext uri="{FF2B5EF4-FFF2-40B4-BE49-F238E27FC236}">
                    <a16:creationId xmlns:a16="http://schemas.microsoft.com/office/drawing/2014/main" id="{E9DF0D4C-21B4-E693-85A2-6B88F365FCB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1" name="Google Shape;670;p24">
            <a:extLst>
              <a:ext uri="{FF2B5EF4-FFF2-40B4-BE49-F238E27FC236}">
                <a16:creationId xmlns:a16="http://schemas.microsoft.com/office/drawing/2014/main" id="{B56FC531-288F-05A4-7654-47EC9AE1A727}"/>
              </a:ext>
            </a:extLst>
          </p:cNvPr>
          <p:cNvCxnSpPr>
            <a:cxnSpLocks/>
          </p:cNvCxnSpPr>
          <p:nvPr/>
        </p:nvCxnSpPr>
        <p:spPr>
          <a:xfrm flipV="1">
            <a:off x="1029034" y="1277677"/>
            <a:ext cx="2036284" cy="35106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2" name="Google Shape;671;p24">
            <a:extLst>
              <a:ext uri="{FF2B5EF4-FFF2-40B4-BE49-F238E27FC236}">
                <a16:creationId xmlns:a16="http://schemas.microsoft.com/office/drawing/2014/main" id="{7C7E2D45-40F3-3C68-33AE-B8A65AA76667}"/>
              </a:ext>
            </a:extLst>
          </p:cNvPr>
          <p:cNvGrpSpPr/>
          <p:nvPr/>
        </p:nvGrpSpPr>
        <p:grpSpPr>
          <a:xfrm>
            <a:off x="133648" y="7039"/>
            <a:ext cx="912271" cy="1062660"/>
            <a:chOff x="5575400" y="3073525"/>
            <a:chExt cx="1225950" cy="1428050"/>
          </a:xfrm>
        </p:grpSpPr>
        <p:sp>
          <p:nvSpPr>
            <p:cNvPr id="23" name="Google Shape;672;p24">
              <a:extLst>
                <a:ext uri="{FF2B5EF4-FFF2-40B4-BE49-F238E27FC236}">
                  <a16:creationId xmlns:a16="http://schemas.microsoft.com/office/drawing/2014/main" id="{A183AB67-E7D4-C65E-FB6D-E2AA1B2A22CB}"/>
                </a:ext>
              </a:extLst>
            </p:cNvPr>
            <p:cNvSpPr/>
            <p:nvPr/>
          </p:nvSpPr>
          <p:spPr>
            <a:xfrm>
              <a:off x="5669650" y="3369500"/>
              <a:ext cx="581250" cy="581250"/>
            </a:xfrm>
            <a:custGeom>
              <a:avLst/>
              <a:gdLst/>
              <a:ahLst/>
              <a:cxnLst/>
              <a:rect l="l" t="t" r="r" b="b"/>
              <a:pathLst>
                <a:path w="23250" h="23250" extrusionOk="0">
                  <a:moveTo>
                    <a:pt x="3676" y="1"/>
                  </a:moveTo>
                  <a:lnTo>
                    <a:pt x="1" y="3692"/>
                  </a:lnTo>
                  <a:lnTo>
                    <a:pt x="19558" y="23250"/>
                  </a:lnTo>
                  <a:lnTo>
                    <a:pt x="23250" y="1957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673;p24">
              <a:extLst>
                <a:ext uri="{FF2B5EF4-FFF2-40B4-BE49-F238E27FC236}">
                  <a16:creationId xmlns:a16="http://schemas.microsoft.com/office/drawing/2014/main" id="{5B0EF155-E84E-07DA-5780-77837B3AE22A}"/>
                </a:ext>
              </a:extLst>
            </p:cNvPr>
            <p:cNvSpPr/>
            <p:nvPr/>
          </p:nvSpPr>
          <p:spPr>
            <a:xfrm>
              <a:off x="6167800" y="3123050"/>
              <a:ext cx="130250" cy="770175"/>
            </a:xfrm>
            <a:custGeom>
              <a:avLst/>
              <a:gdLst/>
              <a:ahLst/>
              <a:cxnLst/>
              <a:rect l="l" t="t" r="r" b="b"/>
              <a:pathLst>
                <a:path w="5210" h="30807" extrusionOk="0">
                  <a:moveTo>
                    <a:pt x="0" y="1"/>
                  </a:moveTo>
                  <a:lnTo>
                    <a:pt x="0" y="30807"/>
                  </a:lnTo>
                  <a:lnTo>
                    <a:pt x="5209" y="30807"/>
                  </a:lnTo>
                  <a:lnTo>
                    <a:pt x="5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674;p24">
              <a:extLst>
                <a:ext uri="{FF2B5EF4-FFF2-40B4-BE49-F238E27FC236}">
                  <a16:creationId xmlns:a16="http://schemas.microsoft.com/office/drawing/2014/main" id="{10FB62B6-281B-BF4D-5084-4D92D8459553}"/>
                </a:ext>
              </a:extLst>
            </p:cNvPr>
            <p:cNvSpPr/>
            <p:nvPr/>
          </p:nvSpPr>
          <p:spPr>
            <a:xfrm>
              <a:off x="6049950" y="3303200"/>
              <a:ext cx="366325" cy="310425"/>
            </a:xfrm>
            <a:custGeom>
              <a:avLst/>
              <a:gdLst/>
              <a:ahLst/>
              <a:cxnLst/>
              <a:rect l="l" t="t" r="r" b="b"/>
              <a:pathLst>
                <a:path w="14653" h="12417" extrusionOk="0">
                  <a:moveTo>
                    <a:pt x="113" y="0"/>
                  </a:moveTo>
                  <a:cubicBezTo>
                    <a:pt x="49" y="0"/>
                    <a:pt x="0" y="49"/>
                    <a:pt x="0" y="113"/>
                  </a:cubicBezTo>
                  <a:lnTo>
                    <a:pt x="0" y="12304"/>
                  </a:lnTo>
                  <a:cubicBezTo>
                    <a:pt x="0" y="12367"/>
                    <a:pt x="49" y="12416"/>
                    <a:pt x="113" y="12416"/>
                  </a:cubicBezTo>
                  <a:lnTo>
                    <a:pt x="14540" y="12416"/>
                  </a:lnTo>
                  <a:cubicBezTo>
                    <a:pt x="14589" y="12416"/>
                    <a:pt x="14653" y="12367"/>
                    <a:pt x="14653" y="12304"/>
                  </a:cubicBezTo>
                  <a:lnTo>
                    <a:pt x="14653" y="113"/>
                  </a:lnTo>
                  <a:cubicBezTo>
                    <a:pt x="14653" y="49"/>
                    <a:pt x="1458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675;p24">
              <a:extLst>
                <a:ext uri="{FF2B5EF4-FFF2-40B4-BE49-F238E27FC236}">
                  <a16:creationId xmlns:a16="http://schemas.microsoft.com/office/drawing/2014/main" id="{A1263CA6-BA79-7E2F-79B3-AB54123C1506}"/>
                </a:ext>
              </a:extLst>
            </p:cNvPr>
            <p:cNvSpPr/>
            <p:nvPr/>
          </p:nvSpPr>
          <p:spPr>
            <a:xfrm>
              <a:off x="5664475" y="3364725"/>
              <a:ext cx="1136875" cy="1136850"/>
            </a:xfrm>
            <a:custGeom>
              <a:avLst/>
              <a:gdLst/>
              <a:ahLst/>
              <a:cxnLst/>
              <a:rect l="l" t="t" r="r" b="b"/>
              <a:pathLst>
                <a:path w="45475" h="45474" extrusionOk="0">
                  <a:moveTo>
                    <a:pt x="22737" y="0"/>
                  </a:moveTo>
                  <a:cubicBezTo>
                    <a:pt x="10178" y="0"/>
                    <a:pt x="1" y="10179"/>
                    <a:pt x="1" y="22738"/>
                  </a:cubicBezTo>
                  <a:cubicBezTo>
                    <a:pt x="1" y="35296"/>
                    <a:pt x="10178" y="45474"/>
                    <a:pt x="22737" y="45474"/>
                  </a:cubicBezTo>
                  <a:cubicBezTo>
                    <a:pt x="35296" y="45474"/>
                    <a:pt x="45475" y="35296"/>
                    <a:pt x="45475" y="22738"/>
                  </a:cubicBezTo>
                  <a:cubicBezTo>
                    <a:pt x="45475" y="10179"/>
                    <a:pt x="35296" y="0"/>
                    <a:pt x="2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676;p24">
              <a:extLst>
                <a:ext uri="{FF2B5EF4-FFF2-40B4-BE49-F238E27FC236}">
                  <a16:creationId xmlns:a16="http://schemas.microsoft.com/office/drawing/2014/main" id="{C0A7DEB8-B0DD-DCE6-7FEF-D244A1F6AD76}"/>
                </a:ext>
              </a:extLst>
            </p:cNvPr>
            <p:cNvSpPr/>
            <p:nvPr/>
          </p:nvSpPr>
          <p:spPr>
            <a:xfrm>
              <a:off x="5810275" y="3510125"/>
              <a:ext cx="845250" cy="845675"/>
            </a:xfrm>
            <a:custGeom>
              <a:avLst/>
              <a:gdLst/>
              <a:ahLst/>
              <a:cxnLst/>
              <a:rect l="l" t="t" r="r" b="b"/>
              <a:pathLst>
                <a:path w="33810" h="33827" extrusionOk="0">
                  <a:moveTo>
                    <a:pt x="16905" y="0"/>
                  </a:moveTo>
                  <a:cubicBezTo>
                    <a:pt x="7574" y="0"/>
                    <a:pt x="0" y="7574"/>
                    <a:pt x="0" y="16922"/>
                  </a:cubicBezTo>
                  <a:cubicBezTo>
                    <a:pt x="0" y="26253"/>
                    <a:pt x="7574" y="33826"/>
                    <a:pt x="16905" y="33826"/>
                  </a:cubicBezTo>
                  <a:cubicBezTo>
                    <a:pt x="26253" y="33826"/>
                    <a:pt x="33810" y="26253"/>
                    <a:pt x="33810" y="16922"/>
                  </a:cubicBezTo>
                  <a:cubicBezTo>
                    <a:pt x="33810" y="7574"/>
                    <a:pt x="26253" y="0"/>
                    <a:pt x="16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677;p24">
              <a:extLst>
                <a:ext uri="{FF2B5EF4-FFF2-40B4-BE49-F238E27FC236}">
                  <a16:creationId xmlns:a16="http://schemas.microsoft.com/office/drawing/2014/main" id="{9E9D1D0B-E102-70F7-3569-B90009255A34}"/>
                </a:ext>
              </a:extLst>
            </p:cNvPr>
            <p:cNvSpPr/>
            <p:nvPr/>
          </p:nvSpPr>
          <p:spPr>
            <a:xfrm>
              <a:off x="6074700" y="3073525"/>
              <a:ext cx="316800" cy="136650"/>
            </a:xfrm>
            <a:custGeom>
              <a:avLst/>
              <a:gdLst/>
              <a:ahLst/>
              <a:cxnLst/>
              <a:rect l="l" t="t" r="r" b="b"/>
              <a:pathLst>
                <a:path w="12672" h="5466" extrusionOk="0">
                  <a:moveTo>
                    <a:pt x="17" y="1"/>
                  </a:moveTo>
                  <a:cubicBezTo>
                    <a:pt x="1" y="1"/>
                    <a:pt x="1" y="1"/>
                    <a:pt x="1" y="16"/>
                  </a:cubicBezTo>
                  <a:lnTo>
                    <a:pt x="1" y="5449"/>
                  </a:lnTo>
                  <a:cubicBezTo>
                    <a:pt x="1" y="5449"/>
                    <a:pt x="1" y="5465"/>
                    <a:pt x="17" y="5465"/>
                  </a:cubicBezTo>
                  <a:lnTo>
                    <a:pt x="12655" y="5465"/>
                  </a:lnTo>
                  <a:lnTo>
                    <a:pt x="12672" y="5449"/>
                  </a:lnTo>
                  <a:lnTo>
                    <a:pt x="12672" y="16"/>
                  </a:lnTo>
                  <a:cubicBezTo>
                    <a:pt x="12672" y="1"/>
                    <a:pt x="12655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678;p24">
              <a:extLst>
                <a:ext uri="{FF2B5EF4-FFF2-40B4-BE49-F238E27FC236}">
                  <a16:creationId xmlns:a16="http://schemas.microsoft.com/office/drawing/2014/main" id="{E780B9BA-625C-AE8A-CCC3-99D3F6E895EC}"/>
                </a:ext>
              </a:extLst>
            </p:cNvPr>
            <p:cNvSpPr/>
            <p:nvPr/>
          </p:nvSpPr>
          <p:spPr>
            <a:xfrm>
              <a:off x="6544450" y="3924375"/>
              <a:ext cx="86725" cy="17600"/>
            </a:xfrm>
            <a:custGeom>
              <a:avLst/>
              <a:gdLst/>
              <a:ahLst/>
              <a:cxnLst/>
              <a:rect l="l" t="t" r="r" b="b"/>
              <a:pathLst>
                <a:path w="3469" h="704" extrusionOk="0">
                  <a:moveTo>
                    <a:pt x="352" y="0"/>
                  </a:moveTo>
                  <a:cubicBezTo>
                    <a:pt x="145" y="0"/>
                    <a:pt x="1" y="160"/>
                    <a:pt x="1" y="352"/>
                  </a:cubicBezTo>
                  <a:cubicBezTo>
                    <a:pt x="1" y="543"/>
                    <a:pt x="145" y="703"/>
                    <a:pt x="352" y="703"/>
                  </a:cubicBezTo>
                  <a:lnTo>
                    <a:pt x="3117" y="703"/>
                  </a:lnTo>
                  <a:cubicBezTo>
                    <a:pt x="3309" y="703"/>
                    <a:pt x="3469" y="543"/>
                    <a:pt x="3469" y="352"/>
                  </a:cubicBezTo>
                  <a:cubicBezTo>
                    <a:pt x="3469" y="160"/>
                    <a:pt x="330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679;p24">
              <a:extLst>
                <a:ext uri="{FF2B5EF4-FFF2-40B4-BE49-F238E27FC236}">
                  <a16:creationId xmlns:a16="http://schemas.microsoft.com/office/drawing/2014/main" id="{FC69159E-B17B-372C-7A5C-9EE1BB4C90F3}"/>
                </a:ext>
              </a:extLst>
            </p:cNvPr>
            <p:cNvSpPr/>
            <p:nvPr/>
          </p:nvSpPr>
          <p:spPr>
            <a:xfrm>
              <a:off x="6500150" y="3729475"/>
              <a:ext cx="79900" cy="52300"/>
            </a:xfrm>
            <a:custGeom>
              <a:avLst/>
              <a:gdLst/>
              <a:ahLst/>
              <a:cxnLst/>
              <a:rect l="l" t="t" r="r" b="b"/>
              <a:pathLst>
                <a:path w="3196" h="2092" extrusionOk="0">
                  <a:moveTo>
                    <a:pt x="2794" y="1"/>
                  </a:moveTo>
                  <a:cubicBezTo>
                    <a:pt x="2736" y="1"/>
                    <a:pt x="2677" y="15"/>
                    <a:pt x="2620" y="46"/>
                  </a:cubicBezTo>
                  <a:lnTo>
                    <a:pt x="224" y="1437"/>
                  </a:lnTo>
                  <a:cubicBezTo>
                    <a:pt x="64" y="1533"/>
                    <a:pt x="0" y="1756"/>
                    <a:pt x="96" y="1916"/>
                  </a:cubicBezTo>
                  <a:cubicBezTo>
                    <a:pt x="160" y="2027"/>
                    <a:pt x="288" y="2091"/>
                    <a:pt x="399" y="2091"/>
                  </a:cubicBezTo>
                  <a:cubicBezTo>
                    <a:pt x="463" y="2091"/>
                    <a:pt x="527" y="2076"/>
                    <a:pt x="575" y="2044"/>
                  </a:cubicBezTo>
                  <a:lnTo>
                    <a:pt x="2972" y="653"/>
                  </a:lnTo>
                  <a:cubicBezTo>
                    <a:pt x="3147" y="557"/>
                    <a:pt x="3196" y="350"/>
                    <a:pt x="3100" y="174"/>
                  </a:cubicBezTo>
                  <a:cubicBezTo>
                    <a:pt x="3035" y="65"/>
                    <a:pt x="2918" y="1"/>
                    <a:pt x="2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680;p24">
              <a:extLst>
                <a:ext uri="{FF2B5EF4-FFF2-40B4-BE49-F238E27FC236}">
                  <a16:creationId xmlns:a16="http://schemas.microsoft.com/office/drawing/2014/main" id="{592D5217-4330-AA9C-893C-60D672D0AF5A}"/>
                </a:ext>
              </a:extLst>
            </p:cNvPr>
            <p:cNvSpPr/>
            <p:nvPr/>
          </p:nvSpPr>
          <p:spPr>
            <a:xfrm>
              <a:off x="6383075" y="358720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1778" y="0"/>
                  </a:moveTo>
                  <a:cubicBezTo>
                    <a:pt x="1663" y="0"/>
                    <a:pt x="1551" y="61"/>
                    <a:pt x="1487" y="177"/>
                  </a:cubicBezTo>
                  <a:lnTo>
                    <a:pt x="97" y="2573"/>
                  </a:lnTo>
                  <a:cubicBezTo>
                    <a:pt x="1" y="2733"/>
                    <a:pt x="49" y="2957"/>
                    <a:pt x="225" y="3053"/>
                  </a:cubicBezTo>
                  <a:cubicBezTo>
                    <a:pt x="273" y="3085"/>
                    <a:pt x="337" y="3101"/>
                    <a:pt x="401" y="3101"/>
                  </a:cubicBezTo>
                  <a:cubicBezTo>
                    <a:pt x="512" y="3101"/>
                    <a:pt x="640" y="3037"/>
                    <a:pt x="704" y="2925"/>
                  </a:cubicBezTo>
                  <a:lnTo>
                    <a:pt x="2095" y="528"/>
                  </a:lnTo>
                  <a:cubicBezTo>
                    <a:pt x="2190" y="353"/>
                    <a:pt x="2127" y="145"/>
                    <a:pt x="1950" y="49"/>
                  </a:cubicBezTo>
                  <a:cubicBezTo>
                    <a:pt x="1896" y="16"/>
                    <a:pt x="1836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681;p24">
              <a:extLst>
                <a:ext uri="{FF2B5EF4-FFF2-40B4-BE49-F238E27FC236}">
                  <a16:creationId xmlns:a16="http://schemas.microsoft.com/office/drawing/2014/main" id="{0E9D028C-E082-4208-9F6C-51039EEF15A7}"/>
                </a:ext>
              </a:extLst>
            </p:cNvPr>
            <p:cNvSpPr/>
            <p:nvPr/>
          </p:nvSpPr>
          <p:spPr>
            <a:xfrm>
              <a:off x="6224100" y="3534875"/>
              <a:ext cx="17600" cy="86725"/>
            </a:xfrm>
            <a:custGeom>
              <a:avLst/>
              <a:gdLst/>
              <a:ahLst/>
              <a:cxnLst/>
              <a:rect l="l" t="t" r="r" b="b"/>
              <a:pathLst>
                <a:path w="704" h="3469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17"/>
                  </a:lnTo>
                  <a:cubicBezTo>
                    <a:pt x="1" y="3324"/>
                    <a:pt x="160" y="3469"/>
                    <a:pt x="352" y="3469"/>
                  </a:cubicBezTo>
                  <a:cubicBezTo>
                    <a:pt x="544" y="3469"/>
                    <a:pt x="704" y="3324"/>
                    <a:pt x="704" y="3117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682;p24">
              <a:extLst>
                <a:ext uri="{FF2B5EF4-FFF2-40B4-BE49-F238E27FC236}">
                  <a16:creationId xmlns:a16="http://schemas.microsoft.com/office/drawing/2014/main" id="{AB0FB0AE-E8A8-AF8F-7B2F-BC42A46FD790}"/>
                </a:ext>
              </a:extLst>
            </p:cNvPr>
            <p:cNvSpPr/>
            <p:nvPr/>
          </p:nvSpPr>
          <p:spPr>
            <a:xfrm>
              <a:off x="6028375" y="358720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401" y="0"/>
                  </a:moveTo>
                  <a:cubicBezTo>
                    <a:pt x="340" y="0"/>
                    <a:pt x="278" y="16"/>
                    <a:pt x="224" y="49"/>
                  </a:cubicBezTo>
                  <a:cubicBezTo>
                    <a:pt x="49" y="145"/>
                    <a:pt x="0" y="353"/>
                    <a:pt x="96" y="528"/>
                  </a:cubicBezTo>
                  <a:lnTo>
                    <a:pt x="1470" y="2925"/>
                  </a:lnTo>
                  <a:cubicBezTo>
                    <a:pt x="1534" y="3037"/>
                    <a:pt x="1662" y="3101"/>
                    <a:pt x="1774" y="3101"/>
                  </a:cubicBezTo>
                  <a:cubicBezTo>
                    <a:pt x="1838" y="3101"/>
                    <a:pt x="1902" y="3085"/>
                    <a:pt x="1950" y="3053"/>
                  </a:cubicBezTo>
                  <a:cubicBezTo>
                    <a:pt x="2126" y="2957"/>
                    <a:pt x="2173" y="2733"/>
                    <a:pt x="2077" y="2573"/>
                  </a:cubicBezTo>
                  <a:lnTo>
                    <a:pt x="703" y="177"/>
                  </a:lnTo>
                  <a:cubicBezTo>
                    <a:pt x="640" y="61"/>
                    <a:pt x="521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683;p24">
              <a:extLst>
                <a:ext uri="{FF2B5EF4-FFF2-40B4-BE49-F238E27FC236}">
                  <a16:creationId xmlns:a16="http://schemas.microsoft.com/office/drawing/2014/main" id="{E703B20D-DE2C-956F-AB85-F4EEEF953555}"/>
                </a:ext>
              </a:extLst>
            </p:cNvPr>
            <p:cNvSpPr/>
            <p:nvPr/>
          </p:nvSpPr>
          <p:spPr>
            <a:xfrm>
              <a:off x="5885775" y="3729475"/>
              <a:ext cx="79925" cy="52300"/>
            </a:xfrm>
            <a:custGeom>
              <a:avLst/>
              <a:gdLst/>
              <a:ahLst/>
              <a:cxnLst/>
              <a:rect l="l" t="t" r="r" b="b"/>
              <a:pathLst>
                <a:path w="3197" h="2092" extrusionOk="0">
                  <a:moveTo>
                    <a:pt x="402" y="1"/>
                  </a:moveTo>
                  <a:cubicBezTo>
                    <a:pt x="278" y="1"/>
                    <a:pt x="162" y="65"/>
                    <a:pt x="97" y="174"/>
                  </a:cubicBezTo>
                  <a:cubicBezTo>
                    <a:pt x="1" y="350"/>
                    <a:pt x="48" y="557"/>
                    <a:pt x="224" y="653"/>
                  </a:cubicBezTo>
                  <a:lnTo>
                    <a:pt x="2621" y="2044"/>
                  </a:lnTo>
                  <a:cubicBezTo>
                    <a:pt x="2685" y="2076"/>
                    <a:pt x="2732" y="2091"/>
                    <a:pt x="2796" y="2091"/>
                  </a:cubicBezTo>
                  <a:cubicBezTo>
                    <a:pt x="2924" y="2091"/>
                    <a:pt x="3037" y="2027"/>
                    <a:pt x="3100" y="1916"/>
                  </a:cubicBezTo>
                  <a:cubicBezTo>
                    <a:pt x="3196" y="1756"/>
                    <a:pt x="3132" y="1533"/>
                    <a:pt x="2973" y="1437"/>
                  </a:cubicBezTo>
                  <a:lnTo>
                    <a:pt x="576" y="46"/>
                  </a:lnTo>
                  <a:cubicBezTo>
                    <a:pt x="519" y="15"/>
                    <a:pt x="46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684;p24">
              <a:extLst>
                <a:ext uri="{FF2B5EF4-FFF2-40B4-BE49-F238E27FC236}">
                  <a16:creationId xmlns:a16="http://schemas.microsoft.com/office/drawing/2014/main" id="{30EA244D-D39B-8E79-7B6B-027812FF3707}"/>
                </a:ext>
              </a:extLst>
            </p:cNvPr>
            <p:cNvSpPr/>
            <p:nvPr/>
          </p:nvSpPr>
          <p:spPr>
            <a:xfrm>
              <a:off x="5834650" y="3924375"/>
              <a:ext cx="87100" cy="17600"/>
            </a:xfrm>
            <a:custGeom>
              <a:avLst/>
              <a:gdLst/>
              <a:ahLst/>
              <a:cxnLst/>
              <a:rect l="l" t="t" r="r" b="b"/>
              <a:pathLst>
                <a:path w="3484" h="704" extrusionOk="0">
                  <a:moveTo>
                    <a:pt x="352" y="0"/>
                  </a:moveTo>
                  <a:cubicBezTo>
                    <a:pt x="160" y="0"/>
                    <a:pt x="1" y="160"/>
                    <a:pt x="1" y="352"/>
                  </a:cubicBezTo>
                  <a:cubicBezTo>
                    <a:pt x="1" y="543"/>
                    <a:pt x="160" y="703"/>
                    <a:pt x="352" y="703"/>
                  </a:cubicBezTo>
                  <a:lnTo>
                    <a:pt x="3132" y="703"/>
                  </a:lnTo>
                  <a:cubicBezTo>
                    <a:pt x="3324" y="703"/>
                    <a:pt x="3484" y="543"/>
                    <a:pt x="3484" y="352"/>
                  </a:cubicBezTo>
                  <a:cubicBezTo>
                    <a:pt x="3484" y="160"/>
                    <a:pt x="3324" y="0"/>
                    <a:pt x="3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685;p24">
              <a:extLst>
                <a:ext uri="{FF2B5EF4-FFF2-40B4-BE49-F238E27FC236}">
                  <a16:creationId xmlns:a16="http://schemas.microsoft.com/office/drawing/2014/main" id="{95766B8F-92E6-24A9-11E0-086362A663C2}"/>
                </a:ext>
              </a:extLst>
            </p:cNvPr>
            <p:cNvSpPr/>
            <p:nvPr/>
          </p:nvSpPr>
          <p:spPr>
            <a:xfrm>
              <a:off x="5885775" y="4084525"/>
              <a:ext cx="79925" cy="51950"/>
            </a:xfrm>
            <a:custGeom>
              <a:avLst/>
              <a:gdLst/>
              <a:ahLst/>
              <a:cxnLst/>
              <a:rect l="l" t="t" r="r" b="b"/>
              <a:pathLst>
                <a:path w="3197" h="2078" extrusionOk="0">
                  <a:moveTo>
                    <a:pt x="2806" y="1"/>
                  </a:moveTo>
                  <a:cubicBezTo>
                    <a:pt x="2744" y="1"/>
                    <a:pt x="2681" y="17"/>
                    <a:pt x="2621" y="49"/>
                  </a:cubicBezTo>
                  <a:lnTo>
                    <a:pt x="224" y="1423"/>
                  </a:lnTo>
                  <a:cubicBezTo>
                    <a:pt x="48" y="1519"/>
                    <a:pt x="1" y="1743"/>
                    <a:pt x="97" y="1903"/>
                  </a:cubicBezTo>
                  <a:cubicBezTo>
                    <a:pt x="160" y="2014"/>
                    <a:pt x="272" y="2078"/>
                    <a:pt x="400" y="2078"/>
                  </a:cubicBezTo>
                  <a:cubicBezTo>
                    <a:pt x="463" y="2078"/>
                    <a:pt x="512" y="2062"/>
                    <a:pt x="576" y="2031"/>
                  </a:cubicBezTo>
                  <a:lnTo>
                    <a:pt x="2973" y="656"/>
                  </a:lnTo>
                  <a:cubicBezTo>
                    <a:pt x="3132" y="561"/>
                    <a:pt x="3196" y="337"/>
                    <a:pt x="3100" y="177"/>
                  </a:cubicBezTo>
                  <a:cubicBezTo>
                    <a:pt x="3037" y="61"/>
                    <a:pt x="2925" y="1"/>
                    <a:pt x="2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686;p24">
              <a:extLst>
                <a:ext uri="{FF2B5EF4-FFF2-40B4-BE49-F238E27FC236}">
                  <a16:creationId xmlns:a16="http://schemas.microsoft.com/office/drawing/2014/main" id="{BD4AF584-E9B8-658D-16D7-4CC00A725048}"/>
                </a:ext>
              </a:extLst>
            </p:cNvPr>
            <p:cNvSpPr/>
            <p:nvPr/>
          </p:nvSpPr>
          <p:spPr>
            <a:xfrm>
              <a:off x="6028375" y="420155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1773" y="1"/>
                  </a:moveTo>
                  <a:cubicBezTo>
                    <a:pt x="1653" y="1"/>
                    <a:pt x="1534" y="61"/>
                    <a:pt x="1470" y="177"/>
                  </a:cubicBezTo>
                  <a:lnTo>
                    <a:pt x="96" y="2574"/>
                  </a:lnTo>
                  <a:cubicBezTo>
                    <a:pt x="0" y="2750"/>
                    <a:pt x="49" y="2957"/>
                    <a:pt x="224" y="3053"/>
                  </a:cubicBezTo>
                  <a:cubicBezTo>
                    <a:pt x="273" y="3085"/>
                    <a:pt x="336" y="3102"/>
                    <a:pt x="400" y="3102"/>
                  </a:cubicBezTo>
                  <a:cubicBezTo>
                    <a:pt x="512" y="3102"/>
                    <a:pt x="639" y="3038"/>
                    <a:pt x="703" y="2925"/>
                  </a:cubicBezTo>
                  <a:lnTo>
                    <a:pt x="2077" y="529"/>
                  </a:lnTo>
                  <a:cubicBezTo>
                    <a:pt x="2173" y="353"/>
                    <a:pt x="2126" y="145"/>
                    <a:pt x="1950" y="49"/>
                  </a:cubicBezTo>
                  <a:cubicBezTo>
                    <a:pt x="1895" y="17"/>
                    <a:pt x="1834" y="1"/>
                    <a:pt x="1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687;p24">
              <a:extLst>
                <a:ext uri="{FF2B5EF4-FFF2-40B4-BE49-F238E27FC236}">
                  <a16:creationId xmlns:a16="http://schemas.microsoft.com/office/drawing/2014/main" id="{74EDB0E3-4155-CD2E-C049-3A52D8A52EBE}"/>
                </a:ext>
              </a:extLst>
            </p:cNvPr>
            <p:cNvSpPr/>
            <p:nvPr/>
          </p:nvSpPr>
          <p:spPr>
            <a:xfrm>
              <a:off x="6224100" y="4244300"/>
              <a:ext cx="17600" cy="87125"/>
            </a:xfrm>
            <a:custGeom>
              <a:avLst/>
              <a:gdLst/>
              <a:ahLst/>
              <a:cxnLst/>
              <a:rect l="l" t="t" r="r" b="b"/>
              <a:pathLst>
                <a:path w="704" h="348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33"/>
                  </a:lnTo>
                  <a:cubicBezTo>
                    <a:pt x="1" y="3324"/>
                    <a:pt x="160" y="3484"/>
                    <a:pt x="352" y="3484"/>
                  </a:cubicBezTo>
                  <a:cubicBezTo>
                    <a:pt x="544" y="3484"/>
                    <a:pt x="704" y="3324"/>
                    <a:pt x="704" y="313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688;p24">
              <a:extLst>
                <a:ext uri="{FF2B5EF4-FFF2-40B4-BE49-F238E27FC236}">
                  <a16:creationId xmlns:a16="http://schemas.microsoft.com/office/drawing/2014/main" id="{8EEEFA7C-766B-2792-EDB7-46E9116B576A}"/>
                </a:ext>
              </a:extLst>
            </p:cNvPr>
            <p:cNvSpPr/>
            <p:nvPr/>
          </p:nvSpPr>
          <p:spPr>
            <a:xfrm>
              <a:off x="6383075" y="420155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402" y="1"/>
                  </a:moveTo>
                  <a:cubicBezTo>
                    <a:pt x="340" y="1"/>
                    <a:pt x="279" y="17"/>
                    <a:pt x="225" y="49"/>
                  </a:cubicBezTo>
                  <a:cubicBezTo>
                    <a:pt x="49" y="145"/>
                    <a:pt x="1" y="353"/>
                    <a:pt x="97" y="529"/>
                  </a:cubicBezTo>
                  <a:lnTo>
                    <a:pt x="1487" y="2925"/>
                  </a:lnTo>
                  <a:cubicBezTo>
                    <a:pt x="1551" y="3038"/>
                    <a:pt x="1663" y="3102"/>
                    <a:pt x="1790" y="3102"/>
                  </a:cubicBezTo>
                  <a:cubicBezTo>
                    <a:pt x="1839" y="3102"/>
                    <a:pt x="1903" y="3085"/>
                    <a:pt x="1950" y="3053"/>
                  </a:cubicBezTo>
                  <a:cubicBezTo>
                    <a:pt x="2127" y="2957"/>
                    <a:pt x="2190" y="2750"/>
                    <a:pt x="2095" y="2574"/>
                  </a:cubicBezTo>
                  <a:lnTo>
                    <a:pt x="704" y="177"/>
                  </a:lnTo>
                  <a:cubicBezTo>
                    <a:pt x="640" y="61"/>
                    <a:pt x="521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689;p24">
              <a:extLst>
                <a:ext uri="{FF2B5EF4-FFF2-40B4-BE49-F238E27FC236}">
                  <a16:creationId xmlns:a16="http://schemas.microsoft.com/office/drawing/2014/main" id="{592AC4A4-B2B3-8996-3048-DC0EA16829AD}"/>
                </a:ext>
              </a:extLst>
            </p:cNvPr>
            <p:cNvSpPr/>
            <p:nvPr/>
          </p:nvSpPr>
          <p:spPr>
            <a:xfrm>
              <a:off x="6500150" y="4084525"/>
              <a:ext cx="79900" cy="51950"/>
            </a:xfrm>
            <a:custGeom>
              <a:avLst/>
              <a:gdLst/>
              <a:ahLst/>
              <a:cxnLst/>
              <a:rect l="l" t="t" r="r" b="b"/>
              <a:pathLst>
                <a:path w="3196" h="2078" extrusionOk="0">
                  <a:moveTo>
                    <a:pt x="397" y="1"/>
                  </a:moveTo>
                  <a:cubicBezTo>
                    <a:pt x="278" y="1"/>
                    <a:pt x="159" y="61"/>
                    <a:pt x="96" y="177"/>
                  </a:cubicBezTo>
                  <a:cubicBezTo>
                    <a:pt x="0" y="337"/>
                    <a:pt x="64" y="561"/>
                    <a:pt x="224" y="656"/>
                  </a:cubicBezTo>
                  <a:lnTo>
                    <a:pt x="2620" y="2031"/>
                  </a:lnTo>
                  <a:cubicBezTo>
                    <a:pt x="2684" y="2062"/>
                    <a:pt x="2748" y="2078"/>
                    <a:pt x="2796" y="2078"/>
                  </a:cubicBezTo>
                  <a:cubicBezTo>
                    <a:pt x="2923" y="2078"/>
                    <a:pt x="3036" y="2014"/>
                    <a:pt x="3100" y="1903"/>
                  </a:cubicBezTo>
                  <a:cubicBezTo>
                    <a:pt x="3196" y="1743"/>
                    <a:pt x="3147" y="1519"/>
                    <a:pt x="2972" y="1423"/>
                  </a:cubicBezTo>
                  <a:lnTo>
                    <a:pt x="575" y="49"/>
                  </a:lnTo>
                  <a:cubicBezTo>
                    <a:pt x="521" y="17"/>
                    <a:pt x="459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690;p24">
              <a:extLst>
                <a:ext uri="{FF2B5EF4-FFF2-40B4-BE49-F238E27FC236}">
                  <a16:creationId xmlns:a16="http://schemas.microsoft.com/office/drawing/2014/main" id="{A0F4F13A-46B7-765B-0886-D3717EDBEC75}"/>
                </a:ext>
              </a:extLst>
            </p:cNvPr>
            <p:cNvSpPr/>
            <p:nvPr/>
          </p:nvSpPr>
          <p:spPr>
            <a:xfrm>
              <a:off x="6224100" y="3697850"/>
              <a:ext cx="17600" cy="244125"/>
            </a:xfrm>
            <a:custGeom>
              <a:avLst/>
              <a:gdLst/>
              <a:ahLst/>
              <a:cxnLst/>
              <a:rect l="l" t="t" r="r" b="b"/>
              <a:pathLst>
                <a:path w="704" h="976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9413"/>
                  </a:lnTo>
                  <a:cubicBezTo>
                    <a:pt x="1" y="9604"/>
                    <a:pt x="160" y="9764"/>
                    <a:pt x="352" y="9764"/>
                  </a:cubicBezTo>
                  <a:cubicBezTo>
                    <a:pt x="544" y="9764"/>
                    <a:pt x="704" y="9604"/>
                    <a:pt x="704" y="941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691;p24">
              <a:extLst>
                <a:ext uri="{FF2B5EF4-FFF2-40B4-BE49-F238E27FC236}">
                  <a16:creationId xmlns:a16="http://schemas.microsoft.com/office/drawing/2014/main" id="{3661F81E-429E-06D8-0EDA-2D571100999F}"/>
                </a:ext>
              </a:extLst>
            </p:cNvPr>
            <p:cNvSpPr/>
            <p:nvPr/>
          </p:nvSpPr>
          <p:spPr>
            <a:xfrm>
              <a:off x="6238475" y="3788125"/>
              <a:ext cx="86300" cy="135475"/>
            </a:xfrm>
            <a:custGeom>
              <a:avLst/>
              <a:gdLst/>
              <a:ahLst/>
              <a:cxnLst/>
              <a:rect l="l" t="t" r="r" b="b"/>
              <a:pathLst>
                <a:path w="3452" h="5419" extrusionOk="0">
                  <a:moveTo>
                    <a:pt x="3044" y="1"/>
                  </a:moveTo>
                  <a:cubicBezTo>
                    <a:pt x="2924" y="1"/>
                    <a:pt x="2812" y="61"/>
                    <a:pt x="2749" y="177"/>
                  </a:cubicBezTo>
                  <a:lnTo>
                    <a:pt x="97" y="4890"/>
                  </a:lnTo>
                  <a:cubicBezTo>
                    <a:pt x="1" y="5050"/>
                    <a:pt x="65" y="5274"/>
                    <a:pt x="224" y="5370"/>
                  </a:cubicBezTo>
                  <a:cubicBezTo>
                    <a:pt x="288" y="5401"/>
                    <a:pt x="352" y="5418"/>
                    <a:pt x="401" y="5418"/>
                  </a:cubicBezTo>
                  <a:cubicBezTo>
                    <a:pt x="529" y="5418"/>
                    <a:pt x="640" y="5354"/>
                    <a:pt x="704" y="5226"/>
                  </a:cubicBezTo>
                  <a:lnTo>
                    <a:pt x="3356" y="512"/>
                  </a:lnTo>
                  <a:cubicBezTo>
                    <a:pt x="3452" y="352"/>
                    <a:pt x="3388" y="129"/>
                    <a:pt x="3228" y="49"/>
                  </a:cubicBezTo>
                  <a:cubicBezTo>
                    <a:pt x="3169" y="17"/>
                    <a:pt x="3105" y="1"/>
                    <a:pt x="3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692;p24">
              <a:extLst>
                <a:ext uri="{FF2B5EF4-FFF2-40B4-BE49-F238E27FC236}">
                  <a16:creationId xmlns:a16="http://schemas.microsoft.com/office/drawing/2014/main" id="{E4F5C824-C486-705F-C4E1-FAE2F126784B}"/>
                </a:ext>
              </a:extLst>
            </p:cNvPr>
            <p:cNvSpPr/>
            <p:nvPr/>
          </p:nvSpPr>
          <p:spPr>
            <a:xfrm>
              <a:off x="6182550" y="3882400"/>
              <a:ext cx="101100" cy="101100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2014" y="1"/>
                  </a:moveTo>
                  <a:cubicBezTo>
                    <a:pt x="896" y="1"/>
                    <a:pt x="1" y="912"/>
                    <a:pt x="1" y="2031"/>
                  </a:cubicBezTo>
                  <a:cubicBezTo>
                    <a:pt x="1" y="3149"/>
                    <a:pt x="896" y="4044"/>
                    <a:pt x="2014" y="4044"/>
                  </a:cubicBezTo>
                  <a:cubicBezTo>
                    <a:pt x="3133" y="4044"/>
                    <a:pt x="4044" y="3149"/>
                    <a:pt x="4044" y="2031"/>
                  </a:cubicBezTo>
                  <a:cubicBezTo>
                    <a:pt x="4044" y="912"/>
                    <a:pt x="3133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693;p24">
              <a:extLst>
                <a:ext uri="{FF2B5EF4-FFF2-40B4-BE49-F238E27FC236}">
                  <a16:creationId xmlns:a16="http://schemas.microsoft.com/office/drawing/2014/main" id="{1FFFDB90-FE16-A8CA-36CA-F08D42E64260}"/>
                </a:ext>
              </a:extLst>
            </p:cNvPr>
            <p:cNvSpPr/>
            <p:nvPr/>
          </p:nvSpPr>
          <p:spPr>
            <a:xfrm>
              <a:off x="5575400" y="3275650"/>
              <a:ext cx="320375" cy="320275"/>
            </a:xfrm>
            <a:custGeom>
              <a:avLst/>
              <a:gdLst/>
              <a:ahLst/>
              <a:cxnLst/>
              <a:rect l="l" t="t" r="r" b="b"/>
              <a:pathLst>
                <a:path w="12815" h="12811" extrusionOk="0">
                  <a:moveTo>
                    <a:pt x="8948" y="1"/>
                  </a:moveTo>
                  <a:lnTo>
                    <a:pt x="0" y="8932"/>
                  </a:lnTo>
                  <a:lnTo>
                    <a:pt x="0" y="8964"/>
                  </a:lnTo>
                  <a:lnTo>
                    <a:pt x="3851" y="12798"/>
                  </a:lnTo>
                  <a:cubicBezTo>
                    <a:pt x="3851" y="12807"/>
                    <a:pt x="3855" y="12811"/>
                    <a:pt x="3859" y="12811"/>
                  </a:cubicBezTo>
                  <a:cubicBezTo>
                    <a:pt x="3863" y="12811"/>
                    <a:pt x="3867" y="12807"/>
                    <a:pt x="3867" y="12798"/>
                  </a:cubicBezTo>
                  <a:lnTo>
                    <a:pt x="12799" y="3867"/>
                  </a:lnTo>
                  <a:cubicBezTo>
                    <a:pt x="12815" y="3851"/>
                    <a:pt x="12815" y="3851"/>
                    <a:pt x="12799" y="3835"/>
                  </a:cubicBezTo>
                  <a:lnTo>
                    <a:pt x="8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5" name="Google Shape;697;p24">
            <a:extLst>
              <a:ext uri="{FF2B5EF4-FFF2-40B4-BE49-F238E27FC236}">
                <a16:creationId xmlns:a16="http://schemas.microsoft.com/office/drawing/2014/main" id="{E642BA7B-2598-F7CF-E8A1-F9BCCE63765F}"/>
              </a:ext>
            </a:extLst>
          </p:cNvPr>
          <p:cNvGrpSpPr/>
          <p:nvPr/>
        </p:nvGrpSpPr>
        <p:grpSpPr>
          <a:xfrm>
            <a:off x="-63189" y="2942244"/>
            <a:ext cx="1327604" cy="1327604"/>
            <a:chOff x="2304025" y="2830478"/>
            <a:chExt cx="427800" cy="427800"/>
          </a:xfrm>
        </p:grpSpPr>
        <p:sp>
          <p:nvSpPr>
            <p:cNvPr id="46" name="Google Shape;698;p24">
              <a:extLst>
                <a:ext uri="{FF2B5EF4-FFF2-40B4-BE49-F238E27FC236}">
                  <a16:creationId xmlns:a16="http://schemas.microsoft.com/office/drawing/2014/main" id="{0E17791C-1943-47B1-BA27-CFBD744DB8EB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7" name="Google Shape;699;p24">
              <a:extLst>
                <a:ext uri="{FF2B5EF4-FFF2-40B4-BE49-F238E27FC236}">
                  <a16:creationId xmlns:a16="http://schemas.microsoft.com/office/drawing/2014/main" id="{23D77E29-AECD-C25A-F987-9DF2286A940B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48" name="Google Shape;700;p24">
                <a:extLst>
                  <a:ext uri="{FF2B5EF4-FFF2-40B4-BE49-F238E27FC236}">
                    <a16:creationId xmlns:a16="http://schemas.microsoft.com/office/drawing/2014/main" id="{E688D958-98D1-A35D-9CCF-F853ECD2B62B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701;p24">
                <a:extLst>
                  <a:ext uri="{FF2B5EF4-FFF2-40B4-BE49-F238E27FC236}">
                    <a16:creationId xmlns:a16="http://schemas.microsoft.com/office/drawing/2014/main" id="{8EA35762-C3BE-9C69-71E9-195F2126C7B6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" name="Google Shape;715;p24">
            <a:extLst>
              <a:ext uri="{FF2B5EF4-FFF2-40B4-BE49-F238E27FC236}">
                <a16:creationId xmlns:a16="http://schemas.microsoft.com/office/drawing/2014/main" id="{44177479-24B3-AAE7-9922-D303378EB090}"/>
              </a:ext>
            </a:extLst>
          </p:cNvPr>
          <p:cNvGrpSpPr/>
          <p:nvPr/>
        </p:nvGrpSpPr>
        <p:grpSpPr>
          <a:xfrm>
            <a:off x="-1402268" y="4718796"/>
            <a:ext cx="570400" cy="570400"/>
            <a:chOff x="2304025" y="2830478"/>
            <a:chExt cx="427800" cy="427800"/>
          </a:xfrm>
        </p:grpSpPr>
        <p:sp>
          <p:nvSpPr>
            <p:cNvPr id="56" name="Google Shape;716;p24">
              <a:extLst>
                <a:ext uri="{FF2B5EF4-FFF2-40B4-BE49-F238E27FC236}">
                  <a16:creationId xmlns:a16="http://schemas.microsoft.com/office/drawing/2014/main" id="{089D6735-F768-D36B-6201-F1C9AE7740E8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7" name="Google Shape;717;p24">
              <a:extLst>
                <a:ext uri="{FF2B5EF4-FFF2-40B4-BE49-F238E27FC236}">
                  <a16:creationId xmlns:a16="http://schemas.microsoft.com/office/drawing/2014/main" id="{E7E86BED-CF0F-944E-5D20-8A4A5C8736D5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58" name="Google Shape;718;p24">
                <a:extLst>
                  <a:ext uri="{FF2B5EF4-FFF2-40B4-BE49-F238E27FC236}">
                    <a16:creationId xmlns:a16="http://schemas.microsoft.com/office/drawing/2014/main" id="{7E93E512-D622-AB35-900E-5D1793CDB10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719;p24">
                <a:extLst>
                  <a:ext uri="{FF2B5EF4-FFF2-40B4-BE49-F238E27FC236}">
                    <a16:creationId xmlns:a16="http://schemas.microsoft.com/office/drawing/2014/main" id="{7C40BDA4-D6F6-9FE8-101C-1DE6B6E72A6F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" name="Google Shape;167;p19">
            <a:extLst>
              <a:ext uri="{FF2B5EF4-FFF2-40B4-BE49-F238E27FC236}">
                <a16:creationId xmlns:a16="http://schemas.microsoft.com/office/drawing/2014/main" id="{FA81048B-6000-7605-5570-B58B77A92B8F}"/>
              </a:ext>
            </a:extLst>
          </p:cNvPr>
          <p:cNvGrpSpPr/>
          <p:nvPr/>
        </p:nvGrpSpPr>
        <p:grpSpPr>
          <a:xfrm>
            <a:off x="444207" y="7316031"/>
            <a:ext cx="2507812" cy="2928278"/>
            <a:chOff x="713197" y="948134"/>
            <a:chExt cx="3157424" cy="3686805"/>
          </a:xfrm>
        </p:grpSpPr>
        <p:sp>
          <p:nvSpPr>
            <p:cNvPr id="65" name="Google Shape;168;p19">
              <a:extLst>
                <a:ext uri="{FF2B5EF4-FFF2-40B4-BE49-F238E27FC236}">
                  <a16:creationId xmlns:a16="http://schemas.microsoft.com/office/drawing/2014/main" id="{5EBBBCA5-685B-86AB-581F-9A558DB307F4}"/>
                </a:ext>
              </a:extLst>
            </p:cNvPr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6" name="Google Shape;169;p19">
              <a:extLst>
                <a:ext uri="{FF2B5EF4-FFF2-40B4-BE49-F238E27FC236}">
                  <a16:creationId xmlns:a16="http://schemas.microsoft.com/office/drawing/2014/main" id="{3FC0B2F5-8BF5-2C6B-437A-48D4DE878FA7}"/>
                </a:ext>
              </a:extLst>
            </p:cNvPr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67" name="Google Shape;170;p19">
                <a:extLst>
                  <a:ext uri="{FF2B5EF4-FFF2-40B4-BE49-F238E27FC236}">
                    <a16:creationId xmlns:a16="http://schemas.microsoft.com/office/drawing/2014/main" id="{115F6DF8-4B65-AD4F-372B-903E0DE5A39D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71;p19">
                <a:extLst>
                  <a:ext uri="{FF2B5EF4-FFF2-40B4-BE49-F238E27FC236}">
                    <a16:creationId xmlns:a16="http://schemas.microsoft.com/office/drawing/2014/main" id="{F907C32D-0F5A-1DAC-5ECD-D9AC47FE7241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72;p19">
                <a:extLst>
                  <a:ext uri="{FF2B5EF4-FFF2-40B4-BE49-F238E27FC236}">
                    <a16:creationId xmlns:a16="http://schemas.microsoft.com/office/drawing/2014/main" id="{1BE4D5BC-A60D-C9B0-9AB5-EA5FC60DD00E}"/>
                  </a:ext>
                </a:extLst>
              </p:cNvPr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73;p19">
                <a:extLst>
                  <a:ext uri="{FF2B5EF4-FFF2-40B4-BE49-F238E27FC236}">
                    <a16:creationId xmlns:a16="http://schemas.microsoft.com/office/drawing/2014/main" id="{8F2F8CD3-AC51-0687-A09C-7E7A08B61228}"/>
                  </a:ext>
                </a:extLst>
              </p:cNvPr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74;p19">
                <a:extLst>
                  <a:ext uri="{FF2B5EF4-FFF2-40B4-BE49-F238E27FC236}">
                    <a16:creationId xmlns:a16="http://schemas.microsoft.com/office/drawing/2014/main" id="{30BCDF11-498B-3EB7-2C03-4437838C2C62}"/>
                  </a:ext>
                </a:extLst>
              </p:cNvPr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75;p19">
                <a:extLst>
                  <a:ext uri="{FF2B5EF4-FFF2-40B4-BE49-F238E27FC236}">
                    <a16:creationId xmlns:a16="http://schemas.microsoft.com/office/drawing/2014/main" id="{A5EF5A7A-EA8D-E29B-40C6-50BC5CD47D90}"/>
                  </a:ext>
                </a:extLst>
              </p:cNvPr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76;p19">
                <a:extLst>
                  <a:ext uri="{FF2B5EF4-FFF2-40B4-BE49-F238E27FC236}">
                    <a16:creationId xmlns:a16="http://schemas.microsoft.com/office/drawing/2014/main" id="{C20B4469-33B9-FDB4-4E97-80AABA1BB2BB}"/>
                  </a:ext>
                </a:extLst>
              </p:cNvPr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77;p19">
                <a:extLst>
                  <a:ext uri="{FF2B5EF4-FFF2-40B4-BE49-F238E27FC236}">
                    <a16:creationId xmlns:a16="http://schemas.microsoft.com/office/drawing/2014/main" id="{CDD281A5-C9B1-79F6-B344-581855B30A59}"/>
                  </a:ext>
                </a:extLst>
              </p:cNvPr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78;p19">
                <a:extLst>
                  <a:ext uri="{FF2B5EF4-FFF2-40B4-BE49-F238E27FC236}">
                    <a16:creationId xmlns:a16="http://schemas.microsoft.com/office/drawing/2014/main" id="{FFBA0268-15EE-AD5C-D2D8-2F3B075BEF1C}"/>
                  </a:ext>
                </a:extLst>
              </p:cNvPr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79;p19">
                <a:extLst>
                  <a:ext uri="{FF2B5EF4-FFF2-40B4-BE49-F238E27FC236}">
                    <a16:creationId xmlns:a16="http://schemas.microsoft.com/office/drawing/2014/main" id="{C4BFE4AC-FB80-E951-2443-EE93F335792A}"/>
                  </a:ext>
                </a:extLst>
              </p:cNvPr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180;p19">
                <a:extLst>
                  <a:ext uri="{FF2B5EF4-FFF2-40B4-BE49-F238E27FC236}">
                    <a16:creationId xmlns:a16="http://schemas.microsoft.com/office/drawing/2014/main" id="{BF772B8C-6FD2-AF8E-B88B-E73418A535DB}"/>
                  </a:ext>
                </a:extLst>
              </p:cNvPr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181;p19">
                <a:extLst>
                  <a:ext uri="{FF2B5EF4-FFF2-40B4-BE49-F238E27FC236}">
                    <a16:creationId xmlns:a16="http://schemas.microsoft.com/office/drawing/2014/main" id="{46B86F60-BA4A-91ED-52A6-0FEDEFF7A91D}"/>
                  </a:ext>
                </a:extLst>
              </p:cNvPr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182;p19">
                <a:extLst>
                  <a:ext uri="{FF2B5EF4-FFF2-40B4-BE49-F238E27FC236}">
                    <a16:creationId xmlns:a16="http://schemas.microsoft.com/office/drawing/2014/main" id="{FB073D25-0A06-FEE7-9DAA-D108BDF95B95}"/>
                  </a:ext>
                </a:extLst>
              </p:cNvPr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183;p19">
                <a:extLst>
                  <a:ext uri="{FF2B5EF4-FFF2-40B4-BE49-F238E27FC236}">
                    <a16:creationId xmlns:a16="http://schemas.microsoft.com/office/drawing/2014/main" id="{DF3684F2-99DF-E919-E011-2BAAF465089F}"/>
                  </a:ext>
                </a:extLst>
              </p:cNvPr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184;p19">
                <a:extLst>
                  <a:ext uri="{FF2B5EF4-FFF2-40B4-BE49-F238E27FC236}">
                    <a16:creationId xmlns:a16="http://schemas.microsoft.com/office/drawing/2014/main" id="{D0235AB7-9B91-DEE1-ABA1-EBEBF6EF580B}"/>
                  </a:ext>
                </a:extLst>
              </p:cNvPr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185;p19">
                <a:extLst>
                  <a:ext uri="{FF2B5EF4-FFF2-40B4-BE49-F238E27FC236}">
                    <a16:creationId xmlns:a16="http://schemas.microsoft.com/office/drawing/2014/main" id="{FD4E7937-5516-B76E-CE3A-C38664D74BDB}"/>
                  </a:ext>
                </a:extLst>
              </p:cNvPr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186;p19">
                <a:extLst>
                  <a:ext uri="{FF2B5EF4-FFF2-40B4-BE49-F238E27FC236}">
                    <a16:creationId xmlns:a16="http://schemas.microsoft.com/office/drawing/2014/main" id="{FB7DCE58-C675-A84B-8AAE-6357768E286D}"/>
                  </a:ext>
                </a:extLst>
              </p:cNvPr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187;p19">
                <a:extLst>
                  <a:ext uri="{FF2B5EF4-FFF2-40B4-BE49-F238E27FC236}">
                    <a16:creationId xmlns:a16="http://schemas.microsoft.com/office/drawing/2014/main" id="{83686706-7C3D-0368-7887-E171BD51D212}"/>
                  </a:ext>
                </a:extLst>
              </p:cNvPr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188;p19">
                <a:extLst>
                  <a:ext uri="{FF2B5EF4-FFF2-40B4-BE49-F238E27FC236}">
                    <a16:creationId xmlns:a16="http://schemas.microsoft.com/office/drawing/2014/main" id="{863A5A87-2F96-1138-2CC4-DAA1EC358AE6}"/>
                  </a:ext>
                </a:extLst>
              </p:cNvPr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189;p19">
                <a:extLst>
                  <a:ext uri="{FF2B5EF4-FFF2-40B4-BE49-F238E27FC236}">
                    <a16:creationId xmlns:a16="http://schemas.microsoft.com/office/drawing/2014/main" id="{1FD35893-73BE-7C18-C8E7-A8AA69C438D1}"/>
                  </a:ext>
                </a:extLst>
              </p:cNvPr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190;p19">
                <a:extLst>
                  <a:ext uri="{FF2B5EF4-FFF2-40B4-BE49-F238E27FC236}">
                    <a16:creationId xmlns:a16="http://schemas.microsoft.com/office/drawing/2014/main" id="{B8688D6C-B548-C240-FACD-905520230EBA}"/>
                  </a:ext>
                </a:extLst>
              </p:cNvPr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191;p19">
                <a:extLst>
                  <a:ext uri="{FF2B5EF4-FFF2-40B4-BE49-F238E27FC236}">
                    <a16:creationId xmlns:a16="http://schemas.microsoft.com/office/drawing/2014/main" id="{73E56E74-C529-9FED-466B-9E8BB4B5428C}"/>
                  </a:ext>
                </a:extLst>
              </p:cNvPr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192;p19">
                <a:extLst>
                  <a:ext uri="{FF2B5EF4-FFF2-40B4-BE49-F238E27FC236}">
                    <a16:creationId xmlns:a16="http://schemas.microsoft.com/office/drawing/2014/main" id="{659235D7-492B-A40F-6A8E-F6F6E20E6DAB}"/>
                  </a:ext>
                </a:extLst>
              </p:cNvPr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193;p19">
                <a:extLst>
                  <a:ext uri="{FF2B5EF4-FFF2-40B4-BE49-F238E27FC236}">
                    <a16:creationId xmlns:a16="http://schemas.microsoft.com/office/drawing/2014/main" id="{58363383-5972-0547-BEBE-3477C05DD659}"/>
                  </a:ext>
                </a:extLst>
              </p:cNvPr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194;p19">
                <a:extLst>
                  <a:ext uri="{FF2B5EF4-FFF2-40B4-BE49-F238E27FC236}">
                    <a16:creationId xmlns:a16="http://schemas.microsoft.com/office/drawing/2014/main" id="{B454D87F-3F9E-97FC-12CC-EF54E8DC459D}"/>
                  </a:ext>
                </a:extLst>
              </p:cNvPr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195;p19">
                <a:extLst>
                  <a:ext uri="{FF2B5EF4-FFF2-40B4-BE49-F238E27FC236}">
                    <a16:creationId xmlns:a16="http://schemas.microsoft.com/office/drawing/2014/main" id="{34C8771B-2A8D-696A-4812-1779B9BBE586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196;p19">
                <a:extLst>
                  <a:ext uri="{FF2B5EF4-FFF2-40B4-BE49-F238E27FC236}">
                    <a16:creationId xmlns:a16="http://schemas.microsoft.com/office/drawing/2014/main" id="{1320150C-57FD-D659-C4A0-5915FC8EB554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197;p19">
                <a:extLst>
                  <a:ext uri="{FF2B5EF4-FFF2-40B4-BE49-F238E27FC236}">
                    <a16:creationId xmlns:a16="http://schemas.microsoft.com/office/drawing/2014/main" id="{8B2A9DD0-CD65-346F-EEA2-8D182CCBF1B0}"/>
                  </a:ext>
                </a:extLst>
              </p:cNvPr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198;p19">
                <a:extLst>
                  <a:ext uri="{FF2B5EF4-FFF2-40B4-BE49-F238E27FC236}">
                    <a16:creationId xmlns:a16="http://schemas.microsoft.com/office/drawing/2014/main" id="{E9E21A7B-565B-FFAD-EE52-9FBF629A1C31}"/>
                  </a:ext>
                </a:extLst>
              </p:cNvPr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199;p19">
                <a:extLst>
                  <a:ext uri="{FF2B5EF4-FFF2-40B4-BE49-F238E27FC236}">
                    <a16:creationId xmlns:a16="http://schemas.microsoft.com/office/drawing/2014/main" id="{3B0F6524-FBB9-42EC-A791-A3CF6B5FFE5C}"/>
                  </a:ext>
                </a:extLst>
              </p:cNvPr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00;p19">
                <a:extLst>
                  <a:ext uri="{FF2B5EF4-FFF2-40B4-BE49-F238E27FC236}">
                    <a16:creationId xmlns:a16="http://schemas.microsoft.com/office/drawing/2014/main" id="{8779294F-4830-9CC1-D168-D9E4486240F2}"/>
                  </a:ext>
                </a:extLst>
              </p:cNvPr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01;p19">
                <a:extLst>
                  <a:ext uri="{FF2B5EF4-FFF2-40B4-BE49-F238E27FC236}">
                    <a16:creationId xmlns:a16="http://schemas.microsoft.com/office/drawing/2014/main" id="{D9F7307C-1130-EC00-8C41-3337C677CFF6}"/>
                  </a:ext>
                </a:extLst>
              </p:cNvPr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02;p19">
                <a:extLst>
                  <a:ext uri="{FF2B5EF4-FFF2-40B4-BE49-F238E27FC236}">
                    <a16:creationId xmlns:a16="http://schemas.microsoft.com/office/drawing/2014/main" id="{C7656E53-6425-C94E-C882-0DC278485434}"/>
                  </a:ext>
                </a:extLst>
              </p:cNvPr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03;p19">
                <a:extLst>
                  <a:ext uri="{FF2B5EF4-FFF2-40B4-BE49-F238E27FC236}">
                    <a16:creationId xmlns:a16="http://schemas.microsoft.com/office/drawing/2014/main" id="{59058A1C-EA43-64B3-201C-4D5C87FCA52C}"/>
                  </a:ext>
                </a:extLst>
              </p:cNvPr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04;p19">
                <a:extLst>
                  <a:ext uri="{FF2B5EF4-FFF2-40B4-BE49-F238E27FC236}">
                    <a16:creationId xmlns:a16="http://schemas.microsoft.com/office/drawing/2014/main" id="{7FF728D1-0A2B-F70B-1181-D1521FC7BD6C}"/>
                  </a:ext>
                </a:extLst>
              </p:cNvPr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205;p19">
                <a:extLst>
                  <a:ext uri="{FF2B5EF4-FFF2-40B4-BE49-F238E27FC236}">
                    <a16:creationId xmlns:a16="http://schemas.microsoft.com/office/drawing/2014/main" id="{93E9831D-A3A5-60C5-DEC6-43EBC7F4440C}"/>
                  </a:ext>
                </a:extLst>
              </p:cNvPr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206;p19">
                <a:extLst>
                  <a:ext uri="{FF2B5EF4-FFF2-40B4-BE49-F238E27FC236}">
                    <a16:creationId xmlns:a16="http://schemas.microsoft.com/office/drawing/2014/main" id="{9B8CBBFB-4E0D-0585-3F98-B570C8E70156}"/>
                  </a:ext>
                </a:extLst>
              </p:cNvPr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207;p19">
                <a:extLst>
                  <a:ext uri="{FF2B5EF4-FFF2-40B4-BE49-F238E27FC236}">
                    <a16:creationId xmlns:a16="http://schemas.microsoft.com/office/drawing/2014/main" id="{72121B8D-3434-1C4A-D724-A76108B72134}"/>
                  </a:ext>
                </a:extLst>
              </p:cNvPr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208;p19">
                <a:extLst>
                  <a:ext uri="{FF2B5EF4-FFF2-40B4-BE49-F238E27FC236}">
                    <a16:creationId xmlns:a16="http://schemas.microsoft.com/office/drawing/2014/main" id="{641053B0-1EB4-EB38-28C6-483DD9822656}"/>
                  </a:ext>
                </a:extLst>
              </p:cNvPr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209;p19">
                <a:extLst>
                  <a:ext uri="{FF2B5EF4-FFF2-40B4-BE49-F238E27FC236}">
                    <a16:creationId xmlns:a16="http://schemas.microsoft.com/office/drawing/2014/main" id="{9B2F205A-3029-81D6-6ADD-0DA01D051228}"/>
                  </a:ext>
                </a:extLst>
              </p:cNvPr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210;p19">
                <a:extLst>
                  <a:ext uri="{FF2B5EF4-FFF2-40B4-BE49-F238E27FC236}">
                    <a16:creationId xmlns:a16="http://schemas.microsoft.com/office/drawing/2014/main" id="{AED215E6-B9F6-375A-08FA-6988296EDF13}"/>
                  </a:ext>
                </a:extLst>
              </p:cNvPr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211;p19">
                <a:extLst>
                  <a:ext uri="{FF2B5EF4-FFF2-40B4-BE49-F238E27FC236}">
                    <a16:creationId xmlns:a16="http://schemas.microsoft.com/office/drawing/2014/main" id="{8B05E07F-A7BA-83BD-5C92-AFA3AB175378}"/>
                  </a:ext>
                </a:extLst>
              </p:cNvPr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212;p19">
                <a:extLst>
                  <a:ext uri="{FF2B5EF4-FFF2-40B4-BE49-F238E27FC236}">
                    <a16:creationId xmlns:a16="http://schemas.microsoft.com/office/drawing/2014/main" id="{7B7669EB-7ABC-50FE-D20E-3F410A576D49}"/>
                  </a:ext>
                </a:extLst>
              </p:cNvPr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213;p19">
                <a:extLst>
                  <a:ext uri="{FF2B5EF4-FFF2-40B4-BE49-F238E27FC236}">
                    <a16:creationId xmlns:a16="http://schemas.microsoft.com/office/drawing/2014/main" id="{54E51400-6B24-E85D-1EF9-DAC3D023B186}"/>
                  </a:ext>
                </a:extLst>
              </p:cNvPr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214;p19">
                <a:extLst>
                  <a:ext uri="{FF2B5EF4-FFF2-40B4-BE49-F238E27FC236}">
                    <a16:creationId xmlns:a16="http://schemas.microsoft.com/office/drawing/2014/main" id="{E48B6CDB-6A55-EADD-C855-286C836F1825}"/>
                  </a:ext>
                </a:extLst>
              </p:cNvPr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215;p19">
                <a:extLst>
                  <a:ext uri="{FF2B5EF4-FFF2-40B4-BE49-F238E27FC236}">
                    <a16:creationId xmlns:a16="http://schemas.microsoft.com/office/drawing/2014/main" id="{B2A8614D-DE70-376D-A45C-C029ADAE99E3}"/>
                  </a:ext>
                </a:extLst>
              </p:cNvPr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216;p19">
                <a:extLst>
                  <a:ext uri="{FF2B5EF4-FFF2-40B4-BE49-F238E27FC236}">
                    <a16:creationId xmlns:a16="http://schemas.microsoft.com/office/drawing/2014/main" id="{C16234FB-846A-3C71-B054-1274E777C56A}"/>
                  </a:ext>
                </a:extLst>
              </p:cNvPr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217;p19">
                <a:extLst>
                  <a:ext uri="{FF2B5EF4-FFF2-40B4-BE49-F238E27FC236}">
                    <a16:creationId xmlns:a16="http://schemas.microsoft.com/office/drawing/2014/main" id="{850C8EDB-A81B-A187-CCC1-7657A87B4650}"/>
                  </a:ext>
                </a:extLst>
              </p:cNvPr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218;p19">
                <a:extLst>
                  <a:ext uri="{FF2B5EF4-FFF2-40B4-BE49-F238E27FC236}">
                    <a16:creationId xmlns:a16="http://schemas.microsoft.com/office/drawing/2014/main" id="{94F17F99-A735-7B97-670C-5D9B5812DB7C}"/>
                  </a:ext>
                </a:extLst>
              </p:cNvPr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219;p19">
                <a:extLst>
                  <a:ext uri="{FF2B5EF4-FFF2-40B4-BE49-F238E27FC236}">
                    <a16:creationId xmlns:a16="http://schemas.microsoft.com/office/drawing/2014/main" id="{7A411EC8-1511-D7C4-F1A3-2D436F77C450}"/>
                  </a:ext>
                </a:extLst>
              </p:cNvPr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220;p19">
                <a:extLst>
                  <a:ext uri="{FF2B5EF4-FFF2-40B4-BE49-F238E27FC236}">
                    <a16:creationId xmlns:a16="http://schemas.microsoft.com/office/drawing/2014/main" id="{875A47D3-891D-A0EE-01DC-B9043A9166D1}"/>
                  </a:ext>
                </a:extLst>
              </p:cNvPr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221;p19">
                <a:extLst>
                  <a:ext uri="{FF2B5EF4-FFF2-40B4-BE49-F238E27FC236}">
                    <a16:creationId xmlns:a16="http://schemas.microsoft.com/office/drawing/2014/main" id="{31B10034-F190-5E0E-D8D5-A329CE2F8E07}"/>
                  </a:ext>
                </a:extLst>
              </p:cNvPr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168F627C-A33C-F05D-F851-11EAC8292BDD}"/>
              </a:ext>
            </a:extLst>
          </p:cNvPr>
          <p:cNvSpPr txBox="1"/>
          <p:nvPr/>
        </p:nvSpPr>
        <p:spPr>
          <a:xfrm>
            <a:off x="3226817" y="1069699"/>
            <a:ext cx="81350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Unnecessary Columns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5500F4-D120-AA7A-54BB-0685AB5736B9}"/>
              </a:ext>
            </a:extLst>
          </p:cNvPr>
          <p:cNvSpPr txBox="1"/>
          <p:nvPr/>
        </p:nvSpPr>
        <p:spPr>
          <a:xfrm>
            <a:off x="3226817" y="2156259"/>
            <a:ext cx="81350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2.   Simplify Columns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Group player positions into either:</a:t>
            </a:r>
          </a:p>
          <a:p>
            <a:pPr marL="1257300" lvl="3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Defense</a:t>
            </a:r>
          </a:p>
          <a:p>
            <a:pPr marL="1257300" lvl="3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Offense</a:t>
            </a:r>
          </a:p>
          <a:p>
            <a:pPr marL="1257300" lvl="3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Midfield 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Simplify Club association:</a:t>
            </a:r>
          </a:p>
          <a:p>
            <a:pPr marL="1257300" lvl="3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1 if player is in top 15 clubs, 0 otherwise.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Change Boolean values to 0 or 1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52" name="Google Shape;670;p24">
            <a:extLst>
              <a:ext uri="{FF2B5EF4-FFF2-40B4-BE49-F238E27FC236}">
                <a16:creationId xmlns:a16="http://schemas.microsoft.com/office/drawing/2014/main" id="{B2A65B7E-0272-BF99-3C74-E63B05F5DBC4}"/>
              </a:ext>
            </a:extLst>
          </p:cNvPr>
          <p:cNvCxnSpPr>
            <a:cxnSpLocks/>
            <a:stCxn id="46" idx="6"/>
          </p:cNvCxnSpPr>
          <p:nvPr/>
        </p:nvCxnSpPr>
        <p:spPr>
          <a:xfrm flipV="1">
            <a:off x="1264415" y="2371703"/>
            <a:ext cx="1800903" cy="1234343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aphicFrame>
        <p:nvGraphicFramePr>
          <p:cNvPr id="60" name="Table 59">
            <a:extLst>
              <a:ext uri="{FF2B5EF4-FFF2-40B4-BE49-F238E27FC236}">
                <a16:creationId xmlns:a16="http://schemas.microsoft.com/office/drawing/2014/main" id="{23A08564-BD54-3201-4CDD-DD0C510573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4930081"/>
              </p:ext>
            </p:extLst>
          </p:nvPr>
        </p:nvGraphicFramePr>
        <p:xfrm>
          <a:off x="12429943" y="2283741"/>
          <a:ext cx="3058223" cy="4267548"/>
        </p:xfrm>
        <a:graphic>
          <a:graphicData uri="http://schemas.openxmlformats.org/drawingml/2006/table">
            <a:tbl>
              <a:tblPr/>
              <a:tblGrid>
                <a:gridCol w="2015830">
                  <a:extLst>
                    <a:ext uri="{9D8B030D-6E8A-4147-A177-3AD203B41FA5}">
                      <a16:colId xmlns:a16="http://schemas.microsoft.com/office/drawing/2014/main" val="2150718921"/>
                    </a:ext>
                  </a:extLst>
                </a:gridCol>
                <a:gridCol w="1042393">
                  <a:extLst>
                    <a:ext uri="{9D8B030D-6E8A-4147-A177-3AD203B41FA5}">
                      <a16:colId xmlns:a16="http://schemas.microsoft.com/office/drawing/2014/main" val="515368823"/>
                    </a:ext>
                  </a:extLst>
                </a:gridCol>
              </a:tblGrid>
              <a:tr h="2723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dirty="0">
                          <a:effectLst/>
                          <a:latin typeface="Fira Sans" panose="020B0503050000020004" pitchFamily="34" charset="0"/>
                        </a:rPr>
                        <a:t>feature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Fira Sans" panose="020B0503050000020004" pitchFamily="34" charset="0"/>
                        </a:rPr>
                        <a:t>Missing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291240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jersey_number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67578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nation_logo_url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289004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nation_position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436458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nation_team_id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2973769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club_loaned_from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18137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02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392910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player_tags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17798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A0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874667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goalkeeping_speed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17107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0A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449803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player_traits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9841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73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98474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dribbling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752705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shooting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8276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51626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0963-0AD0-05EC-D331-079D9662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805" y="189212"/>
            <a:ext cx="10290000" cy="544800"/>
          </a:xfrm>
        </p:spPr>
        <p:txBody>
          <a:bodyPr/>
          <a:lstStyle/>
          <a:p>
            <a:r>
              <a:rPr lang="en-US" dirty="0"/>
              <a:t>Preliminary Cleaning</a:t>
            </a:r>
          </a:p>
        </p:txBody>
      </p:sp>
      <p:cxnSp>
        <p:nvCxnSpPr>
          <p:cNvPr id="3" name="Google Shape;646;p24">
            <a:extLst>
              <a:ext uri="{FF2B5EF4-FFF2-40B4-BE49-F238E27FC236}">
                <a16:creationId xmlns:a16="http://schemas.microsoft.com/office/drawing/2014/main" id="{2033AE4B-717F-4C17-7C1E-0E8E6D2F961A}"/>
              </a:ext>
            </a:extLst>
          </p:cNvPr>
          <p:cNvCxnSpPr>
            <a:cxnSpLocks/>
          </p:cNvCxnSpPr>
          <p:nvPr/>
        </p:nvCxnSpPr>
        <p:spPr>
          <a:xfrm flipV="1">
            <a:off x="629615" y="982039"/>
            <a:ext cx="0" cy="560372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4" name="Google Shape;650;p24">
            <a:extLst>
              <a:ext uri="{FF2B5EF4-FFF2-40B4-BE49-F238E27FC236}">
                <a16:creationId xmlns:a16="http://schemas.microsoft.com/office/drawing/2014/main" id="{AA687D2C-FC6F-BB5C-E23F-B09B25435870}"/>
              </a:ext>
            </a:extLst>
          </p:cNvPr>
          <p:cNvGrpSpPr/>
          <p:nvPr/>
        </p:nvGrpSpPr>
        <p:grpSpPr>
          <a:xfrm>
            <a:off x="242826" y="5992847"/>
            <a:ext cx="799279" cy="865153"/>
            <a:chOff x="4191300" y="1704975"/>
            <a:chExt cx="2794550" cy="3024869"/>
          </a:xfrm>
        </p:grpSpPr>
        <p:sp>
          <p:nvSpPr>
            <p:cNvPr id="5" name="Google Shape;651;p24">
              <a:extLst>
                <a:ext uri="{FF2B5EF4-FFF2-40B4-BE49-F238E27FC236}">
                  <a16:creationId xmlns:a16="http://schemas.microsoft.com/office/drawing/2014/main" id="{9D11338F-F25F-5DF7-C6D3-C23EA8F19830}"/>
                </a:ext>
              </a:extLst>
            </p:cNvPr>
            <p:cNvSpPr/>
            <p:nvPr/>
          </p:nvSpPr>
          <p:spPr>
            <a:xfrm>
              <a:off x="4953647" y="3349786"/>
              <a:ext cx="1265692" cy="1380011"/>
            </a:xfrm>
            <a:custGeom>
              <a:avLst/>
              <a:gdLst/>
              <a:ahLst/>
              <a:cxnLst/>
              <a:rect l="l" t="t" r="r" b="b"/>
              <a:pathLst>
                <a:path w="58624" h="63919" extrusionOk="0">
                  <a:moveTo>
                    <a:pt x="22242" y="1"/>
                  </a:moveTo>
                  <a:lnTo>
                    <a:pt x="22242" y="28694"/>
                  </a:lnTo>
                  <a:cubicBezTo>
                    <a:pt x="22242" y="41069"/>
                    <a:pt x="14884" y="52232"/>
                    <a:pt x="3528" y="57110"/>
                  </a:cubicBezTo>
                  <a:cubicBezTo>
                    <a:pt x="0" y="58653"/>
                    <a:pt x="1074" y="63919"/>
                    <a:pt x="4906" y="63919"/>
                  </a:cubicBezTo>
                  <a:lnTo>
                    <a:pt x="53691" y="63919"/>
                  </a:lnTo>
                  <a:cubicBezTo>
                    <a:pt x="57550" y="63919"/>
                    <a:pt x="58624" y="58653"/>
                    <a:pt x="55096" y="57110"/>
                  </a:cubicBezTo>
                  <a:cubicBezTo>
                    <a:pt x="43740" y="52232"/>
                    <a:pt x="36382" y="41069"/>
                    <a:pt x="36382" y="28694"/>
                  </a:cubicBezTo>
                  <a:lnTo>
                    <a:pt x="36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652;p24">
              <a:extLst>
                <a:ext uri="{FF2B5EF4-FFF2-40B4-BE49-F238E27FC236}">
                  <a16:creationId xmlns:a16="http://schemas.microsoft.com/office/drawing/2014/main" id="{0A6003D4-A179-9897-3D4D-509972642419}"/>
                </a:ext>
              </a:extLst>
            </p:cNvPr>
            <p:cNvSpPr/>
            <p:nvPr/>
          </p:nvSpPr>
          <p:spPr>
            <a:xfrm>
              <a:off x="5433847" y="3657477"/>
              <a:ext cx="305326" cy="205925"/>
            </a:xfrm>
            <a:custGeom>
              <a:avLst/>
              <a:gdLst/>
              <a:ahLst/>
              <a:cxnLst/>
              <a:rect l="l" t="t" r="r" b="b"/>
              <a:pathLst>
                <a:path w="14142" h="9538" extrusionOk="0">
                  <a:moveTo>
                    <a:pt x="1" y="1"/>
                  </a:moveTo>
                  <a:lnTo>
                    <a:pt x="1" y="9537"/>
                  </a:lnTo>
                  <a:lnTo>
                    <a:pt x="14141" y="9537"/>
                  </a:lnTo>
                  <a:lnTo>
                    <a:pt x="14141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653;p24">
              <a:extLst>
                <a:ext uri="{FF2B5EF4-FFF2-40B4-BE49-F238E27FC236}">
                  <a16:creationId xmlns:a16="http://schemas.microsoft.com/office/drawing/2014/main" id="{34D659E9-AF43-438D-B622-3AF4029EBF92}"/>
                </a:ext>
              </a:extLst>
            </p:cNvPr>
            <p:cNvSpPr/>
            <p:nvPr/>
          </p:nvSpPr>
          <p:spPr>
            <a:xfrm>
              <a:off x="5205957" y="3291469"/>
              <a:ext cx="778384" cy="437435"/>
            </a:xfrm>
            <a:custGeom>
              <a:avLst/>
              <a:gdLst/>
              <a:ahLst/>
              <a:cxnLst/>
              <a:rect l="l" t="t" r="r" b="b"/>
              <a:pathLst>
                <a:path w="36053" h="20261" extrusionOk="0">
                  <a:moveTo>
                    <a:pt x="1" y="1"/>
                  </a:moveTo>
                  <a:lnTo>
                    <a:pt x="1" y="8986"/>
                  </a:lnTo>
                  <a:cubicBezTo>
                    <a:pt x="1" y="15215"/>
                    <a:pt x="5043" y="20260"/>
                    <a:pt x="11272" y="20260"/>
                  </a:cubicBezTo>
                  <a:lnTo>
                    <a:pt x="24778" y="20260"/>
                  </a:lnTo>
                  <a:cubicBezTo>
                    <a:pt x="31007" y="20260"/>
                    <a:pt x="36052" y="15215"/>
                    <a:pt x="36052" y="8986"/>
                  </a:cubicBezTo>
                  <a:lnTo>
                    <a:pt x="36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654;p24">
              <a:extLst>
                <a:ext uri="{FF2B5EF4-FFF2-40B4-BE49-F238E27FC236}">
                  <a16:creationId xmlns:a16="http://schemas.microsoft.com/office/drawing/2014/main" id="{CBA8DC1F-E8FB-39EF-FEE8-9F0A64FADD11}"/>
                </a:ext>
              </a:extLst>
            </p:cNvPr>
            <p:cNvSpPr/>
            <p:nvPr/>
          </p:nvSpPr>
          <p:spPr>
            <a:xfrm>
              <a:off x="4191300" y="1991226"/>
              <a:ext cx="730195" cy="1194920"/>
            </a:xfrm>
            <a:custGeom>
              <a:avLst/>
              <a:gdLst/>
              <a:ahLst/>
              <a:cxnLst/>
              <a:rect l="l" t="t" r="r" b="b"/>
              <a:pathLst>
                <a:path w="33821" h="55346" extrusionOk="0">
                  <a:moveTo>
                    <a:pt x="27673" y="1"/>
                  </a:moveTo>
                  <a:cubicBezTo>
                    <a:pt x="12433" y="1"/>
                    <a:pt x="1" y="12404"/>
                    <a:pt x="1" y="27673"/>
                  </a:cubicBezTo>
                  <a:cubicBezTo>
                    <a:pt x="1" y="42914"/>
                    <a:pt x="12433" y="55345"/>
                    <a:pt x="27673" y="55345"/>
                  </a:cubicBezTo>
                  <a:lnTo>
                    <a:pt x="33821" y="55345"/>
                  </a:lnTo>
                  <a:lnTo>
                    <a:pt x="33821" y="47930"/>
                  </a:lnTo>
                  <a:lnTo>
                    <a:pt x="27673" y="47930"/>
                  </a:lnTo>
                  <a:cubicBezTo>
                    <a:pt x="16512" y="47930"/>
                    <a:pt x="7416" y="38835"/>
                    <a:pt x="7416" y="27673"/>
                  </a:cubicBezTo>
                  <a:cubicBezTo>
                    <a:pt x="7416" y="16483"/>
                    <a:pt x="16512" y="7414"/>
                    <a:pt x="27673" y="7414"/>
                  </a:cubicBezTo>
                  <a:lnTo>
                    <a:pt x="33821" y="7414"/>
                  </a:lnTo>
                  <a:lnTo>
                    <a:pt x="33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655;p24">
              <a:extLst>
                <a:ext uri="{FF2B5EF4-FFF2-40B4-BE49-F238E27FC236}">
                  <a16:creationId xmlns:a16="http://schemas.microsoft.com/office/drawing/2014/main" id="{1200ABB7-8BDE-7FAF-9B4C-D672781946EF}"/>
                </a:ext>
              </a:extLst>
            </p:cNvPr>
            <p:cNvSpPr/>
            <p:nvPr/>
          </p:nvSpPr>
          <p:spPr>
            <a:xfrm>
              <a:off x="6256259" y="1991226"/>
              <a:ext cx="729591" cy="1194920"/>
            </a:xfrm>
            <a:custGeom>
              <a:avLst/>
              <a:gdLst/>
              <a:ahLst/>
              <a:cxnLst/>
              <a:rect l="l" t="t" r="r" b="b"/>
              <a:pathLst>
                <a:path w="33793" h="55346" extrusionOk="0">
                  <a:moveTo>
                    <a:pt x="1" y="1"/>
                  </a:moveTo>
                  <a:lnTo>
                    <a:pt x="1" y="7414"/>
                  </a:lnTo>
                  <a:lnTo>
                    <a:pt x="6120" y="7414"/>
                  </a:lnTo>
                  <a:cubicBezTo>
                    <a:pt x="17284" y="7414"/>
                    <a:pt x="26379" y="16483"/>
                    <a:pt x="26379" y="27673"/>
                  </a:cubicBezTo>
                  <a:cubicBezTo>
                    <a:pt x="26379" y="38835"/>
                    <a:pt x="17284" y="47930"/>
                    <a:pt x="6120" y="47930"/>
                  </a:cubicBezTo>
                  <a:lnTo>
                    <a:pt x="1" y="47930"/>
                  </a:lnTo>
                  <a:lnTo>
                    <a:pt x="1" y="55345"/>
                  </a:lnTo>
                  <a:lnTo>
                    <a:pt x="6120" y="55345"/>
                  </a:lnTo>
                  <a:cubicBezTo>
                    <a:pt x="21389" y="55345"/>
                    <a:pt x="33792" y="42914"/>
                    <a:pt x="33792" y="27673"/>
                  </a:cubicBezTo>
                  <a:cubicBezTo>
                    <a:pt x="33792" y="12404"/>
                    <a:pt x="21389" y="1"/>
                    <a:pt x="6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656;p24">
              <a:extLst>
                <a:ext uri="{FF2B5EF4-FFF2-40B4-BE49-F238E27FC236}">
                  <a16:creationId xmlns:a16="http://schemas.microsoft.com/office/drawing/2014/main" id="{69C9B94C-0DE0-E1C0-4C3F-F7AE9B485AE8}"/>
                </a:ext>
              </a:extLst>
            </p:cNvPr>
            <p:cNvSpPr/>
            <p:nvPr/>
          </p:nvSpPr>
          <p:spPr>
            <a:xfrm>
              <a:off x="4688794" y="1882300"/>
              <a:ext cx="1795381" cy="1722774"/>
            </a:xfrm>
            <a:custGeom>
              <a:avLst/>
              <a:gdLst/>
              <a:ahLst/>
              <a:cxnLst/>
              <a:rect l="l" t="t" r="r" b="b"/>
              <a:pathLst>
                <a:path w="83158" h="79795" extrusionOk="0">
                  <a:moveTo>
                    <a:pt x="1" y="1"/>
                  </a:moveTo>
                  <a:lnTo>
                    <a:pt x="1" y="38202"/>
                  </a:lnTo>
                  <a:cubicBezTo>
                    <a:pt x="1" y="61162"/>
                    <a:pt x="18607" y="79794"/>
                    <a:pt x="41565" y="79794"/>
                  </a:cubicBezTo>
                  <a:cubicBezTo>
                    <a:pt x="64552" y="79794"/>
                    <a:pt x="83157" y="61162"/>
                    <a:pt x="83157" y="38202"/>
                  </a:cubicBezTo>
                  <a:lnTo>
                    <a:pt x="8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657;p24">
              <a:extLst>
                <a:ext uri="{FF2B5EF4-FFF2-40B4-BE49-F238E27FC236}">
                  <a16:creationId xmlns:a16="http://schemas.microsoft.com/office/drawing/2014/main" id="{5CF43AD1-71DB-C853-C0E1-9E8D74704C59}"/>
                </a:ext>
              </a:extLst>
            </p:cNvPr>
            <p:cNvSpPr/>
            <p:nvPr/>
          </p:nvSpPr>
          <p:spPr>
            <a:xfrm>
              <a:off x="4594788" y="1704975"/>
              <a:ext cx="1983409" cy="177340"/>
            </a:xfrm>
            <a:custGeom>
              <a:avLst/>
              <a:gdLst/>
              <a:ahLst/>
              <a:cxnLst/>
              <a:rect l="l" t="t" r="r" b="b"/>
              <a:pathLst>
                <a:path w="91867" h="8214" extrusionOk="0">
                  <a:moveTo>
                    <a:pt x="4079" y="0"/>
                  </a:moveTo>
                  <a:cubicBezTo>
                    <a:pt x="1819" y="0"/>
                    <a:pt x="0" y="1848"/>
                    <a:pt x="0" y="4108"/>
                  </a:cubicBezTo>
                  <a:cubicBezTo>
                    <a:pt x="0" y="6368"/>
                    <a:pt x="1819" y="8214"/>
                    <a:pt x="4079" y="8214"/>
                  </a:cubicBezTo>
                  <a:lnTo>
                    <a:pt x="87758" y="8214"/>
                  </a:lnTo>
                  <a:cubicBezTo>
                    <a:pt x="90047" y="8214"/>
                    <a:pt x="91866" y="6368"/>
                    <a:pt x="91866" y="4108"/>
                  </a:cubicBezTo>
                  <a:cubicBezTo>
                    <a:pt x="91866" y="1848"/>
                    <a:pt x="90047" y="0"/>
                    <a:pt x="87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658;p24">
              <a:extLst>
                <a:ext uri="{FF2B5EF4-FFF2-40B4-BE49-F238E27FC236}">
                  <a16:creationId xmlns:a16="http://schemas.microsoft.com/office/drawing/2014/main" id="{070E6C8C-8A8D-E19D-B5DE-AE1178A91193}"/>
                </a:ext>
              </a:extLst>
            </p:cNvPr>
            <p:cNvSpPr/>
            <p:nvPr/>
          </p:nvSpPr>
          <p:spPr>
            <a:xfrm>
              <a:off x="4688794" y="1882300"/>
              <a:ext cx="1795381" cy="91671"/>
            </a:xfrm>
            <a:custGeom>
              <a:avLst/>
              <a:gdLst/>
              <a:ahLst/>
              <a:cxnLst/>
              <a:rect l="l" t="t" r="r" b="b"/>
              <a:pathLst>
                <a:path w="83158" h="4246" extrusionOk="0">
                  <a:moveTo>
                    <a:pt x="1" y="1"/>
                  </a:moveTo>
                  <a:lnTo>
                    <a:pt x="1" y="4245"/>
                  </a:lnTo>
                  <a:lnTo>
                    <a:pt x="83157" y="4245"/>
                  </a:lnTo>
                  <a:lnTo>
                    <a:pt x="83157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659;p24">
              <a:extLst>
                <a:ext uri="{FF2B5EF4-FFF2-40B4-BE49-F238E27FC236}">
                  <a16:creationId xmlns:a16="http://schemas.microsoft.com/office/drawing/2014/main" id="{67D11862-9951-9CD4-A170-738FE0670EA4}"/>
                </a:ext>
              </a:extLst>
            </p:cNvPr>
            <p:cNvSpPr/>
            <p:nvPr/>
          </p:nvSpPr>
          <p:spPr>
            <a:xfrm>
              <a:off x="4803052" y="2045981"/>
              <a:ext cx="327931" cy="564147"/>
            </a:xfrm>
            <a:custGeom>
              <a:avLst/>
              <a:gdLst/>
              <a:ahLst/>
              <a:cxnLst/>
              <a:rect l="l" t="t" r="r" b="b"/>
              <a:pathLst>
                <a:path w="15189" h="26130" extrusionOk="0">
                  <a:moveTo>
                    <a:pt x="7608" y="0"/>
                  </a:moveTo>
                  <a:cubicBezTo>
                    <a:pt x="3419" y="0"/>
                    <a:pt x="1" y="3418"/>
                    <a:pt x="1" y="7607"/>
                  </a:cubicBezTo>
                  <a:lnTo>
                    <a:pt x="1" y="18549"/>
                  </a:lnTo>
                  <a:cubicBezTo>
                    <a:pt x="1" y="22738"/>
                    <a:pt x="3419" y="26129"/>
                    <a:pt x="7608" y="26129"/>
                  </a:cubicBezTo>
                  <a:cubicBezTo>
                    <a:pt x="11797" y="26129"/>
                    <a:pt x="15189" y="22738"/>
                    <a:pt x="15189" y="18549"/>
                  </a:cubicBezTo>
                  <a:lnTo>
                    <a:pt x="15189" y="7607"/>
                  </a:lnTo>
                  <a:cubicBezTo>
                    <a:pt x="15189" y="3418"/>
                    <a:pt x="11797" y="0"/>
                    <a:pt x="7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660;p24">
              <a:extLst>
                <a:ext uri="{FF2B5EF4-FFF2-40B4-BE49-F238E27FC236}">
                  <a16:creationId xmlns:a16="http://schemas.microsoft.com/office/drawing/2014/main" id="{5B71A458-572E-C80C-91C8-FFE1BB4C3060}"/>
                </a:ext>
              </a:extLst>
            </p:cNvPr>
            <p:cNvSpPr/>
            <p:nvPr/>
          </p:nvSpPr>
          <p:spPr>
            <a:xfrm>
              <a:off x="4921499" y="2793412"/>
              <a:ext cx="244010" cy="243989"/>
            </a:xfrm>
            <a:custGeom>
              <a:avLst/>
              <a:gdLst/>
              <a:ahLst/>
              <a:cxnLst/>
              <a:rect l="l" t="t" r="r" b="b"/>
              <a:pathLst>
                <a:path w="11302" h="11301" extrusionOk="0">
                  <a:moveTo>
                    <a:pt x="5650" y="0"/>
                  </a:moveTo>
                  <a:cubicBezTo>
                    <a:pt x="2537" y="0"/>
                    <a:pt x="1" y="2536"/>
                    <a:pt x="1" y="5650"/>
                  </a:cubicBezTo>
                  <a:cubicBezTo>
                    <a:pt x="1" y="8765"/>
                    <a:pt x="2537" y="11301"/>
                    <a:pt x="5650" y="11301"/>
                  </a:cubicBezTo>
                  <a:cubicBezTo>
                    <a:pt x="8766" y="11301"/>
                    <a:pt x="11301" y="8765"/>
                    <a:pt x="11301" y="5650"/>
                  </a:cubicBezTo>
                  <a:cubicBezTo>
                    <a:pt x="11301" y="2536"/>
                    <a:pt x="8766" y="0"/>
                    <a:pt x="5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661;p24">
              <a:extLst>
                <a:ext uri="{FF2B5EF4-FFF2-40B4-BE49-F238E27FC236}">
                  <a16:creationId xmlns:a16="http://schemas.microsoft.com/office/drawing/2014/main" id="{29C9A708-E5BA-A4E5-B6FB-F9EF221E1A14}"/>
                </a:ext>
              </a:extLst>
            </p:cNvPr>
            <p:cNvSpPr/>
            <p:nvPr/>
          </p:nvSpPr>
          <p:spPr>
            <a:xfrm>
              <a:off x="4906040" y="4565587"/>
              <a:ext cx="1360904" cy="164257"/>
            </a:xfrm>
            <a:custGeom>
              <a:avLst/>
              <a:gdLst/>
              <a:ahLst/>
              <a:cxnLst/>
              <a:rect l="l" t="t" r="r" b="b"/>
              <a:pathLst>
                <a:path w="63034" h="7608" extrusionOk="0">
                  <a:moveTo>
                    <a:pt x="3804" y="1"/>
                  </a:moveTo>
                  <a:cubicBezTo>
                    <a:pt x="1709" y="1"/>
                    <a:pt x="0" y="1710"/>
                    <a:pt x="0" y="3804"/>
                  </a:cubicBezTo>
                  <a:cubicBezTo>
                    <a:pt x="0" y="5899"/>
                    <a:pt x="1709" y="7608"/>
                    <a:pt x="3804" y="7608"/>
                  </a:cubicBezTo>
                  <a:lnTo>
                    <a:pt x="59230" y="7608"/>
                  </a:lnTo>
                  <a:cubicBezTo>
                    <a:pt x="61325" y="7608"/>
                    <a:pt x="63034" y="5899"/>
                    <a:pt x="63034" y="3804"/>
                  </a:cubicBezTo>
                  <a:cubicBezTo>
                    <a:pt x="63034" y="1710"/>
                    <a:pt x="61325" y="1"/>
                    <a:pt x="59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65;p24">
            <a:extLst>
              <a:ext uri="{FF2B5EF4-FFF2-40B4-BE49-F238E27FC236}">
                <a16:creationId xmlns:a16="http://schemas.microsoft.com/office/drawing/2014/main" id="{A01C48AE-D6FA-2EA0-66DA-61CEFEF8A2D7}"/>
              </a:ext>
            </a:extLst>
          </p:cNvPr>
          <p:cNvGrpSpPr/>
          <p:nvPr/>
        </p:nvGrpSpPr>
        <p:grpSpPr>
          <a:xfrm>
            <a:off x="347249" y="1353588"/>
            <a:ext cx="570400" cy="570400"/>
            <a:chOff x="2304025" y="2830478"/>
            <a:chExt cx="427800" cy="427800"/>
          </a:xfrm>
        </p:grpSpPr>
        <p:sp>
          <p:nvSpPr>
            <p:cNvPr id="17" name="Google Shape;666;p24">
              <a:extLst>
                <a:ext uri="{FF2B5EF4-FFF2-40B4-BE49-F238E27FC236}">
                  <a16:creationId xmlns:a16="http://schemas.microsoft.com/office/drawing/2014/main" id="{A712F4E7-4FD1-89FA-B36B-9CD6EEE7A482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8" name="Google Shape;667;p24">
              <a:extLst>
                <a:ext uri="{FF2B5EF4-FFF2-40B4-BE49-F238E27FC236}">
                  <a16:creationId xmlns:a16="http://schemas.microsoft.com/office/drawing/2014/main" id="{CF8CB3B6-B29A-5842-AF94-11F95851BEB0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19" name="Google Shape;668;p24">
                <a:extLst>
                  <a:ext uri="{FF2B5EF4-FFF2-40B4-BE49-F238E27FC236}">
                    <a16:creationId xmlns:a16="http://schemas.microsoft.com/office/drawing/2014/main" id="{2586BEB1-9CE9-5AF6-BA26-D6D2234F0F37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669;p24">
                <a:extLst>
                  <a:ext uri="{FF2B5EF4-FFF2-40B4-BE49-F238E27FC236}">
                    <a16:creationId xmlns:a16="http://schemas.microsoft.com/office/drawing/2014/main" id="{E9DF0D4C-21B4-E693-85A2-6B88F365FCB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1" name="Google Shape;670;p24">
            <a:extLst>
              <a:ext uri="{FF2B5EF4-FFF2-40B4-BE49-F238E27FC236}">
                <a16:creationId xmlns:a16="http://schemas.microsoft.com/office/drawing/2014/main" id="{B56FC531-288F-05A4-7654-47EC9AE1A727}"/>
              </a:ext>
            </a:extLst>
          </p:cNvPr>
          <p:cNvCxnSpPr>
            <a:cxnSpLocks/>
          </p:cNvCxnSpPr>
          <p:nvPr/>
        </p:nvCxnSpPr>
        <p:spPr>
          <a:xfrm flipV="1">
            <a:off x="1029034" y="1277677"/>
            <a:ext cx="2036284" cy="35106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2" name="Google Shape;671;p24">
            <a:extLst>
              <a:ext uri="{FF2B5EF4-FFF2-40B4-BE49-F238E27FC236}">
                <a16:creationId xmlns:a16="http://schemas.microsoft.com/office/drawing/2014/main" id="{7C7E2D45-40F3-3C68-33AE-B8A65AA76667}"/>
              </a:ext>
            </a:extLst>
          </p:cNvPr>
          <p:cNvGrpSpPr/>
          <p:nvPr/>
        </p:nvGrpSpPr>
        <p:grpSpPr>
          <a:xfrm>
            <a:off x="133648" y="7039"/>
            <a:ext cx="912271" cy="1062660"/>
            <a:chOff x="5575400" y="3073525"/>
            <a:chExt cx="1225950" cy="1428050"/>
          </a:xfrm>
        </p:grpSpPr>
        <p:sp>
          <p:nvSpPr>
            <p:cNvPr id="23" name="Google Shape;672;p24">
              <a:extLst>
                <a:ext uri="{FF2B5EF4-FFF2-40B4-BE49-F238E27FC236}">
                  <a16:creationId xmlns:a16="http://schemas.microsoft.com/office/drawing/2014/main" id="{A183AB67-E7D4-C65E-FB6D-E2AA1B2A22CB}"/>
                </a:ext>
              </a:extLst>
            </p:cNvPr>
            <p:cNvSpPr/>
            <p:nvPr/>
          </p:nvSpPr>
          <p:spPr>
            <a:xfrm>
              <a:off x="5669650" y="3369500"/>
              <a:ext cx="581250" cy="581250"/>
            </a:xfrm>
            <a:custGeom>
              <a:avLst/>
              <a:gdLst/>
              <a:ahLst/>
              <a:cxnLst/>
              <a:rect l="l" t="t" r="r" b="b"/>
              <a:pathLst>
                <a:path w="23250" h="23250" extrusionOk="0">
                  <a:moveTo>
                    <a:pt x="3676" y="1"/>
                  </a:moveTo>
                  <a:lnTo>
                    <a:pt x="1" y="3692"/>
                  </a:lnTo>
                  <a:lnTo>
                    <a:pt x="19558" y="23250"/>
                  </a:lnTo>
                  <a:lnTo>
                    <a:pt x="23250" y="1957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673;p24">
              <a:extLst>
                <a:ext uri="{FF2B5EF4-FFF2-40B4-BE49-F238E27FC236}">
                  <a16:creationId xmlns:a16="http://schemas.microsoft.com/office/drawing/2014/main" id="{5B0EF155-E84E-07DA-5780-77837B3AE22A}"/>
                </a:ext>
              </a:extLst>
            </p:cNvPr>
            <p:cNvSpPr/>
            <p:nvPr/>
          </p:nvSpPr>
          <p:spPr>
            <a:xfrm>
              <a:off x="6167800" y="3123050"/>
              <a:ext cx="130250" cy="770175"/>
            </a:xfrm>
            <a:custGeom>
              <a:avLst/>
              <a:gdLst/>
              <a:ahLst/>
              <a:cxnLst/>
              <a:rect l="l" t="t" r="r" b="b"/>
              <a:pathLst>
                <a:path w="5210" h="30807" extrusionOk="0">
                  <a:moveTo>
                    <a:pt x="0" y="1"/>
                  </a:moveTo>
                  <a:lnTo>
                    <a:pt x="0" y="30807"/>
                  </a:lnTo>
                  <a:lnTo>
                    <a:pt x="5209" y="30807"/>
                  </a:lnTo>
                  <a:lnTo>
                    <a:pt x="5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674;p24">
              <a:extLst>
                <a:ext uri="{FF2B5EF4-FFF2-40B4-BE49-F238E27FC236}">
                  <a16:creationId xmlns:a16="http://schemas.microsoft.com/office/drawing/2014/main" id="{10FB62B6-281B-BF4D-5084-4D92D8459553}"/>
                </a:ext>
              </a:extLst>
            </p:cNvPr>
            <p:cNvSpPr/>
            <p:nvPr/>
          </p:nvSpPr>
          <p:spPr>
            <a:xfrm>
              <a:off x="6049950" y="3303200"/>
              <a:ext cx="366325" cy="310425"/>
            </a:xfrm>
            <a:custGeom>
              <a:avLst/>
              <a:gdLst/>
              <a:ahLst/>
              <a:cxnLst/>
              <a:rect l="l" t="t" r="r" b="b"/>
              <a:pathLst>
                <a:path w="14653" h="12417" extrusionOk="0">
                  <a:moveTo>
                    <a:pt x="113" y="0"/>
                  </a:moveTo>
                  <a:cubicBezTo>
                    <a:pt x="49" y="0"/>
                    <a:pt x="0" y="49"/>
                    <a:pt x="0" y="113"/>
                  </a:cubicBezTo>
                  <a:lnTo>
                    <a:pt x="0" y="12304"/>
                  </a:lnTo>
                  <a:cubicBezTo>
                    <a:pt x="0" y="12367"/>
                    <a:pt x="49" y="12416"/>
                    <a:pt x="113" y="12416"/>
                  </a:cubicBezTo>
                  <a:lnTo>
                    <a:pt x="14540" y="12416"/>
                  </a:lnTo>
                  <a:cubicBezTo>
                    <a:pt x="14589" y="12416"/>
                    <a:pt x="14653" y="12367"/>
                    <a:pt x="14653" y="12304"/>
                  </a:cubicBezTo>
                  <a:lnTo>
                    <a:pt x="14653" y="113"/>
                  </a:lnTo>
                  <a:cubicBezTo>
                    <a:pt x="14653" y="49"/>
                    <a:pt x="1458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675;p24">
              <a:extLst>
                <a:ext uri="{FF2B5EF4-FFF2-40B4-BE49-F238E27FC236}">
                  <a16:creationId xmlns:a16="http://schemas.microsoft.com/office/drawing/2014/main" id="{A1263CA6-BA79-7E2F-79B3-AB54123C1506}"/>
                </a:ext>
              </a:extLst>
            </p:cNvPr>
            <p:cNvSpPr/>
            <p:nvPr/>
          </p:nvSpPr>
          <p:spPr>
            <a:xfrm>
              <a:off x="5664475" y="3364725"/>
              <a:ext cx="1136875" cy="1136850"/>
            </a:xfrm>
            <a:custGeom>
              <a:avLst/>
              <a:gdLst/>
              <a:ahLst/>
              <a:cxnLst/>
              <a:rect l="l" t="t" r="r" b="b"/>
              <a:pathLst>
                <a:path w="45475" h="45474" extrusionOk="0">
                  <a:moveTo>
                    <a:pt x="22737" y="0"/>
                  </a:moveTo>
                  <a:cubicBezTo>
                    <a:pt x="10178" y="0"/>
                    <a:pt x="1" y="10179"/>
                    <a:pt x="1" y="22738"/>
                  </a:cubicBezTo>
                  <a:cubicBezTo>
                    <a:pt x="1" y="35296"/>
                    <a:pt x="10178" y="45474"/>
                    <a:pt x="22737" y="45474"/>
                  </a:cubicBezTo>
                  <a:cubicBezTo>
                    <a:pt x="35296" y="45474"/>
                    <a:pt x="45475" y="35296"/>
                    <a:pt x="45475" y="22738"/>
                  </a:cubicBezTo>
                  <a:cubicBezTo>
                    <a:pt x="45475" y="10179"/>
                    <a:pt x="35296" y="0"/>
                    <a:pt x="2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676;p24">
              <a:extLst>
                <a:ext uri="{FF2B5EF4-FFF2-40B4-BE49-F238E27FC236}">
                  <a16:creationId xmlns:a16="http://schemas.microsoft.com/office/drawing/2014/main" id="{C0A7DEB8-B0DD-DCE6-7FEF-D244A1F6AD76}"/>
                </a:ext>
              </a:extLst>
            </p:cNvPr>
            <p:cNvSpPr/>
            <p:nvPr/>
          </p:nvSpPr>
          <p:spPr>
            <a:xfrm>
              <a:off x="5810275" y="3510125"/>
              <a:ext cx="845250" cy="845675"/>
            </a:xfrm>
            <a:custGeom>
              <a:avLst/>
              <a:gdLst/>
              <a:ahLst/>
              <a:cxnLst/>
              <a:rect l="l" t="t" r="r" b="b"/>
              <a:pathLst>
                <a:path w="33810" h="33827" extrusionOk="0">
                  <a:moveTo>
                    <a:pt x="16905" y="0"/>
                  </a:moveTo>
                  <a:cubicBezTo>
                    <a:pt x="7574" y="0"/>
                    <a:pt x="0" y="7574"/>
                    <a:pt x="0" y="16922"/>
                  </a:cubicBezTo>
                  <a:cubicBezTo>
                    <a:pt x="0" y="26253"/>
                    <a:pt x="7574" y="33826"/>
                    <a:pt x="16905" y="33826"/>
                  </a:cubicBezTo>
                  <a:cubicBezTo>
                    <a:pt x="26253" y="33826"/>
                    <a:pt x="33810" y="26253"/>
                    <a:pt x="33810" y="16922"/>
                  </a:cubicBezTo>
                  <a:cubicBezTo>
                    <a:pt x="33810" y="7574"/>
                    <a:pt x="26253" y="0"/>
                    <a:pt x="16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677;p24">
              <a:extLst>
                <a:ext uri="{FF2B5EF4-FFF2-40B4-BE49-F238E27FC236}">
                  <a16:creationId xmlns:a16="http://schemas.microsoft.com/office/drawing/2014/main" id="{9E9D1D0B-E102-70F7-3569-B90009255A34}"/>
                </a:ext>
              </a:extLst>
            </p:cNvPr>
            <p:cNvSpPr/>
            <p:nvPr/>
          </p:nvSpPr>
          <p:spPr>
            <a:xfrm>
              <a:off x="6074700" y="3073525"/>
              <a:ext cx="316800" cy="136650"/>
            </a:xfrm>
            <a:custGeom>
              <a:avLst/>
              <a:gdLst/>
              <a:ahLst/>
              <a:cxnLst/>
              <a:rect l="l" t="t" r="r" b="b"/>
              <a:pathLst>
                <a:path w="12672" h="5466" extrusionOk="0">
                  <a:moveTo>
                    <a:pt x="17" y="1"/>
                  </a:moveTo>
                  <a:cubicBezTo>
                    <a:pt x="1" y="1"/>
                    <a:pt x="1" y="1"/>
                    <a:pt x="1" y="16"/>
                  </a:cubicBezTo>
                  <a:lnTo>
                    <a:pt x="1" y="5449"/>
                  </a:lnTo>
                  <a:cubicBezTo>
                    <a:pt x="1" y="5449"/>
                    <a:pt x="1" y="5465"/>
                    <a:pt x="17" y="5465"/>
                  </a:cubicBezTo>
                  <a:lnTo>
                    <a:pt x="12655" y="5465"/>
                  </a:lnTo>
                  <a:lnTo>
                    <a:pt x="12672" y="5449"/>
                  </a:lnTo>
                  <a:lnTo>
                    <a:pt x="12672" y="16"/>
                  </a:lnTo>
                  <a:cubicBezTo>
                    <a:pt x="12672" y="1"/>
                    <a:pt x="12655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678;p24">
              <a:extLst>
                <a:ext uri="{FF2B5EF4-FFF2-40B4-BE49-F238E27FC236}">
                  <a16:creationId xmlns:a16="http://schemas.microsoft.com/office/drawing/2014/main" id="{E780B9BA-625C-AE8A-CCC3-99D3F6E895EC}"/>
                </a:ext>
              </a:extLst>
            </p:cNvPr>
            <p:cNvSpPr/>
            <p:nvPr/>
          </p:nvSpPr>
          <p:spPr>
            <a:xfrm>
              <a:off x="6544450" y="3924375"/>
              <a:ext cx="86725" cy="17600"/>
            </a:xfrm>
            <a:custGeom>
              <a:avLst/>
              <a:gdLst/>
              <a:ahLst/>
              <a:cxnLst/>
              <a:rect l="l" t="t" r="r" b="b"/>
              <a:pathLst>
                <a:path w="3469" h="704" extrusionOk="0">
                  <a:moveTo>
                    <a:pt x="352" y="0"/>
                  </a:moveTo>
                  <a:cubicBezTo>
                    <a:pt x="145" y="0"/>
                    <a:pt x="1" y="160"/>
                    <a:pt x="1" y="352"/>
                  </a:cubicBezTo>
                  <a:cubicBezTo>
                    <a:pt x="1" y="543"/>
                    <a:pt x="145" y="703"/>
                    <a:pt x="352" y="703"/>
                  </a:cubicBezTo>
                  <a:lnTo>
                    <a:pt x="3117" y="703"/>
                  </a:lnTo>
                  <a:cubicBezTo>
                    <a:pt x="3309" y="703"/>
                    <a:pt x="3469" y="543"/>
                    <a:pt x="3469" y="352"/>
                  </a:cubicBezTo>
                  <a:cubicBezTo>
                    <a:pt x="3469" y="160"/>
                    <a:pt x="330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679;p24">
              <a:extLst>
                <a:ext uri="{FF2B5EF4-FFF2-40B4-BE49-F238E27FC236}">
                  <a16:creationId xmlns:a16="http://schemas.microsoft.com/office/drawing/2014/main" id="{FC69159E-B17B-372C-7A5C-9EE1BB4C90F3}"/>
                </a:ext>
              </a:extLst>
            </p:cNvPr>
            <p:cNvSpPr/>
            <p:nvPr/>
          </p:nvSpPr>
          <p:spPr>
            <a:xfrm>
              <a:off x="6500150" y="3729475"/>
              <a:ext cx="79900" cy="52300"/>
            </a:xfrm>
            <a:custGeom>
              <a:avLst/>
              <a:gdLst/>
              <a:ahLst/>
              <a:cxnLst/>
              <a:rect l="l" t="t" r="r" b="b"/>
              <a:pathLst>
                <a:path w="3196" h="2092" extrusionOk="0">
                  <a:moveTo>
                    <a:pt x="2794" y="1"/>
                  </a:moveTo>
                  <a:cubicBezTo>
                    <a:pt x="2736" y="1"/>
                    <a:pt x="2677" y="15"/>
                    <a:pt x="2620" y="46"/>
                  </a:cubicBezTo>
                  <a:lnTo>
                    <a:pt x="224" y="1437"/>
                  </a:lnTo>
                  <a:cubicBezTo>
                    <a:pt x="64" y="1533"/>
                    <a:pt x="0" y="1756"/>
                    <a:pt x="96" y="1916"/>
                  </a:cubicBezTo>
                  <a:cubicBezTo>
                    <a:pt x="160" y="2027"/>
                    <a:pt x="288" y="2091"/>
                    <a:pt x="399" y="2091"/>
                  </a:cubicBezTo>
                  <a:cubicBezTo>
                    <a:pt x="463" y="2091"/>
                    <a:pt x="527" y="2076"/>
                    <a:pt x="575" y="2044"/>
                  </a:cubicBezTo>
                  <a:lnTo>
                    <a:pt x="2972" y="653"/>
                  </a:lnTo>
                  <a:cubicBezTo>
                    <a:pt x="3147" y="557"/>
                    <a:pt x="3196" y="350"/>
                    <a:pt x="3100" y="174"/>
                  </a:cubicBezTo>
                  <a:cubicBezTo>
                    <a:pt x="3035" y="65"/>
                    <a:pt x="2918" y="1"/>
                    <a:pt x="2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680;p24">
              <a:extLst>
                <a:ext uri="{FF2B5EF4-FFF2-40B4-BE49-F238E27FC236}">
                  <a16:creationId xmlns:a16="http://schemas.microsoft.com/office/drawing/2014/main" id="{592D5217-4330-AA9C-893C-60D672D0AF5A}"/>
                </a:ext>
              </a:extLst>
            </p:cNvPr>
            <p:cNvSpPr/>
            <p:nvPr/>
          </p:nvSpPr>
          <p:spPr>
            <a:xfrm>
              <a:off x="6383075" y="358720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1778" y="0"/>
                  </a:moveTo>
                  <a:cubicBezTo>
                    <a:pt x="1663" y="0"/>
                    <a:pt x="1551" y="61"/>
                    <a:pt x="1487" y="177"/>
                  </a:cubicBezTo>
                  <a:lnTo>
                    <a:pt x="97" y="2573"/>
                  </a:lnTo>
                  <a:cubicBezTo>
                    <a:pt x="1" y="2733"/>
                    <a:pt x="49" y="2957"/>
                    <a:pt x="225" y="3053"/>
                  </a:cubicBezTo>
                  <a:cubicBezTo>
                    <a:pt x="273" y="3085"/>
                    <a:pt x="337" y="3101"/>
                    <a:pt x="401" y="3101"/>
                  </a:cubicBezTo>
                  <a:cubicBezTo>
                    <a:pt x="512" y="3101"/>
                    <a:pt x="640" y="3037"/>
                    <a:pt x="704" y="2925"/>
                  </a:cubicBezTo>
                  <a:lnTo>
                    <a:pt x="2095" y="528"/>
                  </a:lnTo>
                  <a:cubicBezTo>
                    <a:pt x="2190" y="353"/>
                    <a:pt x="2127" y="145"/>
                    <a:pt x="1950" y="49"/>
                  </a:cubicBezTo>
                  <a:cubicBezTo>
                    <a:pt x="1896" y="16"/>
                    <a:pt x="1836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681;p24">
              <a:extLst>
                <a:ext uri="{FF2B5EF4-FFF2-40B4-BE49-F238E27FC236}">
                  <a16:creationId xmlns:a16="http://schemas.microsoft.com/office/drawing/2014/main" id="{0E9D028C-E082-4208-9F6C-51039EEF15A7}"/>
                </a:ext>
              </a:extLst>
            </p:cNvPr>
            <p:cNvSpPr/>
            <p:nvPr/>
          </p:nvSpPr>
          <p:spPr>
            <a:xfrm>
              <a:off x="6224100" y="3534875"/>
              <a:ext cx="17600" cy="86725"/>
            </a:xfrm>
            <a:custGeom>
              <a:avLst/>
              <a:gdLst/>
              <a:ahLst/>
              <a:cxnLst/>
              <a:rect l="l" t="t" r="r" b="b"/>
              <a:pathLst>
                <a:path w="704" h="3469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17"/>
                  </a:lnTo>
                  <a:cubicBezTo>
                    <a:pt x="1" y="3324"/>
                    <a:pt x="160" y="3469"/>
                    <a:pt x="352" y="3469"/>
                  </a:cubicBezTo>
                  <a:cubicBezTo>
                    <a:pt x="544" y="3469"/>
                    <a:pt x="704" y="3324"/>
                    <a:pt x="704" y="3117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682;p24">
              <a:extLst>
                <a:ext uri="{FF2B5EF4-FFF2-40B4-BE49-F238E27FC236}">
                  <a16:creationId xmlns:a16="http://schemas.microsoft.com/office/drawing/2014/main" id="{AB0FB0AE-E8A8-AF8F-7B2F-BC42A46FD790}"/>
                </a:ext>
              </a:extLst>
            </p:cNvPr>
            <p:cNvSpPr/>
            <p:nvPr/>
          </p:nvSpPr>
          <p:spPr>
            <a:xfrm>
              <a:off x="6028375" y="358720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401" y="0"/>
                  </a:moveTo>
                  <a:cubicBezTo>
                    <a:pt x="340" y="0"/>
                    <a:pt x="278" y="16"/>
                    <a:pt x="224" y="49"/>
                  </a:cubicBezTo>
                  <a:cubicBezTo>
                    <a:pt x="49" y="145"/>
                    <a:pt x="0" y="353"/>
                    <a:pt x="96" y="528"/>
                  </a:cubicBezTo>
                  <a:lnTo>
                    <a:pt x="1470" y="2925"/>
                  </a:lnTo>
                  <a:cubicBezTo>
                    <a:pt x="1534" y="3037"/>
                    <a:pt x="1662" y="3101"/>
                    <a:pt x="1774" y="3101"/>
                  </a:cubicBezTo>
                  <a:cubicBezTo>
                    <a:pt x="1838" y="3101"/>
                    <a:pt x="1902" y="3085"/>
                    <a:pt x="1950" y="3053"/>
                  </a:cubicBezTo>
                  <a:cubicBezTo>
                    <a:pt x="2126" y="2957"/>
                    <a:pt x="2173" y="2733"/>
                    <a:pt x="2077" y="2573"/>
                  </a:cubicBezTo>
                  <a:lnTo>
                    <a:pt x="703" y="177"/>
                  </a:lnTo>
                  <a:cubicBezTo>
                    <a:pt x="640" y="61"/>
                    <a:pt x="521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683;p24">
              <a:extLst>
                <a:ext uri="{FF2B5EF4-FFF2-40B4-BE49-F238E27FC236}">
                  <a16:creationId xmlns:a16="http://schemas.microsoft.com/office/drawing/2014/main" id="{E703B20D-DE2C-956F-AB85-F4EEEF953555}"/>
                </a:ext>
              </a:extLst>
            </p:cNvPr>
            <p:cNvSpPr/>
            <p:nvPr/>
          </p:nvSpPr>
          <p:spPr>
            <a:xfrm>
              <a:off x="5885775" y="3729475"/>
              <a:ext cx="79925" cy="52300"/>
            </a:xfrm>
            <a:custGeom>
              <a:avLst/>
              <a:gdLst/>
              <a:ahLst/>
              <a:cxnLst/>
              <a:rect l="l" t="t" r="r" b="b"/>
              <a:pathLst>
                <a:path w="3197" h="2092" extrusionOk="0">
                  <a:moveTo>
                    <a:pt x="402" y="1"/>
                  </a:moveTo>
                  <a:cubicBezTo>
                    <a:pt x="278" y="1"/>
                    <a:pt x="162" y="65"/>
                    <a:pt x="97" y="174"/>
                  </a:cubicBezTo>
                  <a:cubicBezTo>
                    <a:pt x="1" y="350"/>
                    <a:pt x="48" y="557"/>
                    <a:pt x="224" y="653"/>
                  </a:cubicBezTo>
                  <a:lnTo>
                    <a:pt x="2621" y="2044"/>
                  </a:lnTo>
                  <a:cubicBezTo>
                    <a:pt x="2685" y="2076"/>
                    <a:pt x="2732" y="2091"/>
                    <a:pt x="2796" y="2091"/>
                  </a:cubicBezTo>
                  <a:cubicBezTo>
                    <a:pt x="2924" y="2091"/>
                    <a:pt x="3037" y="2027"/>
                    <a:pt x="3100" y="1916"/>
                  </a:cubicBezTo>
                  <a:cubicBezTo>
                    <a:pt x="3196" y="1756"/>
                    <a:pt x="3132" y="1533"/>
                    <a:pt x="2973" y="1437"/>
                  </a:cubicBezTo>
                  <a:lnTo>
                    <a:pt x="576" y="46"/>
                  </a:lnTo>
                  <a:cubicBezTo>
                    <a:pt x="519" y="15"/>
                    <a:pt x="46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684;p24">
              <a:extLst>
                <a:ext uri="{FF2B5EF4-FFF2-40B4-BE49-F238E27FC236}">
                  <a16:creationId xmlns:a16="http://schemas.microsoft.com/office/drawing/2014/main" id="{30EA244D-D39B-8E79-7B6B-027812FF3707}"/>
                </a:ext>
              </a:extLst>
            </p:cNvPr>
            <p:cNvSpPr/>
            <p:nvPr/>
          </p:nvSpPr>
          <p:spPr>
            <a:xfrm>
              <a:off x="5834650" y="3924375"/>
              <a:ext cx="87100" cy="17600"/>
            </a:xfrm>
            <a:custGeom>
              <a:avLst/>
              <a:gdLst/>
              <a:ahLst/>
              <a:cxnLst/>
              <a:rect l="l" t="t" r="r" b="b"/>
              <a:pathLst>
                <a:path w="3484" h="704" extrusionOk="0">
                  <a:moveTo>
                    <a:pt x="352" y="0"/>
                  </a:moveTo>
                  <a:cubicBezTo>
                    <a:pt x="160" y="0"/>
                    <a:pt x="1" y="160"/>
                    <a:pt x="1" y="352"/>
                  </a:cubicBezTo>
                  <a:cubicBezTo>
                    <a:pt x="1" y="543"/>
                    <a:pt x="160" y="703"/>
                    <a:pt x="352" y="703"/>
                  </a:cubicBezTo>
                  <a:lnTo>
                    <a:pt x="3132" y="703"/>
                  </a:lnTo>
                  <a:cubicBezTo>
                    <a:pt x="3324" y="703"/>
                    <a:pt x="3484" y="543"/>
                    <a:pt x="3484" y="352"/>
                  </a:cubicBezTo>
                  <a:cubicBezTo>
                    <a:pt x="3484" y="160"/>
                    <a:pt x="3324" y="0"/>
                    <a:pt x="3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685;p24">
              <a:extLst>
                <a:ext uri="{FF2B5EF4-FFF2-40B4-BE49-F238E27FC236}">
                  <a16:creationId xmlns:a16="http://schemas.microsoft.com/office/drawing/2014/main" id="{95766B8F-92E6-24A9-11E0-086362A663C2}"/>
                </a:ext>
              </a:extLst>
            </p:cNvPr>
            <p:cNvSpPr/>
            <p:nvPr/>
          </p:nvSpPr>
          <p:spPr>
            <a:xfrm>
              <a:off x="5885775" y="4084525"/>
              <a:ext cx="79925" cy="51950"/>
            </a:xfrm>
            <a:custGeom>
              <a:avLst/>
              <a:gdLst/>
              <a:ahLst/>
              <a:cxnLst/>
              <a:rect l="l" t="t" r="r" b="b"/>
              <a:pathLst>
                <a:path w="3197" h="2078" extrusionOk="0">
                  <a:moveTo>
                    <a:pt x="2806" y="1"/>
                  </a:moveTo>
                  <a:cubicBezTo>
                    <a:pt x="2744" y="1"/>
                    <a:pt x="2681" y="17"/>
                    <a:pt x="2621" y="49"/>
                  </a:cubicBezTo>
                  <a:lnTo>
                    <a:pt x="224" y="1423"/>
                  </a:lnTo>
                  <a:cubicBezTo>
                    <a:pt x="48" y="1519"/>
                    <a:pt x="1" y="1743"/>
                    <a:pt x="97" y="1903"/>
                  </a:cubicBezTo>
                  <a:cubicBezTo>
                    <a:pt x="160" y="2014"/>
                    <a:pt x="272" y="2078"/>
                    <a:pt x="400" y="2078"/>
                  </a:cubicBezTo>
                  <a:cubicBezTo>
                    <a:pt x="463" y="2078"/>
                    <a:pt x="512" y="2062"/>
                    <a:pt x="576" y="2031"/>
                  </a:cubicBezTo>
                  <a:lnTo>
                    <a:pt x="2973" y="656"/>
                  </a:lnTo>
                  <a:cubicBezTo>
                    <a:pt x="3132" y="561"/>
                    <a:pt x="3196" y="337"/>
                    <a:pt x="3100" y="177"/>
                  </a:cubicBezTo>
                  <a:cubicBezTo>
                    <a:pt x="3037" y="61"/>
                    <a:pt x="2925" y="1"/>
                    <a:pt x="2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686;p24">
              <a:extLst>
                <a:ext uri="{FF2B5EF4-FFF2-40B4-BE49-F238E27FC236}">
                  <a16:creationId xmlns:a16="http://schemas.microsoft.com/office/drawing/2014/main" id="{BD4AF584-E9B8-658D-16D7-4CC00A725048}"/>
                </a:ext>
              </a:extLst>
            </p:cNvPr>
            <p:cNvSpPr/>
            <p:nvPr/>
          </p:nvSpPr>
          <p:spPr>
            <a:xfrm>
              <a:off x="6028375" y="420155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1773" y="1"/>
                  </a:moveTo>
                  <a:cubicBezTo>
                    <a:pt x="1653" y="1"/>
                    <a:pt x="1534" y="61"/>
                    <a:pt x="1470" y="177"/>
                  </a:cubicBezTo>
                  <a:lnTo>
                    <a:pt x="96" y="2574"/>
                  </a:lnTo>
                  <a:cubicBezTo>
                    <a:pt x="0" y="2750"/>
                    <a:pt x="49" y="2957"/>
                    <a:pt x="224" y="3053"/>
                  </a:cubicBezTo>
                  <a:cubicBezTo>
                    <a:pt x="273" y="3085"/>
                    <a:pt x="336" y="3102"/>
                    <a:pt x="400" y="3102"/>
                  </a:cubicBezTo>
                  <a:cubicBezTo>
                    <a:pt x="512" y="3102"/>
                    <a:pt x="639" y="3038"/>
                    <a:pt x="703" y="2925"/>
                  </a:cubicBezTo>
                  <a:lnTo>
                    <a:pt x="2077" y="529"/>
                  </a:lnTo>
                  <a:cubicBezTo>
                    <a:pt x="2173" y="353"/>
                    <a:pt x="2126" y="145"/>
                    <a:pt x="1950" y="49"/>
                  </a:cubicBezTo>
                  <a:cubicBezTo>
                    <a:pt x="1895" y="17"/>
                    <a:pt x="1834" y="1"/>
                    <a:pt x="1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687;p24">
              <a:extLst>
                <a:ext uri="{FF2B5EF4-FFF2-40B4-BE49-F238E27FC236}">
                  <a16:creationId xmlns:a16="http://schemas.microsoft.com/office/drawing/2014/main" id="{74EDB0E3-4155-CD2E-C049-3A52D8A52EBE}"/>
                </a:ext>
              </a:extLst>
            </p:cNvPr>
            <p:cNvSpPr/>
            <p:nvPr/>
          </p:nvSpPr>
          <p:spPr>
            <a:xfrm>
              <a:off x="6224100" y="4244300"/>
              <a:ext cx="17600" cy="87125"/>
            </a:xfrm>
            <a:custGeom>
              <a:avLst/>
              <a:gdLst/>
              <a:ahLst/>
              <a:cxnLst/>
              <a:rect l="l" t="t" r="r" b="b"/>
              <a:pathLst>
                <a:path w="704" h="348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33"/>
                  </a:lnTo>
                  <a:cubicBezTo>
                    <a:pt x="1" y="3324"/>
                    <a:pt x="160" y="3484"/>
                    <a:pt x="352" y="3484"/>
                  </a:cubicBezTo>
                  <a:cubicBezTo>
                    <a:pt x="544" y="3484"/>
                    <a:pt x="704" y="3324"/>
                    <a:pt x="704" y="313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688;p24">
              <a:extLst>
                <a:ext uri="{FF2B5EF4-FFF2-40B4-BE49-F238E27FC236}">
                  <a16:creationId xmlns:a16="http://schemas.microsoft.com/office/drawing/2014/main" id="{8EEEFA7C-766B-2792-EDB7-46E9116B576A}"/>
                </a:ext>
              </a:extLst>
            </p:cNvPr>
            <p:cNvSpPr/>
            <p:nvPr/>
          </p:nvSpPr>
          <p:spPr>
            <a:xfrm>
              <a:off x="6383075" y="420155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402" y="1"/>
                  </a:moveTo>
                  <a:cubicBezTo>
                    <a:pt x="340" y="1"/>
                    <a:pt x="279" y="17"/>
                    <a:pt x="225" y="49"/>
                  </a:cubicBezTo>
                  <a:cubicBezTo>
                    <a:pt x="49" y="145"/>
                    <a:pt x="1" y="353"/>
                    <a:pt x="97" y="529"/>
                  </a:cubicBezTo>
                  <a:lnTo>
                    <a:pt x="1487" y="2925"/>
                  </a:lnTo>
                  <a:cubicBezTo>
                    <a:pt x="1551" y="3038"/>
                    <a:pt x="1663" y="3102"/>
                    <a:pt x="1790" y="3102"/>
                  </a:cubicBezTo>
                  <a:cubicBezTo>
                    <a:pt x="1839" y="3102"/>
                    <a:pt x="1903" y="3085"/>
                    <a:pt x="1950" y="3053"/>
                  </a:cubicBezTo>
                  <a:cubicBezTo>
                    <a:pt x="2127" y="2957"/>
                    <a:pt x="2190" y="2750"/>
                    <a:pt x="2095" y="2574"/>
                  </a:cubicBezTo>
                  <a:lnTo>
                    <a:pt x="704" y="177"/>
                  </a:lnTo>
                  <a:cubicBezTo>
                    <a:pt x="640" y="61"/>
                    <a:pt x="521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689;p24">
              <a:extLst>
                <a:ext uri="{FF2B5EF4-FFF2-40B4-BE49-F238E27FC236}">
                  <a16:creationId xmlns:a16="http://schemas.microsoft.com/office/drawing/2014/main" id="{592AC4A4-B2B3-8996-3048-DC0EA16829AD}"/>
                </a:ext>
              </a:extLst>
            </p:cNvPr>
            <p:cNvSpPr/>
            <p:nvPr/>
          </p:nvSpPr>
          <p:spPr>
            <a:xfrm>
              <a:off x="6500150" y="4084525"/>
              <a:ext cx="79900" cy="51950"/>
            </a:xfrm>
            <a:custGeom>
              <a:avLst/>
              <a:gdLst/>
              <a:ahLst/>
              <a:cxnLst/>
              <a:rect l="l" t="t" r="r" b="b"/>
              <a:pathLst>
                <a:path w="3196" h="2078" extrusionOk="0">
                  <a:moveTo>
                    <a:pt x="397" y="1"/>
                  </a:moveTo>
                  <a:cubicBezTo>
                    <a:pt x="278" y="1"/>
                    <a:pt x="159" y="61"/>
                    <a:pt x="96" y="177"/>
                  </a:cubicBezTo>
                  <a:cubicBezTo>
                    <a:pt x="0" y="337"/>
                    <a:pt x="64" y="561"/>
                    <a:pt x="224" y="656"/>
                  </a:cubicBezTo>
                  <a:lnTo>
                    <a:pt x="2620" y="2031"/>
                  </a:lnTo>
                  <a:cubicBezTo>
                    <a:pt x="2684" y="2062"/>
                    <a:pt x="2748" y="2078"/>
                    <a:pt x="2796" y="2078"/>
                  </a:cubicBezTo>
                  <a:cubicBezTo>
                    <a:pt x="2923" y="2078"/>
                    <a:pt x="3036" y="2014"/>
                    <a:pt x="3100" y="1903"/>
                  </a:cubicBezTo>
                  <a:cubicBezTo>
                    <a:pt x="3196" y="1743"/>
                    <a:pt x="3147" y="1519"/>
                    <a:pt x="2972" y="1423"/>
                  </a:cubicBezTo>
                  <a:lnTo>
                    <a:pt x="575" y="49"/>
                  </a:lnTo>
                  <a:cubicBezTo>
                    <a:pt x="521" y="17"/>
                    <a:pt x="459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690;p24">
              <a:extLst>
                <a:ext uri="{FF2B5EF4-FFF2-40B4-BE49-F238E27FC236}">
                  <a16:creationId xmlns:a16="http://schemas.microsoft.com/office/drawing/2014/main" id="{A0F4F13A-46B7-765B-0886-D3717EDBEC75}"/>
                </a:ext>
              </a:extLst>
            </p:cNvPr>
            <p:cNvSpPr/>
            <p:nvPr/>
          </p:nvSpPr>
          <p:spPr>
            <a:xfrm>
              <a:off x="6224100" y="3697850"/>
              <a:ext cx="17600" cy="244125"/>
            </a:xfrm>
            <a:custGeom>
              <a:avLst/>
              <a:gdLst/>
              <a:ahLst/>
              <a:cxnLst/>
              <a:rect l="l" t="t" r="r" b="b"/>
              <a:pathLst>
                <a:path w="704" h="976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9413"/>
                  </a:lnTo>
                  <a:cubicBezTo>
                    <a:pt x="1" y="9604"/>
                    <a:pt x="160" y="9764"/>
                    <a:pt x="352" y="9764"/>
                  </a:cubicBezTo>
                  <a:cubicBezTo>
                    <a:pt x="544" y="9764"/>
                    <a:pt x="704" y="9604"/>
                    <a:pt x="704" y="941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691;p24">
              <a:extLst>
                <a:ext uri="{FF2B5EF4-FFF2-40B4-BE49-F238E27FC236}">
                  <a16:creationId xmlns:a16="http://schemas.microsoft.com/office/drawing/2014/main" id="{3661F81E-429E-06D8-0EDA-2D571100999F}"/>
                </a:ext>
              </a:extLst>
            </p:cNvPr>
            <p:cNvSpPr/>
            <p:nvPr/>
          </p:nvSpPr>
          <p:spPr>
            <a:xfrm>
              <a:off x="6238475" y="3788125"/>
              <a:ext cx="86300" cy="135475"/>
            </a:xfrm>
            <a:custGeom>
              <a:avLst/>
              <a:gdLst/>
              <a:ahLst/>
              <a:cxnLst/>
              <a:rect l="l" t="t" r="r" b="b"/>
              <a:pathLst>
                <a:path w="3452" h="5419" extrusionOk="0">
                  <a:moveTo>
                    <a:pt x="3044" y="1"/>
                  </a:moveTo>
                  <a:cubicBezTo>
                    <a:pt x="2924" y="1"/>
                    <a:pt x="2812" y="61"/>
                    <a:pt x="2749" y="177"/>
                  </a:cubicBezTo>
                  <a:lnTo>
                    <a:pt x="97" y="4890"/>
                  </a:lnTo>
                  <a:cubicBezTo>
                    <a:pt x="1" y="5050"/>
                    <a:pt x="65" y="5274"/>
                    <a:pt x="224" y="5370"/>
                  </a:cubicBezTo>
                  <a:cubicBezTo>
                    <a:pt x="288" y="5401"/>
                    <a:pt x="352" y="5418"/>
                    <a:pt x="401" y="5418"/>
                  </a:cubicBezTo>
                  <a:cubicBezTo>
                    <a:pt x="529" y="5418"/>
                    <a:pt x="640" y="5354"/>
                    <a:pt x="704" y="5226"/>
                  </a:cubicBezTo>
                  <a:lnTo>
                    <a:pt x="3356" y="512"/>
                  </a:lnTo>
                  <a:cubicBezTo>
                    <a:pt x="3452" y="352"/>
                    <a:pt x="3388" y="129"/>
                    <a:pt x="3228" y="49"/>
                  </a:cubicBezTo>
                  <a:cubicBezTo>
                    <a:pt x="3169" y="17"/>
                    <a:pt x="3105" y="1"/>
                    <a:pt x="3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692;p24">
              <a:extLst>
                <a:ext uri="{FF2B5EF4-FFF2-40B4-BE49-F238E27FC236}">
                  <a16:creationId xmlns:a16="http://schemas.microsoft.com/office/drawing/2014/main" id="{E4F5C824-C486-705F-C4E1-FAE2F126784B}"/>
                </a:ext>
              </a:extLst>
            </p:cNvPr>
            <p:cNvSpPr/>
            <p:nvPr/>
          </p:nvSpPr>
          <p:spPr>
            <a:xfrm>
              <a:off x="6182550" y="3882400"/>
              <a:ext cx="101100" cy="101100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2014" y="1"/>
                  </a:moveTo>
                  <a:cubicBezTo>
                    <a:pt x="896" y="1"/>
                    <a:pt x="1" y="912"/>
                    <a:pt x="1" y="2031"/>
                  </a:cubicBezTo>
                  <a:cubicBezTo>
                    <a:pt x="1" y="3149"/>
                    <a:pt x="896" y="4044"/>
                    <a:pt x="2014" y="4044"/>
                  </a:cubicBezTo>
                  <a:cubicBezTo>
                    <a:pt x="3133" y="4044"/>
                    <a:pt x="4044" y="3149"/>
                    <a:pt x="4044" y="2031"/>
                  </a:cubicBezTo>
                  <a:cubicBezTo>
                    <a:pt x="4044" y="912"/>
                    <a:pt x="3133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693;p24">
              <a:extLst>
                <a:ext uri="{FF2B5EF4-FFF2-40B4-BE49-F238E27FC236}">
                  <a16:creationId xmlns:a16="http://schemas.microsoft.com/office/drawing/2014/main" id="{1FFFDB90-FE16-A8CA-36CA-F08D42E64260}"/>
                </a:ext>
              </a:extLst>
            </p:cNvPr>
            <p:cNvSpPr/>
            <p:nvPr/>
          </p:nvSpPr>
          <p:spPr>
            <a:xfrm>
              <a:off x="5575400" y="3275650"/>
              <a:ext cx="320375" cy="320275"/>
            </a:xfrm>
            <a:custGeom>
              <a:avLst/>
              <a:gdLst/>
              <a:ahLst/>
              <a:cxnLst/>
              <a:rect l="l" t="t" r="r" b="b"/>
              <a:pathLst>
                <a:path w="12815" h="12811" extrusionOk="0">
                  <a:moveTo>
                    <a:pt x="8948" y="1"/>
                  </a:moveTo>
                  <a:lnTo>
                    <a:pt x="0" y="8932"/>
                  </a:lnTo>
                  <a:lnTo>
                    <a:pt x="0" y="8964"/>
                  </a:lnTo>
                  <a:lnTo>
                    <a:pt x="3851" y="12798"/>
                  </a:lnTo>
                  <a:cubicBezTo>
                    <a:pt x="3851" y="12807"/>
                    <a:pt x="3855" y="12811"/>
                    <a:pt x="3859" y="12811"/>
                  </a:cubicBezTo>
                  <a:cubicBezTo>
                    <a:pt x="3863" y="12811"/>
                    <a:pt x="3867" y="12807"/>
                    <a:pt x="3867" y="12798"/>
                  </a:cubicBezTo>
                  <a:lnTo>
                    <a:pt x="12799" y="3867"/>
                  </a:lnTo>
                  <a:cubicBezTo>
                    <a:pt x="12815" y="3851"/>
                    <a:pt x="12815" y="3851"/>
                    <a:pt x="12799" y="3835"/>
                  </a:cubicBezTo>
                  <a:lnTo>
                    <a:pt x="8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5" name="Google Shape;697;p24">
            <a:extLst>
              <a:ext uri="{FF2B5EF4-FFF2-40B4-BE49-F238E27FC236}">
                <a16:creationId xmlns:a16="http://schemas.microsoft.com/office/drawing/2014/main" id="{E642BA7B-2598-F7CF-E8A1-F9BCCE63765F}"/>
              </a:ext>
            </a:extLst>
          </p:cNvPr>
          <p:cNvGrpSpPr/>
          <p:nvPr/>
        </p:nvGrpSpPr>
        <p:grpSpPr>
          <a:xfrm>
            <a:off x="273975" y="3191742"/>
            <a:ext cx="740741" cy="740741"/>
            <a:chOff x="2304025" y="2830478"/>
            <a:chExt cx="427800" cy="427800"/>
          </a:xfrm>
        </p:grpSpPr>
        <p:sp>
          <p:nvSpPr>
            <p:cNvPr id="46" name="Google Shape;698;p24">
              <a:extLst>
                <a:ext uri="{FF2B5EF4-FFF2-40B4-BE49-F238E27FC236}">
                  <a16:creationId xmlns:a16="http://schemas.microsoft.com/office/drawing/2014/main" id="{0E17791C-1943-47B1-BA27-CFBD744DB8EB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7" name="Google Shape;699;p24">
              <a:extLst>
                <a:ext uri="{FF2B5EF4-FFF2-40B4-BE49-F238E27FC236}">
                  <a16:creationId xmlns:a16="http://schemas.microsoft.com/office/drawing/2014/main" id="{23D77E29-AECD-C25A-F987-9DF2286A940B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48" name="Google Shape;700;p24">
                <a:extLst>
                  <a:ext uri="{FF2B5EF4-FFF2-40B4-BE49-F238E27FC236}">
                    <a16:creationId xmlns:a16="http://schemas.microsoft.com/office/drawing/2014/main" id="{E688D958-98D1-A35D-9CCF-F853ECD2B62B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701;p24">
                <a:extLst>
                  <a:ext uri="{FF2B5EF4-FFF2-40B4-BE49-F238E27FC236}">
                    <a16:creationId xmlns:a16="http://schemas.microsoft.com/office/drawing/2014/main" id="{8EA35762-C3BE-9C69-71E9-195F2126C7B6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" name="Google Shape;715;p24">
            <a:extLst>
              <a:ext uri="{FF2B5EF4-FFF2-40B4-BE49-F238E27FC236}">
                <a16:creationId xmlns:a16="http://schemas.microsoft.com/office/drawing/2014/main" id="{44177479-24B3-AAE7-9922-D303378EB090}"/>
              </a:ext>
            </a:extLst>
          </p:cNvPr>
          <p:cNvGrpSpPr/>
          <p:nvPr/>
        </p:nvGrpSpPr>
        <p:grpSpPr>
          <a:xfrm>
            <a:off x="199932" y="4819538"/>
            <a:ext cx="780689" cy="780689"/>
            <a:chOff x="2304025" y="2830478"/>
            <a:chExt cx="427800" cy="427800"/>
          </a:xfrm>
        </p:grpSpPr>
        <p:sp>
          <p:nvSpPr>
            <p:cNvPr id="56" name="Google Shape;716;p24">
              <a:extLst>
                <a:ext uri="{FF2B5EF4-FFF2-40B4-BE49-F238E27FC236}">
                  <a16:creationId xmlns:a16="http://schemas.microsoft.com/office/drawing/2014/main" id="{089D6735-F768-D36B-6201-F1C9AE7740E8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7" name="Google Shape;717;p24">
              <a:extLst>
                <a:ext uri="{FF2B5EF4-FFF2-40B4-BE49-F238E27FC236}">
                  <a16:creationId xmlns:a16="http://schemas.microsoft.com/office/drawing/2014/main" id="{E7E86BED-CF0F-944E-5D20-8A4A5C8736D5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58" name="Google Shape;718;p24">
                <a:extLst>
                  <a:ext uri="{FF2B5EF4-FFF2-40B4-BE49-F238E27FC236}">
                    <a16:creationId xmlns:a16="http://schemas.microsoft.com/office/drawing/2014/main" id="{7E93E512-D622-AB35-900E-5D1793CDB10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719;p24">
                <a:extLst>
                  <a:ext uri="{FF2B5EF4-FFF2-40B4-BE49-F238E27FC236}">
                    <a16:creationId xmlns:a16="http://schemas.microsoft.com/office/drawing/2014/main" id="{7C40BDA4-D6F6-9FE8-101C-1DE6B6E72A6F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" name="Google Shape;167;p19">
            <a:extLst>
              <a:ext uri="{FF2B5EF4-FFF2-40B4-BE49-F238E27FC236}">
                <a16:creationId xmlns:a16="http://schemas.microsoft.com/office/drawing/2014/main" id="{FA81048B-6000-7605-5570-B58B77A92B8F}"/>
              </a:ext>
            </a:extLst>
          </p:cNvPr>
          <p:cNvGrpSpPr/>
          <p:nvPr/>
        </p:nvGrpSpPr>
        <p:grpSpPr>
          <a:xfrm>
            <a:off x="444207" y="7316031"/>
            <a:ext cx="2507812" cy="2928278"/>
            <a:chOff x="713197" y="948134"/>
            <a:chExt cx="3157424" cy="3686805"/>
          </a:xfrm>
        </p:grpSpPr>
        <p:sp>
          <p:nvSpPr>
            <p:cNvPr id="65" name="Google Shape;168;p19">
              <a:extLst>
                <a:ext uri="{FF2B5EF4-FFF2-40B4-BE49-F238E27FC236}">
                  <a16:creationId xmlns:a16="http://schemas.microsoft.com/office/drawing/2014/main" id="{5EBBBCA5-685B-86AB-581F-9A558DB307F4}"/>
                </a:ext>
              </a:extLst>
            </p:cNvPr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6" name="Google Shape;169;p19">
              <a:extLst>
                <a:ext uri="{FF2B5EF4-FFF2-40B4-BE49-F238E27FC236}">
                  <a16:creationId xmlns:a16="http://schemas.microsoft.com/office/drawing/2014/main" id="{3FC0B2F5-8BF5-2C6B-437A-48D4DE878FA7}"/>
                </a:ext>
              </a:extLst>
            </p:cNvPr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67" name="Google Shape;170;p19">
                <a:extLst>
                  <a:ext uri="{FF2B5EF4-FFF2-40B4-BE49-F238E27FC236}">
                    <a16:creationId xmlns:a16="http://schemas.microsoft.com/office/drawing/2014/main" id="{115F6DF8-4B65-AD4F-372B-903E0DE5A39D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71;p19">
                <a:extLst>
                  <a:ext uri="{FF2B5EF4-FFF2-40B4-BE49-F238E27FC236}">
                    <a16:creationId xmlns:a16="http://schemas.microsoft.com/office/drawing/2014/main" id="{F907C32D-0F5A-1DAC-5ECD-D9AC47FE7241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72;p19">
                <a:extLst>
                  <a:ext uri="{FF2B5EF4-FFF2-40B4-BE49-F238E27FC236}">
                    <a16:creationId xmlns:a16="http://schemas.microsoft.com/office/drawing/2014/main" id="{1BE4D5BC-A60D-C9B0-9AB5-EA5FC60DD00E}"/>
                  </a:ext>
                </a:extLst>
              </p:cNvPr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73;p19">
                <a:extLst>
                  <a:ext uri="{FF2B5EF4-FFF2-40B4-BE49-F238E27FC236}">
                    <a16:creationId xmlns:a16="http://schemas.microsoft.com/office/drawing/2014/main" id="{8F2F8CD3-AC51-0687-A09C-7E7A08B61228}"/>
                  </a:ext>
                </a:extLst>
              </p:cNvPr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74;p19">
                <a:extLst>
                  <a:ext uri="{FF2B5EF4-FFF2-40B4-BE49-F238E27FC236}">
                    <a16:creationId xmlns:a16="http://schemas.microsoft.com/office/drawing/2014/main" id="{30BCDF11-498B-3EB7-2C03-4437838C2C62}"/>
                  </a:ext>
                </a:extLst>
              </p:cNvPr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75;p19">
                <a:extLst>
                  <a:ext uri="{FF2B5EF4-FFF2-40B4-BE49-F238E27FC236}">
                    <a16:creationId xmlns:a16="http://schemas.microsoft.com/office/drawing/2014/main" id="{A5EF5A7A-EA8D-E29B-40C6-50BC5CD47D90}"/>
                  </a:ext>
                </a:extLst>
              </p:cNvPr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76;p19">
                <a:extLst>
                  <a:ext uri="{FF2B5EF4-FFF2-40B4-BE49-F238E27FC236}">
                    <a16:creationId xmlns:a16="http://schemas.microsoft.com/office/drawing/2014/main" id="{C20B4469-33B9-FDB4-4E97-80AABA1BB2BB}"/>
                  </a:ext>
                </a:extLst>
              </p:cNvPr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77;p19">
                <a:extLst>
                  <a:ext uri="{FF2B5EF4-FFF2-40B4-BE49-F238E27FC236}">
                    <a16:creationId xmlns:a16="http://schemas.microsoft.com/office/drawing/2014/main" id="{CDD281A5-C9B1-79F6-B344-581855B30A59}"/>
                  </a:ext>
                </a:extLst>
              </p:cNvPr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78;p19">
                <a:extLst>
                  <a:ext uri="{FF2B5EF4-FFF2-40B4-BE49-F238E27FC236}">
                    <a16:creationId xmlns:a16="http://schemas.microsoft.com/office/drawing/2014/main" id="{FFBA0268-15EE-AD5C-D2D8-2F3B075BEF1C}"/>
                  </a:ext>
                </a:extLst>
              </p:cNvPr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79;p19">
                <a:extLst>
                  <a:ext uri="{FF2B5EF4-FFF2-40B4-BE49-F238E27FC236}">
                    <a16:creationId xmlns:a16="http://schemas.microsoft.com/office/drawing/2014/main" id="{C4BFE4AC-FB80-E951-2443-EE93F335792A}"/>
                  </a:ext>
                </a:extLst>
              </p:cNvPr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180;p19">
                <a:extLst>
                  <a:ext uri="{FF2B5EF4-FFF2-40B4-BE49-F238E27FC236}">
                    <a16:creationId xmlns:a16="http://schemas.microsoft.com/office/drawing/2014/main" id="{BF772B8C-6FD2-AF8E-B88B-E73418A535DB}"/>
                  </a:ext>
                </a:extLst>
              </p:cNvPr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181;p19">
                <a:extLst>
                  <a:ext uri="{FF2B5EF4-FFF2-40B4-BE49-F238E27FC236}">
                    <a16:creationId xmlns:a16="http://schemas.microsoft.com/office/drawing/2014/main" id="{46B86F60-BA4A-91ED-52A6-0FEDEFF7A91D}"/>
                  </a:ext>
                </a:extLst>
              </p:cNvPr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182;p19">
                <a:extLst>
                  <a:ext uri="{FF2B5EF4-FFF2-40B4-BE49-F238E27FC236}">
                    <a16:creationId xmlns:a16="http://schemas.microsoft.com/office/drawing/2014/main" id="{FB073D25-0A06-FEE7-9DAA-D108BDF95B95}"/>
                  </a:ext>
                </a:extLst>
              </p:cNvPr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183;p19">
                <a:extLst>
                  <a:ext uri="{FF2B5EF4-FFF2-40B4-BE49-F238E27FC236}">
                    <a16:creationId xmlns:a16="http://schemas.microsoft.com/office/drawing/2014/main" id="{DF3684F2-99DF-E919-E011-2BAAF465089F}"/>
                  </a:ext>
                </a:extLst>
              </p:cNvPr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184;p19">
                <a:extLst>
                  <a:ext uri="{FF2B5EF4-FFF2-40B4-BE49-F238E27FC236}">
                    <a16:creationId xmlns:a16="http://schemas.microsoft.com/office/drawing/2014/main" id="{D0235AB7-9B91-DEE1-ABA1-EBEBF6EF580B}"/>
                  </a:ext>
                </a:extLst>
              </p:cNvPr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185;p19">
                <a:extLst>
                  <a:ext uri="{FF2B5EF4-FFF2-40B4-BE49-F238E27FC236}">
                    <a16:creationId xmlns:a16="http://schemas.microsoft.com/office/drawing/2014/main" id="{FD4E7937-5516-B76E-CE3A-C38664D74BDB}"/>
                  </a:ext>
                </a:extLst>
              </p:cNvPr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186;p19">
                <a:extLst>
                  <a:ext uri="{FF2B5EF4-FFF2-40B4-BE49-F238E27FC236}">
                    <a16:creationId xmlns:a16="http://schemas.microsoft.com/office/drawing/2014/main" id="{FB7DCE58-C675-A84B-8AAE-6357768E286D}"/>
                  </a:ext>
                </a:extLst>
              </p:cNvPr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187;p19">
                <a:extLst>
                  <a:ext uri="{FF2B5EF4-FFF2-40B4-BE49-F238E27FC236}">
                    <a16:creationId xmlns:a16="http://schemas.microsoft.com/office/drawing/2014/main" id="{83686706-7C3D-0368-7887-E171BD51D212}"/>
                  </a:ext>
                </a:extLst>
              </p:cNvPr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188;p19">
                <a:extLst>
                  <a:ext uri="{FF2B5EF4-FFF2-40B4-BE49-F238E27FC236}">
                    <a16:creationId xmlns:a16="http://schemas.microsoft.com/office/drawing/2014/main" id="{863A5A87-2F96-1138-2CC4-DAA1EC358AE6}"/>
                  </a:ext>
                </a:extLst>
              </p:cNvPr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189;p19">
                <a:extLst>
                  <a:ext uri="{FF2B5EF4-FFF2-40B4-BE49-F238E27FC236}">
                    <a16:creationId xmlns:a16="http://schemas.microsoft.com/office/drawing/2014/main" id="{1FD35893-73BE-7C18-C8E7-A8AA69C438D1}"/>
                  </a:ext>
                </a:extLst>
              </p:cNvPr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190;p19">
                <a:extLst>
                  <a:ext uri="{FF2B5EF4-FFF2-40B4-BE49-F238E27FC236}">
                    <a16:creationId xmlns:a16="http://schemas.microsoft.com/office/drawing/2014/main" id="{B8688D6C-B548-C240-FACD-905520230EBA}"/>
                  </a:ext>
                </a:extLst>
              </p:cNvPr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191;p19">
                <a:extLst>
                  <a:ext uri="{FF2B5EF4-FFF2-40B4-BE49-F238E27FC236}">
                    <a16:creationId xmlns:a16="http://schemas.microsoft.com/office/drawing/2014/main" id="{73E56E74-C529-9FED-466B-9E8BB4B5428C}"/>
                  </a:ext>
                </a:extLst>
              </p:cNvPr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192;p19">
                <a:extLst>
                  <a:ext uri="{FF2B5EF4-FFF2-40B4-BE49-F238E27FC236}">
                    <a16:creationId xmlns:a16="http://schemas.microsoft.com/office/drawing/2014/main" id="{659235D7-492B-A40F-6A8E-F6F6E20E6DAB}"/>
                  </a:ext>
                </a:extLst>
              </p:cNvPr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193;p19">
                <a:extLst>
                  <a:ext uri="{FF2B5EF4-FFF2-40B4-BE49-F238E27FC236}">
                    <a16:creationId xmlns:a16="http://schemas.microsoft.com/office/drawing/2014/main" id="{58363383-5972-0547-BEBE-3477C05DD659}"/>
                  </a:ext>
                </a:extLst>
              </p:cNvPr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194;p19">
                <a:extLst>
                  <a:ext uri="{FF2B5EF4-FFF2-40B4-BE49-F238E27FC236}">
                    <a16:creationId xmlns:a16="http://schemas.microsoft.com/office/drawing/2014/main" id="{B454D87F-3F9E-97FC-12CC-EF54E8DC459D}"/>
                  </a:ext>
                </a:extLst>
              </p:cNvPr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195;p19">
                <a:extLst>
                  <a:ext uri="{FF2B5EF4-FFF2-40B4-BE49-F238E27FC236}">
                    <a16:creationId xmlns:a16="http://schemas.microsoft.com/office/drawing/2014/main" id="{34C8771B-2A8D-696A-4812-1779B9BBE586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196;p19">
                <a:extLst>
                  <a:ext uri="{FF2B5EF4-FFF2-40B4-BE49-F238E27FC236}">
                    <a16:creationId xmlns:a16="http://schemas.microsoft.com/office/drawing/2014/main" id="{1320150C-57FD-D659-C4A0-5915FC8EB554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197;p19">
                <a:extLst>
                  <a:ext uri="{FF2B5EF4-FFF2-40B4-BE49-F238E27FC236}">
                    <a16:creationId xmlns:a16="http://schemas.microsoft.com/office/drawing/2014/main" id="{8B2A9DD0-CD65-346F-EEA2-8D182CCBF1B0}"/>
                  </a:ext>
                </a:extLst>
              </p:cNvPr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198;p19">
                <a:extLst>
                  <a:ext uri="{FF2B5EF4-FFF2-40B4-BE49-F238E27FC236}">
                    <a16:creationId xmlns:a16="http://schemas.microsoft.com/office/drawing/2014/main" id="{E9E21A7B-565B-FFAD-EE52-9FBF629A1C31}"/>
                  </a:ext>
                </a:extLst>
              </p:cNvPr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199;p19">
                <a:extLst>
                  <a:ext uri="{FF2B5EF4-FFF2-40B4-BE49-F238E27FC236}">
                    <a16:creationId xmlns:a16="http://schemas.microsoft.com/office/drawing/2014/main" id="{3B0F6524-FBB9-42EC-A791-A3CF6B5FFE5C}"/>
                  </a:ext>
                </a:extLst>
              </p:cNvPr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00;p19">
                <a:extLst>
                  <a:ext uri="{FF2B5EF4-FFF2-40B4-BE49-F238E27FC236}">
                    <a16:creationId xmlns:a16="http://schemas.microsoft.com/office/drawing/2014/main" id="{8779294F-4830-9CC1-D168-D9E4486240F2}"/>
                  </a:ext>
                </a:extLst>
              </p:cNvPr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01;p19">
                <a:extLst>
                  <a:ext uri="{FF2B5EF4-FFF2-40B4-BE49-F238E27FC236}">
                    <a16:creationId xmlns:a16="http://schemas.microsoft.com/office/drawing/2014/main" id="{D9F7307C-1130-EC00-8C41-3337C677CFF6}"/>
                  </a:ext>
                </a:extLst>
              </p:cNvPr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02;p19">
                <a:extLst>
                  <a:ext uri="{FF2B5EF4-FFF2-40B4-BE49-F238E27FC236}">
                    <a16:creationId xmlns:a16="http://schemas.microsoft.com/office/drawing/2014/main" id="{C7656E53-6425-C94E-C882-0DC278485434}"/>
                  </a:ext>
                </a:extLst>
              </p:cNvPr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03;p19">
                <a:extLst>
                  <a:ext uri="{FF2B5EF4-FFF2-40B4-BE49-F238E27FC236}">
                    <a16:creationId xmlns:a16="http://schemas.microsoft.com/office/drawing/2014/main" id="{59058A1C-EA43-64B3-201C-4D5C87FCA52C}"/>
                  </a:ext>
                </a:extLst>
              </p:cNvPr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04;p19">
                <a:extLst>
                  <a:ext uri="{FF2B5EF4-FFF2-40B4-BE49-F238E27FC236}">
                    <a16:creationId xmlns:a16="http://schemas.microsoft.com/office/drawing/2014/main" id="{7FF728D1-0A2B-F70B-1181-D1521FC7BD6C}"/>
                  </a:ext>
                </a:extLst>
              </p:cNvPr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205;p19">
                <a:extLst>
                  <a:ext uri="{FF2B5EF4-FFF2-40B4-BE49-F238E27FC236}">
                    <a16:creationId xmlns:a16="http://schemas.microsoft.com/office/drawing/2014/main" id="{93E9831D-A3A5-60C5-DEC6-43EBC7F4440C}"/>
                  </a:ext>
                </a:extLst>
              </p:cNvPr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206;p19">
                <a:extLst>
                  <a:ext uri="{FF2B5EF4-FFF2-40B4-BE49-F238E27FC236}">
                    <a16:creationId xmlns:a16="http://schemas.microsoft.com/office/drawing/2014/main" id="{9B8CBBFB-4E0D-0585-3F98-B570C8E70156}"/>
                  </a:ext>
                </a:extLst>
              </p:cNvPr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207;p19">
                <a:extLst>
                  <a:ext uri="{FF2B5EF4-FFF2-40B4-BE49-F238E27FC236}">
                    <a16:creationId xmlns:a16="http://schemas.microsoft.com/office/drawing/2014/main" id="{72121B8D-3434-1C4A-D724-A76108B72134}"/>
                  </a:ext>
                </a:extLst>
              </p:cNvPr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208;p19">
                <a:extLst>
                  <a:ext uri="{FF2B5EF4-FFF2-40B4-BE49-F238E27FC236}">
                    <a16:creationId xmlns:a16="http://schemas.microsoft.com/office/drawing/2014/main" id="{641053B0-1EB4-EB38-28C6-483DD9822656}"/>
                  </a:ext>
                </a:extLst>
              </p:cNvPr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209;p19">
                <a:extLst>
                  <a:ext uri="{FF2B5EF4-FFF2-40B4-BE49-F238E27FC236}">
                    <a16:creationId xmlns:a16="http://schemas.microsoft.com/office/drawing/2014/main" id="{9B2F205A-3029-81D6-6ADD-0DA01D051228}"/>
                  </a:ext>
                </a:extLst>
              </p:cNvPr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210;p19">
                <a:extLst>
                  <a:ext uri="{FF2B5EF4-FFF2-40B4-BE49-F238E27FC236}">
                    <a16:creationId xmlns:a16="http://schemas.microsoft.com/office/drawing/2014/main" id="{AED215E6-B9F6-375A-08FA-6988296EDF13}"/>
                  </a:ext>
                </a:extLst>
              </p:cNvPr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211;p19">
                <a:extLst>
                  <a:ext uri="{FF2B5EF4-FFF2-40B4-BE49-F238E27FC236}">
                    <a16:creationId xmlns:a16="http://schemas.microsoft.com/office/drawing/2014/main" id="{8B05E07F-A7BA-83BD-5C92-AFA3AB175378}"/>
                  </a:ext>
                </a:extLst>
              </p:cNvPr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212;p19">
                <a:extLst>
                  <a:ext uri="{FF2B5EF4-FFF2-40B4-BE49-F238E27FC236}">
                    <a16:creationId xmlns:a16="http://schemas.microsoft.com/office/drawing/2014/main" id="{7B7669EB-7ABC-50FE-D20E-3F410A576D49}"/>
                  </a:ext>
                </a:extLst>
              </p:cNvPr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213;p19">
                <a:extLst>
                  <a:ext uri="{FF2B5EF4-FFF2-40B4-BE49-F238E27FC236}">
                    <a16:creationId xmlns:a16="http://schemas.microsoft.com/office/drawing/2014/main" id="{54E51400-6B24-E85D-1EF9-DAC3D023B186}"/>
                  </a:ext>
                </a:extLst>
              </p:cNvPr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214;p19">
                <a:extLst>
                  <a:ext uri="{FF2B5EF4-FFF2-40B4-BE49-F238E27FC236}">
                    <a16:creationId xmlns:a16="http://schemas.microsoft.com/office/drawing/2014/main" id="{E48B6CDB-6A55-EADD-C855-286C836F1825}"/>
                  </a:ext>
                </a:extLst>
              </p:cNvPr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215;p19">
                <a:extLst>
                  <a:ext uri="{FF2B5EF4-FFF2-40B4-BE49-F238E27FC236}">
                    <a16:creationId xmlns:a16="http://schemas.microsoft.com/office/drawing/2014/main" id="{B2A8614D-DE70-376D-A45C-C029ADAE99E3}"/>
                  </a:ext>
                </a:extLst>
              </p:cNvPr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216;p19">
                <a:extLst>
                  <a:ext uri="{FF2B5EF4-FFF2-40B4-BE49-F238E27FC236}">
                    <a16:creationId xmlns:a16="http://schemas.microsoft.com/office/drawing/2014/main" id="{C16234FB-846A-3C71-B054-1274E777C56A}"/>
                  </a:ext>
                </a:extLst>
              </p:cNvPr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217;p19">
                <a:extLst>
                  <a:ext uri="{FF2B5EF4-FFF2-40B4-BE49-F238E27FC236}">
                    <a16:creationId xmlns:a16="http://schemas.microsoft.com/office/drawing/2014/main" id="{850C8EDB-A81B-A187-CCC1-7657A87B4650}"/>
                  </a:ext>
                </a:extLst>
              </p:cNvPr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218;p19">
                <a:extLst>
                  <a:ext uri="{FF2B5EF4-FFF2-40B4-BE49-F238E27FC236}">
                    <a16:creationId xmlns:a16="http://schemas.microsoft.com/office/drawing/2014/main" id="{94F17F99-A735-7B97-670C-5D9B5812DB7C}"/>
                  </a:ext>
                </a:extLst>
              </p:cNvPr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219;p19">
                <a:extLst>
                  <a:ext uri="{FF2B5EF4-FFF2-40B4-BE49-F238E27FC236}">
                    <a16:creationId xmlns:a16="http://schemas.microsoft.com/office/drawing/2014/main" id="{7A411EC8-1511-D7C4-F1A3-2D436F77C450}"/>
                  </a:ext>
                </a:extLst>
              </p:cNvPr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220;p19">
                <a:extLst>
                  <a:ext uri="{FF2B5EF4-FFF2-40B4-BE49-F238E27FC236}">
                    <a16:creationId xmlns:a16="http://schemas.microsoft.com/office/drawing/2014/main" id="{875A47D3-891D-A0EE-01DC-B9043A9166D1}"/>
                  </a:ext>
                </a:extLst>
              </p:cNvPr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221;p19">
                <a:extLst>
                  <a:ext uri="{FF2B5EF4-FFF2-40B4-BE49-F238E27FC236}">
                    <a16:creationId xmlns:a16="http://schemas.microsoft.com/office/drawing/2014/main" id="{31B10034-F190-5E0E-D8D5-A329CE2F8E07}"/>
                  </a:ext>
                </a:extLst>
              </p:cNvPr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168F627C-A33C-F05D-F851-11EAC8292BDD}"/>
              </a:ext>
            </a:extLst>
          </p:cNvPr>
          <p:cNvSpPr txBox="1"/>
          <p:nvPr/>
        </p:nvSpPr>
        <p:spPr>
          <a:xfrm>
            <a:off x="3226817" y="1069699"/>
            <a:ext cx="81350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Unnecessary Columns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5500F4-D120-AA7A-54BB-0685AB5736B9}"/>
              </a:ext>
            </a:extLst>
          </p:cNvPr>
          <p:cNvSpPr txBox="1"/>
          <p:nvPr/>
        </p:nvSpPr>
        <p:spPr>
          <a:xfrm>
            <a:off x="3226817" y="1986560"/>
            <a:ext cx="81350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2.   Simplify Columns</a:t>
            </a: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52" name="Google Shape;670;p24">
            <a:extLst>
              <a:ext uri="{FF2B5EF4-FFF2-40B4-BE49-F238E27FC236}">
                <a16:creationId xmlns:a16="http://schemas.microsoft.com/office/drawing/2014/main" id="{B2A65B7E-0272-BF99-3C74-E63B05F5DBC4}"/>
              </a:ext>
            </a:extLst>
          </p:cNvPr>
          <p:cNvCxnSpPr>
            <a:cxnSpLocks/>
          </p:cNvCxnSpPr>
          <p:nvPr/>
        </p:nvCxnSpPr>
        <p:spPr>
          <a:xfrm flipV="1">
            <a:off x="1101598" y="2283963"/>
            <a:ext cx="1963720" cy="128578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2" name="Google Shape;670;p24">
            <a:extLst>
              <a:ext uri="{FF2B5EF4-FFF2-40B4-BE49-F238E27FC236}">
                <a16:creationId xmlns:a16="http://schemas.microsoft.com/office/drawing/2014/main" id="{8F8DE6D1-8580-C1A2-A609-B5333C500658}"/>
              </a:ext>
            </a:extLst>
          </p:cNvPr>
          <p:cNvCxnSpPr>
            <a:cxnSpLocks/>
          </p:cNvCxnSpPr>
          <p:nvPr/>
        </p:nvCxnSpPr>
        <p:spPr>
          <a:xfrm flipV="1">
            <a:off x="1094049" y="3817254"/>
            <a:ext cx="2054396" cy="142302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19EE88BF-39DC-F357-783D-964FC49E492A}"/>
              </a:ext>
            </a:extLst>
          </p:cNvPr>
          <p:cNvSpPr txBox="1"/>
          <p:nvPr/>
        </p:nvSpPr>
        <p:spPr>
          <a:xfrm>
            <a:off x="3261873" y="3601810"/>
            <a:ext cx="5384943" cy="1843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AutoNum type="arabicPeriod" startAt="3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Impute or Drop empty Columns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Many columns are very sparse and contain many missing values. We can drop these as they won’t provide much predictive power.</a:t>
            </a:r>
          </a:p>
        </p:txBody>
      </p:sp>
      <p:graphicFrame>
        <p:nvGraphicFramePr>
          <p:cNvPr id="128" name="Table 127">
            <a:extLst>
              <a:ext uri="{FF2B5EF4-FFF2-40B4-BE49-F238E27FC236}">
                <a16:creationId xmlns:a16="http://schemas.microsoft.com/office/drawing/2014/main" id="{23F5F074-EAE0-756F-49EF-B82C4032E4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30549"/>
              </p:ext>
            </p:extLst>
          </p:nvPr>
        </p:nvGraphicFramePr>
        <p:xfrm>
          <a:off x="8859802" y="2323526"/>
          <a:ext cx="3058223" cy="4267548"/>
        </p:xfrm>
        <a:graphic>
          <a:graphicData uri="http://schemas.openxmlformats.org/drawingml/2006/table">
            <a:tbl>
              <a:tblPr/>
              <a:tblGrid>
                <a:gridCol w="2015830">
                  <a:extLst>
                    <a:ext uri="{9D8B030D-6E8A-4147-A177-3AD203B41FA5}">
                      <a16:colId xmlns:a16="http://schemas.microsoft.com/office/drawing/2014/main" val="2150718921"/>
                    </a:ext>
                  </a:extLst>
                </a:gridCol>
                <a:gridCol w="1042393">
                  <a:extLst>
                    <a:ext uri="{9D8B030D-6E8A-4147-A177-3AD203B41FA5}">
                      <a16:colId xmlns:a16="http://schemas.microsoft.com/office/drawing/2014/main" val="515368823"/>
                    </a:ext>
                  </a:extLst>
                </a:gridCol>
              </a:tblGrid>
              <a:tr h="2723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dirty="0">
                          <a:effectLst/>
                          <a:latin typeface="Fira Sans" panose="020B0503050000020004" pitchFamily="34" charset="0"/>
                        </a:rPr>
                        <a:t>feature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Fira Sans" panose="020B0503050000020004" pitchFamily="34" charset="0"/>
                        </a:rPr>
                        <a:t>Missing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291240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jersey_number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67578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nation_logo_url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289004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nation_position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436458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nation_team_id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2973769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club_loaned_from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18137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02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392910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player_tags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17798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A0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874667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goalkeeping_speed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17107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0A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449803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player_traits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9841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73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98474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dribbling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752705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shooting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8276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47626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0963-0AD0-05EC-D331-079D9662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805" y="189212"/>
            <a:ext cx="10290000" cy="544800"/>
          </a:xfrm>
        </p:spPr>
        <p:txBody>
          <a:bodyPr/>
          <a:lstStyle/>
          <a:p>
            <a:r>
              <a:rPr lang="en-US" dirty="0"/>
              <a:t>Preliminary Cleaning</a:t>
            </a:r>
          </a:p>
        </p:txBody>
      </p:sp>
      <p:cxnSp>
        <p:nvCxnSpPr>
          <p:cNvPr id="3" name="Google Shape;646;p24">
            <a:extLst>
              <a:ext uri="{FF2B5EF4-FFF2-40B4-BE49-F238E27FC236}">
                <a16:creationId xmlns:a16="http://schemas.microsoft.com/office/drawing/2014/main" id="{2033AE4B-717F-4C17-7C1E-0E8E6D2F961A}"/>
              </a:ext>
            </a:extLst>
          </p:cNvPr>
          <p:cNvCxnSpPr>
            <a:cxnSpLocks/>
          </p:cNvCxnSpPr>
          <p:nvPr/>
        </p:nvCxnSpPr>
        <p:spPr>
          <a:xfrm flipV="1">
            <a:off x="629615" y="982039"/>
            <a:ext cx="0" cy="560372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4" name="Google Shape;650;p24">
            <a:extLst>
              <a:ext uri="{FF2B5EF4-FFF2-40B4-BE49-F238E27FC236}">
                <a16:creationId xmlns:a16="http://schemas.microsoft.com/office/drawing/2014/main" id="{AA687D2C-FC6F-BB5C-E23F-B09B25435870}"/>
              </a:ext>
            </a:extLst>
          </p:cNvPr>
          <p:cNvGrpSpPr/>
          <p:nvPr/>
        </p:nvGrpSpPr>
        <p:grpSpPr>
          <a:xfrm>
            <a:off x="1704358" y="4724759"/>
            <a:ext cx="1465221" cy="1585980"/>
            <a:chOff x="4191300" y="1704975"/>
            <a:chExt cx="2794550" cy="3024869"/>
          </a:xfrm>
        </p:grpSpPr>
        <p:sp>
          <p:nvSpPr>
            <p:cNvPr id="5" name="Google Shape;651;p24">
              <a:extLst>
                <a:ext uri="{FF2B5EF4-FFF2-40B4-BE49-F238E27FC236}">
                  <a16:creationId xmlns:a16="http://schemas.microsoft.com/office/drawing/2014/main" id="{9D11338F-F25F-5DF7-C6D3-C23EA8F19830}"/>
                </a:ext>
              </a:extLst>
            </p:cNvPr>
            <p:cNvSpPr/>
            <p:nvPr/>
          </p:nvSpPr>
          <p:spPr>
            <a:xfrm>
              <a:off x="4953647" y="3349786"/>
              <a:ext cx="1265692" cy="1380011"/>
            </a:xfrm>
            <a:custGeom>
              <a:avLst/>
              <a:gdLst/>
              <a:ahLst/>
              <a:cxnLst/>
              <a:rect l="l" t="t" r="r" b="b"/>
              <a:pathLst>
                <a:path w="58624" h="63919" extrusionOk="0">
                  <a:moveTo>
                    <a:pt x="22242" y="1"/>
                  </a:moveTo>
                  <a:lnTo>
                    <a:pt x="22242" y="28694"/>
                  </a:lnTo>
                  <a:cubicBezTo>
                    <a:pt x="22242" y="41069"/>
                    <a:pt x="14884" y="52232"/>
                    <a:pt x="3528" y="57110"/>
                  </a:cubicBezTo>
                  <a:cubicBezTo>
                    <a:pt x="0" y="58653"/>
                    <a:pt x="1074" y="63919"/>
                    <a:pt x="4906" y="63919"/>
                  </a:cubicBezTo>
                  <a:lnTo>
                    <a:pt x="53691" y="63919"/>
                  </a:lnTo>
                  <a:cubicBezTo>
                    <a:pt x="57550" y="63919"/>
                    <a:pt x="58624" y="58653"/>
                    <a:pt x="55096" y="57110"/>
                  </a:cubicBezTo>
                  <a:cubicBezTo>
                    <a:pt x="43740" y="52232"/>
                    <a:pt x="36382" y="41069"/>
                    <a:pt x="36382" y="28694"/>
                  </a:cubicBezTo>
                  <a:lnTo>
                    <a:pt x="36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652;p24">
              <a:extLst>
                <a:ext uri="{FF2B5EF4-FFF2-40B4-BE49-F238E27FC236}">
                  <a16:creationId xmlns:a16="http://schemas.microsoft.com/office/drawing/2014/main" id="{0A6003D4-A179-9897-3D4D-509972642419}"/>
                </a:ext>
              </a:extLst>
            </p:cNvPr>
            <p:cNvSpPr/>
            <p:nvPr/>
          </p:nvSpPr>
          <p:spPr>
            <a:xfrm>
              <a:off x="5433847" y="3657477"/>
              <a:ext cx="305326" cy="205925"/>
            </a:xfrm>
            <a:custGeom>
              <a:avLst/>
              <a:gdLst/>
              <a:ahLst/>
              <a:cxnLst/>
              <a:rect l="l" t="t" r="r" b="b"/>
              <a:pathLst>
                <a:path w="14142" h="9538" extrusionOk="0">
                  <a:moveTo>
                    <a:pt x="1" y="1"/>
                  </a:moveTo>
                  <a:lnTo>
                    <a:pt x="1" y="9537"/>
                  </a:lnTo>
                  <a:lnTo>
                    <a:pt x="14141" y="9537"/>
                  </a:lnTo>
                  <a:lnTo>
                    <a:pt x="14141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653;p24">
              <a:extLst>
                <a:ext uri="{FF2B5EF4-FFF2-40B4-BE49-F238E27FC236}">
                  <a16:creationId xmlns:a16="http://schemas.microsoft.com/office/drawing/2014/main" id="{34D659E9-AF43-438D-B622-3AF4029EBF92}"/>
                </a:ext>
              </a:extLst>
            </p:cNvPr>
            <p:cNvSpPr/>
            <p:nvPr/>
          </p:nvSpPr>
          <p:spPr>
            <a:xfrm>
              <a:off x="5205957" y="3291469"/>
              <a:ext cx="778384" cy="437435"/>
            </a:xfrm>
            <a:custGeom>
              <a:avLst/>
              <a:gdLst/>
              <a:ahLst/>
              <a:cxnLst/>
              <a:rect l="l" t="t" r="r" b="b"/>
              <a:pathLst>
                <a:path w="36053" h="20261" extrusionOk="0">
                  <a:moveTo>
                    <a:pt x="1" y="1"/>
                  </a:moveTo>
                  <a:lnTo>
                    <a:pt x="1" y="8986"/>
                  </a:lnTo>
                  <a:cubicBezTo>
                    <a:pt x="1" y="15215"/>
                    <a:pt x="5043" y="20260"/>
                    <a:pt x="11272" y="20260"/>
                  </a:cubicBezTo>
                  <a:lnTo>
                    <a:pt x="24778" y="20260"/>
                  </a:lnTo>
                  <a:cubicBezTo>
                    <a:pt x="31007" y="20260"/>
                    <a:pt x="36052" y="15215"/>
                    <a:pt x="36052" y="8986"/>
                  </a:cubicBezTo>
                  <a:lnTo>
                    <a:pt x="36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654;p24">
              <a:extLst>
                <a:ext uri="{FF2B5EF4-FFF2-40B4-BE49-F238E27FC236}">
                  <a16:creationId xmlns:a16="http://schemas.microsoft.com/office/drawing/2014/main" id="{CBA8DC1F-E8FB-39EF-FEE8-9F0A64FADD11}"/>
                </a:ext>
              </a:extLst>
            </p:cNvPr>
            <p:cNvSpPr/>
            <p:nvPr/>
          </p:nvSpPr>
          <p:spPr>
            <a:xfrm>
              <a:off x="4191300" y="1991226"/>
              <a:ext cx="730195" cy="1194920"/>
            </a:xfrm>
            <a:custGeom>
              <a:avLst/>
              <a:gdLst/>
              <a:ahLst/>
              <a:cxnLst/>
              <a:rect l="l" t="t" r="r" b="b"/>
              <a:pathLst>
                <a:path w="33821" h="55346" extrusionOk="0">
                  <a:moveTo>
                    <a:pt x="27673" y="1"/>
                  </a:moveTo>
                  <a:cubicBezTo>
                    <a:pt x="12433" y="1"/>
                    <a:pt x="1" y="12404"/>
                    <a:pt x="1" y="27673"/>
                  </a:cubicBezTo>
                  <a:cubicBezTo>
                    <a:pt x="1" y="42914"/>
                    <a:pt x="12433" y="55345"/>
                    <a:pt x="27673" y="55345"/>
                  </a:cubicBezTo>
                  <a:lnTo>
                    <a:pt x="33821" y="55345"/>
                  </a:lnTo>
                  <a:lnTo>
                    <a:pt x="33821" y="47930"/>
                  </a:lnTo>
                  <a:lnTo>
                    <a:pt x="27673" y="47930"/>
                  </a:lnTo>
                  <a:cubicBezTo>
                    <a:pt x="16512" y="47930"/>
                    <a:pt x="7416" y="38835"/>
                    <a:pt x="7416" y="27673"/>
                  </a:cubicBezTo>
                  <a:cubicBezTo>
                    <a:pt x="7416" y="16483"/>
                    <a:pt x="16512" y="7414"/>
                    <a:pt x="27673" y="7414"/>
                  </a:cubicBezTo>
                  <a:lnTo>
                    <a:pt x="33821" y="7414"/>
                  </a:lnTo>
                  <a:lnTo>
                    <a:pt x="33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655;p24">
              <a:extLst>
                <a:ext uri="{FF2B5EF4-FFF2-40B4-BE49-F238E27FC236}">
                  <a16:creationId xmlns:a16="http://schemas.microsoft.com/office/drawing/2014/main" id="{1200ABB7-8BDE-7FAF-9B4C-D672781946EF}"/>
                </a:ext>
              </a:extLst>
            </p:cNvPr>
            <p:cNvSpPr/>
            <p:nvPr/>
          </p:nvSpPr>
          <p:spPr>
            <a:xfrm>
              <a:off x="6256259" y="1991226"/>
              <a:ext cx="729591" cy="1194920"/>
            </a:xfrm>
            <a:custGeom>
              <a:avLst/>
              <a:gdLst/>
              <a:ahLst/>
              <a:cxnLst/>
              <a:rect l="l" t="t" r="r" b="b"/>
              <a:pathLst>
                <a:path w="33793" h="55346" extrusionOk="0">
                  <a:moveTo>
                    <a:pt x="1" y="1"/>
                  </a:moveTo>
                  <a:lnTo>
                    <a:pt x="1" y="7414"/>
                  </a:lnTo>
                  <a:lnTo>
                    <a:pt x="6120" y="7414"/>
                  </a:lnTo>
                  <a:cubicBezTo>
                    <a:pt x="17284" y="7414"/>
                    <a:pt x="26379" y="16483"/>
                    <a:pt x="26379" y="27673"/>
                  </a:cubicBezTo>
                  <a:cubicBezTo>
                    <a:pt x="26379" y="38835"/>
                    <a:pt x="17284" y="47930"/>
                    <a:pt x="6120" y="47930"/>
                  </a:cubicBezTo>
                  <a:lnTo>
                    <a:pt x="1" y="47930"/>
                  </a:lnTo>
                  <a:lnTo>
                    <a:pt x="1" y="55345"/>
                  </a:lnTo>
                  <a:lnTo>
                    <a:pt x="6120" y="55345"/>
                  </a:lnTo>
                  <a:cubicBezTo>
                    <a:pt x="21389" y="55345"/>
                    <a:pt x="33792" y="42914"/>
                    <a:pt x="33792" y="27673"/>
                  </a:cubicBezTo>
                  <a:cubicBezTo>
                    <a:pt x="33792" y="12404"/>
                    <a:pt x="21389" y="1"/>
                    <a:pt x="6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656;p24">
              <a:extLst>
                <a:ext uri="{FF2B5EF4-FFF2-40B4-BE49-F238E27FC236}">
                  <a16:creationId xmlns:a16="http://schemas.microsoft.com/office/drawing/2014/main" id="{69C9B94C-0DE0-E1C0-4C3F-F7AE9B485AE8}"/>
                </a:ext>
              </a:extLst>
            </p:cNvPr>
            <p:cNvSpPr/>
            <p:nvPr/>
          </p:nvSpPr>
          <p:spPr>
            <a:xfrm>
              <a:off x="4688794" y="1882300"/>
              <a:ext cx="1795381" cy="1722774"/>
            </a:xfrm>
            <a:custGeom>
              <a:avLst/>
              <a:gdLst/>
              <a:ahLst/>
              <a:cxnLst/>
              <a:rect l="l" t="t" r="r" b="b"/>
              <a:pathLst>
                <a:path w="83158" h="79795" extrusionOk="0">
                  <a:moveTo>
                    <a:pt x="1" y="1"/>
                  </a:moveTo>
                  <a:lnTo>
                    <a:pt x="1" y="38202"/>
                  </a:lnTo>
                  <a:cubicBezTo>
                    <a:pt x="1" y="61162"/>
                    <a:pt x="18607" y="79794"/>
                    <a:pt x="41565" y="79794"/>
                  </a:cubicBezTo>
                  <a:cubicBezTo>
                    <a:pt x="64552" y="79794"/>
                    <a:pt x="83157" y="61162"/>
                    <a:pt x="83157" y="38202"/>
                  </a:cubicBezTo>
                  <a:lnTo>
                    <a:pt x="8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657;p24">
              <a:extLst>
                <a:ext uri="{FF2B5EF4-FFF2-40B4-BE49-F238E27FC236}">
                  <a16:creationId xmlns:a16="http://schemas.microsoft.com/office/drawing/2014/main" id="{5CF43AD1-71DB-C853-C0E1-9E8D74704C59}"/>
                </a:ext>
              </a:extLst>
            </p:cNvPr>
            <p:cNvSpPr/>
            <p:nvPr/>
          </p:nvSpPr>
          <p:spPr>
            <a:xfrm>
              <a:off x="4594788" y="1704975"/>
              <a:ext cx="1983409" cy="177340"/>
            </a:xfrm>
            <a:custGeom>
              <a:avLst/>
              <a:gdLst/>
              <a:ahLst/>
              <a:cxnLst/>
              <a:rect l="l" t="t" r="r" b="b"/>
              <a:pathLst>
                <a:path w="91867" h="8214" extrusionOk="0">
                  <a:moveTo>
                    <a:pt x="4079" y="0"/>
                  </a:moveTo>
                  <a:cubicBezTo>
                    <a:pt x="1819" y="0"/>
                    <a:pt x="0" y="1848"/>
                    <a:pt x="0" y="4108"/>
                  </a:cubicBezTo>
                  <a:cubicBezTo>
                    <a:pt x="0" y="6368"/>
                    <a:pt x="1819" y="8214"/>
                    <a:pt x="4079" y="8214"/>
                  </a:cubicBezTo>
                  <a:lnTo>
                    <a:pt x="87758" y="8214"/>
                  </a:lnTo>
                  <a:cubicBezTo>
                    <a:pt x="90047" y="8214"/>
                    <a:pt x="91866" y="6368"/>
                    <a:pt x="91866" y="4108"/>
                  </a:cubicBezTo>
                  <a:cubicBezTo>
                    <a:pt x="91866" y="1848"/>
                    <a:pt x="90047" y="0"/>
                    <a:pt x="87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658;p24">
              <a:extLst>
                <a:ext uri="{FF2B5EF4-FFF2-40B4-BE49-F238E27FC236}">
                  <a16:creationId xmlns:a16="http://schemas.microsoft.com/office/drawing/2014/main" id="{070E6C8C-8A8D-E19D-B5DE-AE1178A91193}"/>
                </a:ext>
              </a:extLst>
            </p:cNvPr>
            <p:cNvSpPr/>
            <p:nvPr/>
          </p:nvSpPr>
          <p:spPr>
            <a:xfrm>
              <a:off x="4688794" y="1882300"/>
              <a:ext cx="1795381" cy="91671"/>
            </a:xfrm>
            <a:custGeom>
              <a:avLst/>
              <a:gdLst/>
              <a:ahLst/>
              <a:cxnLst/>
              <a:rect l="l" t="t" r="r" b="b"/>
              <a:pathLst>
                <a:path w="83158" h="4246" extrusionOk="0">
                  <a:moveTo>
                    <a:pt x="1" y="1"/>
                  </a:moveTo>
                  <a:lnTo>
                    <a:pt x="1" y="4245"/>
                  </a:lnTo>
                  <a:lnTo>
                    <a:pt x="83157" y="4245"/>
                  </a:lnTo>
                  <a:lnTo>
                    <a:pt x="83157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659;p24">
              <a:extLst>
                <a:ext uri="{FF2B5EF4-FFF2-40B4-BE49-F238E27FC236}">
                  <a16:creationId xmlns:a16="http://schemas.microsoft.com/office/drawing/2014/main" id="{67D11862-9951-9CD4-A170-738FE0670EA4}"/>
                </a:ext>
              </a:extLst>
            </p:cNvPr>
            <p:cNvSpPr/>
            <p:nvPr/>
          </p:nvSpPr>
          <p:spPr>
            <a:xfrm>
              <a:off x="4803052" y="2045981"/>
              <a:ext cx="327931" cy="564147"/>
            </a:xfrm>
            <a:custGeom>
              <a:avLst/>
              <a:gdLst/>
              <a:ahLst/>
              <a:cxnLst/>
              <a:rect l="l" t="t" r="r" b="b"/>
              <a:pathLst>
                <a:path w="15189" h="26130" extrusionOk="0">
                  <a:moveTo>
                    <a:pt x="7608" y="0"/>
                  </a:moveTo>
                  <a:cubicBezTo>
                    <a:pt x="3419" y="0"/>
                    <a:pt x="1" y="3418"/>
                    <a:pt x="1" y="7607"/>
                  </a:cubicBezTo>
                  <a:lnTo>
                    <a:pt x="1" y="18549"/>
                  </a:lnTo>
                  <a:cubicBezTo>
                    <a:pt x="1" y="22738"/>
                    <a:pt x="3419" y="26129"/>
                    <a:pt x="7608" y="26129"/>
                  </a:cubicBezTo>
                  <a:cubicBezTo>
                    <a:pt x="11797" y="26129"/>
                    <a:pt x="15189" y="22738"/>
                    <a:pt x="15189" y="18549"/>
                  </a:cubicBezTo>
                  <a:lnTo>
                    <a:pt x="15189" y="7607"/>
                  </a:lnTo>
                  <a:cubicBezTo>
                    <a:pt x="15189" y="3418"/>
                    <a:pt x="11797" y="0"/>
                    <a:pt x="7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660;p24">
              <a:extLst>
                <a:ext uri="{FF2B5EF4-FFF2-40B4-BE49-F238E27FC236}">
                  <a16:creationId xmlns:a16="http://schemas.microsoft.com/office/drawing/2014/main" id="{5B71A458-572E-C80C-91C8-FFE1BB4C3060}"/>
                </a:ext>
              </a:extLst>
            </p:cNvPr>
            <p:cNvSpPr/>
            <p:nvPr/>
          </p:nvSpPr>
          <p:spPr>
            <a:xfrm>
              <a:off x="4921499" y="2793412"/>
              <a:ext cx="244010" cy="243989"/>
            </a:xfrm>
            <a:custGeom>
              <a:avLst/>
              <a:gdLst/>
              <a:ahLst/>
              <a:cxnLst/>
              <a:rect l="l" t="t" r="r" b="b"/>
              <a:pathLst>
                <a:path w="11302" h="11301" extrusionOk="0">
                  <a:moveTo>
                    <a:pt x="5650" y="0"/>
                  </a:moveTo>
                  <a:cubicBezTo>
                    <a:pt x="2537" y="0"/>
                    <a:pt x="1" y="2536"/>
                    <a:pt x="1" y="5650"/>
                  </a:cubicBezTo>
                  <a:cubicBezTo>
                    <a:pt x="1" y="8765"/>
                    <a:pt x="2537" y="11301"/>
                    <a:pt x="5650" y="11301"/>
                  </a:cubicBezTo>
                  <a:cubicBezTo>
                    <a:pt x="8766" y="11301"/>
                    <a:pt x="11301" y="8765"/>
                    <a:pt x="11301" y="5650"/>
                  </a:cubicBezTo>
                  <a:cubicBezTo>
                    <a:pt x="11301" y="2536"/>
                    <a:pt x="8766" y="0"/>
                    <a:pt x="5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661;p24">
              <a:extLst>
                <a:ext uri="{FF2B5EF4-FFF2-40B4-BE49-F238E27FC236}">
                  <a16:creationId xmlns:a16="http://schemas.microsoft.com/office/drawing/2014/main" id="{29C9A708-E5BA-A4E5-B6FB-F9EF221E1A14}"/>
                </a:ext>
              </a:extLst>
            </p:cNvPr>
            <p:cNvSpPr/>
            <p:nvPr/>
          </p:nvSpPr>
          <p:spPr>
            <a:xfrm>
              <a:off x="4906040" y="4565587"/>
              <a:ext cx="1360904" cy="164257"/>
            </a:xfrm>
            <a:custGeom>
              <a:avLst/>
              <a:gdLst/>
              <a:ahLst/>
              <a:cxnLst/>
              <a:rect l="l" t="t" r="r" b="b"/>
              <a:pathLst>
                <a:path w="63034" h="7608" extrusionOk="0">
                  <a:moveTo>
                    <a:pt x="3804" y="1"/>
                  </a:moveTo>
                  <a:cubicBezTo>
                    <a:pt x="1709" y="1"/>
                    <a:pt x="0" y="1710"/>
                    <a:pt x="0" y="3804"/>
                  </a:cubicBezTo>
                  <a:cubicBezTo>
                    <a:pt x="0" y="5899"/>
                    <a:pt x="1709" y="7608"/>
                    <a:pt x="3804" y="7608"/>
                  </a:cubicBezTo>
                  <a:lnTo>
                    <a:pt x="59230" y="7608"/>
                  </a:lnTo>
                  <a:cubicBezTo>
                    <a:pt x="61325" y="7608"/>
                    <a:pt x="63034" y="5899"/>
                    <a:pt x="63034" y="3804"/>
                  </a:cubicBezTo>
                  <a:cubicBezTo>
                    <a:pt x="63034" y="1710"/>
                    <a:pt x="61325" y="1"/>
                    <a:pt x="59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65;p24">
            <a:extLst>
              <a:ext uri="{FF2B5EF4-FFF2-40B4-BE49-F238E27FC236}">
                <a16:creationId xmlns:a16="http://schemas.microsoft.com/office/drawing/2014/main" id="{A01C48AE-D6FA-2EA0-66DA-61CEFEF8A2D7}"/>
              </a:ext>
            </a:extLst>
          </p:cNvPr>
          <p:cNvGrpSpPr/>
          <p:nvPr/>
        </p:nvGrpSpPr>
        <p:grpSpPr>
          <a:xfrm>
            <a:off x="347249" y="1353588"/>
            <a:ext cx="570400" cy="570400"/>
            <a:chOff x="2304025" y="2830478"/>
            <a:chExt cx="427800" cy="427800"/>
          </a:xfrm>
        </p:grpSpPr>
        <p:sp>
          <p:nvSpPr>
            <p:cNvPr id="17" name="Google Shape;666;p24">
              <a:extLst>
                <a:ext uri="{FF2B5EF4-FFF2-40B4-BE49-F238E27FC236}">
                  <a16:creationId xmlns:a16="http://schemas.microsoft.com/office/drawing/2014/main" id="{A712F4E7-4FD1-89FA-B36B-9CD6EEE7A482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8" name="Google Shape;667;p24">
              <a:extLst>
                <a:ext uri="{FF2B5EF4-FFF2-40B4-BE49-F238E27FC236}">
                  <a16:creationId xmlns:a16="http://schemas.microsoft.com/office/drawing/2014/main" id="{CF8CB3B6-B29A-5842-AF94-11F95851BEB0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19" name="Google Shape;668;p24">
                <a:extLst>
                  <a:ext uri="{FF2B5EF4-FFF2-40B4-BE49-F238E27FC236}">
                    <a16:creationId xmlns:a16="http://schemas.microsoft.com/office/drawing/2014/main" id="{2586BEB1-9CE9-5AF6-BA26-D6D2234F0F37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669;p24">
                <a:extLst>
                  <a:ext uri="{FF2B5EF4-FFF2-40B4-BE49-F238E27FC236}">
                    <a16:creationId xmlns:a16="http://schemas.microsoft.com/office/drawing/2014/main" id="{E9DF0D4C-21B4-E693-85A2-6B88F365FCB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1" name="Google Shape;670;p24">
            <a:extLst>
              <a:ext uri="{FF2B5EF4-FFF2-40B4-BE49-F238E27FC236}">
                <a16:creationId xmlns:a16="http://schemas.microsoft.com/office/drawing/2014/main" id="{B56FC531-288F-05A4-7654-47EC9AE1A727}"/>
              </a:ext>
            </a:extLst>
          </p:cNvPr>
          <p:cNvCxnSpPr>
            <a:cxnSpLocks/>
          </p:cNvCxnSpPr>
          <p:nvPr/>
        </p:nvCxnSpPr>
        <p:spPr>
          <a:xfrm flipV="1">
            <a:off x="1029034" y="1277677"/>
            <a:ext cx="2036284" cy="35106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2" name="Google Shape;671;p24">
            <a:extLst>
              <a:ext uri="{FF2B5EF4-FFF2-40B4-BE49-F238E27FC236}">
                <a16:creationId xmlns:a16="http://schemas.microsoft.com/office/drawing/2014/main" id="{7C7E2D45-40F3-3C68-33AE-B8A65AA76667}"/>
              </a:ext>
            </a:extLst>
          </p:cNvPr>
          <p:cNvGrpSpPr/>
          <p:nvPr/>
        </p:nvGrpSpPr>
        <p:grpSpPr>
          <a:xfrm>
            <a:off x="133648" y="7039"/>
            <a:ext cx="912271" cy="1062660"/>
            <a:chOff x="5575400" y="3073525"/>
            <a:chExt cx="1225950" cy="1428050"/>
          </a:xfrm>
        </p:grpSpPr>
        <p:sp>
          <p:nvSpPr>
            <p:cNvPr id="23" name="Google Shape;672;p24">
              <a:extLst>
                <a:ext uri="{FF2B5EF4-FFF2-40B4-BE49-F238E27FC236}">
                  <a16:creationId xmlns:a16="http://schemas.microsoft.com/office/drawing/2014/main" id="{A183AB67-E7D4-C65E-FB6D-E2AA1B2A22CB}"/>
                </a:ext>
              </a:extLst>
            </p:cNvPr>
            <p:cNvSpPr/>
            <p:nvPr/>
          </p:nvSpPr>
          <p:spPr>
            <a:xfrm>
              <a:off x="5669650" y="3369500"/>
              <a:ext cx="581250" cy="581250"/>
            </a:xfrm>
            <a:custGeom>
              <a:avLst/>
              <a:gdLst/>
              <a:ahLst/>
              <a:cxnLst/>
              <a:rect l="l" t="t" r="r" b="b"/>
              <a:pathLst>
                <a:path w="23250" h="23250" extrusionOk="0">
                  <a:moveTo>
                    <a:pt x="3676" y="1"/>
                  </a:moveTo>
                  <a:lnTo>
                    <a:pt x="1" y="3692"/>
                  </a:lnTo>
                  <a:lnTo>
                    <a:pt x="19558" y="23250"/>
                  </a:lnTo>
                  <a:lnTo>
                    <a:pt x="23250" y="1957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673;p24">
              <a:extLst>
                <a:ext uri="{FF2B5EF4-FFF2-40B4-BE49-F238E27FC236}">
                  <a16:creationId xmlns:a16="http://schemas.microsoft.com/office/drawing/2014/main" id="{5B0EF155-E84E-07DA-5780-77837B3AE22A}"/>
                </a:ext>
              </a:extLst>
            </p:cNvPr>
            <p:cNvSpPr/>
            <p:nvPr/>
          </p:nvSpPr>
          <p:spPr>
            <a:xfrm>
              <a:off x="6167800" y="3123050"/>
              <a:ext cx="130250" cy="770175"/>
            </a:xfrm>
            <a:custGeom>
              <a:avLst/>
              <a:gdLst/>
              <a:ahLst/>
              <a:cxnLst/>
              <a:rect l="l" t="t" r="r" b="b"/>
              <a:pathLst>
                <a:path w="5210" h="30807" extrusionOk="0">
                  <a:moveTo>
                    <a:pt x="0" y="1"/>
                  </a:moveTo>
                  <a:lnTo>
                    <a:pt x="0" y="30807"/>
                  </a:lnTo>
                  <a:lnTo>
                    <a:pt x="5209" y="30807"/>
                  </a:lnTo>
                  <a:lnTo>
                    <a:pt x="5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674;p24">
              <a:extLst>
                <a:ext uri="{FF2B5EF4-FFF2-40B4-BE49-F238E27FC236}">
                  <a16:creationId xmlns:a16="http://schemas.microsoft.com/office/drawing/2014/main" id="{10FB62B6-281B-BF4D-5084-4D92D8459553}"/>
                </a:ext>
              </a:extLst>
            </p:cNvPr>
            <p:cNvSpPr/>
            <p:nvPr/>
          </p:nvSpPr>
          <p:spPr>
            <a:xfrm>
              <a:off x="6049950" y="3303200"/>
              <a:ext cx="366325" cy="310425"/>
            </a:xfrm>
            <a:custGeom>
              <a:avLst/>
              <a:gdLst/>
              <a:ahLst/>
              <a:cxnLst/>
              <a:rect l="l" t="t" r="r" b="b"/>
              <a:pathLst>
                <a:path w="14653" h="12417" extrusionOk="0">
                  <a:moveTo>
                    <a:pt x="113" y="0"/>
                  </a:moveTo>
                  <a:cubicBezTo>
                    <a:pt x="49" y="0"/>
                    <a:pt x="0" y="49"/>
                    <a:pt x="0" y="113"/>
                  </a:cubicBezTo>
                  <a:lnTo>
                    <a:pt x="0" y="12304"/>
                  </a:lnTo>
                  <a:cubicBezTo>
                    <a:pt x="0" y="12367"/>
                    <a:pt x="49" y="12416"/>
                    <a:pt x="113" y="12416"/>
                  </a:cubicBezTo>
                  <a:lnTo>
                    <a:pt x="14540" y="12416"/>
                  </a:lnTo>
                  <a:cubicBezTo>
                    <a:pt x="14589" y="12416"/>
                    <a:pt x="14653" y="12367"/>
                    <a:pt x="14653" y="12304"/>
                  </a:cubicBezTo>
                  <a:lnTo>
                    <a:pt x="14653" y="113"/>
                  </a:lnTo>
                  <a:cubicBezTo>
                    <a:pt x="14653" y="49"/>
                    <a:pt x="1458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675;p24">
              <a:extLst>
                <a:ext uri="{FF2B5EF4-FFF2-40B4-BE49-F238E27FC236}">
                  <a16:creationId xmlns:a16="http://schemas.microsoft.com/office/drawing/2014/main" id="{A1263CA6-BA79-7E2F-79B3-AB54123C1506}"/>
                </a:ext>
              </a:extLst>
            </p:cNvPr>
            <p:cNvSpPr/>
            <p:nvPr/>
          </p:nvSpPr>
          <p:spPr>
            <a:xfrm>
              <a:off x="5664475" y="3364725"/>
              <a:ext cx="1136875" cy="1136850"/>
            </a:xfrm>
            <a:custGeom>
              <a:avLst/>
              <a:gdLst/>
              <a:ahLst/>
              <a:cxnLst/>
              <a:rect l="l" t="t" r="r" b="b"/>
              <a:pathLst>
                <a:path w="45475" h="45474" extrusionOk="0">
                  <a:moveTo>
                    <a:pt x="22737" y="0"/>
                  </a:moveTo>
                  <a:cubicBezTo>
                    <a:pt x="10178" y="0"/>
                    <a:pt x="1" y="10179"/>
                    <a:pt x="1" y="22738"/>
                  </a:cubicBezTo>
                  <a:cubicBezTo>
                    <a:pt x="1" y="35296"/>
                    <a:pt x="10178" y="45474"/>
                    <a:pt x="22737" y="45474"/>
                  </a:cubicBezTo>
                  <a:cubicBezTo>
                    <a:pt x="35296" y="45474"/>
                    <a:pt x="45475" y="35296"/>
                    <a:pt x="45475" y="22738"/>
                  </a:cubicBezTo>
                  <a:cubicBezTo>
                    <a:pt x="45475" y="10179"/>
                    <a:pt x="35296" y="0"/>
                    <a:pt x="2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676;p24">
              <a:extLst>
                <a:ext uri="{FF2B5EF4-FFF2-40B4-BE49-F238E27FC236}">
                  <a16:creationId xmlns:a16="http://schemas.microsoft.com/office/drawing/2014/main" id="{C0A7DEB8-B0DD-DCE6-7FEF-D244A1F6AD76}"/>
                </a:ext>
              </a:extLst>
            </p:cNvPr>
            <p:cNvSpPr/>
            <p:nvPr/>
          </p:nvSpPr>
          <p:spPr>
            <a:xfrm>
              <a:off x="5810275" y="3510125"/>
              <a:ext cx="845250" cy="845675"/>
            </a:xfrm>
            <a:custGeom>
              <a:avLst/>
              <a:gdLst/>
              <a:ahLst/>
              <a:cxnLst/>
              <a:rect l="l" t="t" r="r" b="b"/>
              <a:pathLst>
                <a:path w="33810" h="33827" extrusionOk="0">
                  <a:moveTo>
                    <a:pt x="16905" y="0"/>
                  </a:moveTo>
                  <a:cubicBezTo>
                    <a:pt x="7574" y="0"/>
                    <a:pt x="0" y="7574"/>
                    <a:pt x="0" y="16922"/>
                  </a:cubicBezTo>
                  <a:cubicBezTo>
                    <a:pt x="0" y="26253"/>
                    <a:pt x="7574" y="33826"/>
                    <a:pt x="16905" y="33826"/>
                  </a:cubicBezTo>
                  <a:cubicBezTo>
                    <a:pt x="26253" y="33826"/>
                    <a:pt x="33810" y="26253"/>
                    <a:pt x="33810" y="16922"/>
                  </a:cubicBezTo>
                  <a:cubicBezTo>
                    <a:pt x="33810" y="7574"/>
                    <a:pt x="26253" y="0"/>
                    <a:pt x="16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677;p24">
              <a:extLst>
                <a:ext uri="{FF2B5EF4-FFF2-40B4-BE49-F238E27FC236}">
                  <a16:creationId xmlns:a16="http://schemas.microsoft.com/office/drawing/2014/main" id="{9E9D1D0B-E102-70F7-3569-B90009255A34}"/>
                </a:ext>
              </a:extLst>
            </p:cNvPr>
            <p:cNvSpPr/>
            <p:nvPr/>
          </p:nvSpPr>
          <p:spPr>
            <a:xfrm>
              <a:off x="6074700" y="3073525"/>
              <a:ext cx="316800" cy="136650"/>
            </a:xfrm>
            <a:custGeom>
              <a:avLst/>
              <a:gdLst/>
              <a:ahLst/>
              <a:cxnLst/>
              <a:rect l="l" t="t" r="r" b="b"/>
              <a:pathLst>
                <a:path w="12672" h="5466" extrusionOk="0">
                  <a:moveTo>
                    <a:pt x="17" y="1"/>
                  </a:moveTo>
                  <a:cubicBezTo>
                    <a:pt x="1" y="1"/>
                    <a:pt x="1" y="1"/>
                    <a:pt x="1" y="16"/>
                  </a:cubicBezTo>
                  <a:lnTo>
                    <a:pt x="1" y="5449"/>
                  </a:lnTo>
                  <a:cubicBezTo>
                    <a:pt x="1" y="5449"/>
                    <a:pt x="1" y="5465"/>
                    <a:pt x="17" y="5465"/>
                  </a:cubicBezTo>
                  <a:lnTo>
                    <a:pt x="12655" y="5465"/>
                  </a:lnTo>
                  <a:lnTo>
                    <a:pt x="12672" y="5449"/>
                  </a:lnTo>
                  <a:lnTo>
                    <a:pt x="12672" y="16"/>
                  </a:lnTo>
                  <a:cubicBezTo>
                    <a:pt x="12672" y="1"/>
                    <a:pt x="12655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678;p24">
              <a:extLst>
                <a:ext uri="{FF2B5EF4-FFF2-40B4-BE49-F238E27FC236}">
                  <a16:creationId xmlns:a16="http://schemas.microsoft.com/office/drawing/2014/main" id="{E780B9BA-625C-AE8A-CCC3-99D3F6E895EC}"/>
                </a:ext>
              </a:extLst>
            </p:cNvPr>
            <p:cNvSpPr/>
            <p:nvPr/>
          </p:nvSpPr>
          <p:spPr>
            <a:xfrm>
              <a:off x="6544450" y="3924375"/>
              <a:ext cx="86725" cy="17600"/>
            </a:xfrm>
            <a:custGeom>
              <a:avLst/>
              <a:gdLst/>
              <a:ahLst/>
              <a:cxnLst/>
              <a:rect l="l" t="t" r="r" b="b"/>
              <a:pathLst>
                <a:path w="3469" h="704" extrusionOk="0">
                  <a:moveTo>
                    <a:pt x="352" y="0"/>
                  </a:moveTo>
                  <a:cubicBezTo>
                    <a:pt x="145" y="0"/>
                    <a:pt x="1" y="160"/>
                    <a:pt x="1" y="352"/>
                  </a:cubicBezTo>
                  <a:cubicBezTo>
                    <a:pt x="1" y="543"/>
                    <a:pt x="145" y="703"/>
                    <a:pt x="352" y="703"/>
                  </a:cubicBezTo>
                  <a:lnTo>
                    <a:pt x="3117" y="703"/>
                  </a:lnTo>
                  <a:cubicBezTo>
                    <a:pt x="3309" y="703"/>
                    <a:pt x="3469" y="543"/>
                    <a:pt x="3469" y="352"/>
                  </a:cubicBezTo>
                  <a:cubicBezTo>
                    <a:pt x="3469" y="160"/>
                    <a:pt x="330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679;p24">
              <a:extLst>
                <a:ext uri="{FF2B5EF4-FFF2-40B4-BE49-F238E27FC236}">
                  <a16:creationId xmlns:a16="http://schemas.microsoft.com/office/drawing/2014/main" id="{FC69159E-B17B-372C-7A5C-9EE1BB4C90F3}"/>
                </a:ext>
              </a:extLst>
            </p:cNvPr>
            <p:cNvSpPr/>
            <p:nvPr/>
          </p:nvSpPr>
          <p:spPr>
            <a:xfrm>
              <a:off x="6500150" y="3729475"/>
              <a:ext cx="79900" cy="52300"/>
            </a:xfrm>
            <a:custGeom>
              <a:avLst/>
              <a:gdLst/>
              <a:ahLst/>
              <a:cxnLst/>
              <a:rect l="l" t="t" r="r" b="b"/>
              <a:pathLst>
                <a:path w="3196" h="2092" extrusionOk="0">
                  <a:moveTo>
                    <a:pt x="2794" y="1"/>
                  </a:moveTo>
                  <a:cubicBezTo>
                    <a:pt x="2736" y="1"/>
                    <a:pt x="2677" y="15"/>
                    <a:pt x="2620" y="46"/>
                  </a:cubicBezTo>
                  <a:lnTo>
                    <a:pt x="224" y="1437"/>
                  </a:lnTo>
                  <a:cubicBezTo>
                    <a:pt x="64" y="1533"/>
                    <a:pt x="0" y="1756"/>
                    <a:pt x="96" y="1916"/>
                  </a:cubicBezTo>
                  <a:cubicBezTo>
                    <a:pt x="160" y="2027"/>
                    <a:pt x="288" y="2091"/>
                    <a:pt x="399" y="2091"/>
                  </a:cubicBezTo>
                  <a:cubicBezTo>
                    <a:pt x="463" y="2091"/>
                    <a:pt x="527" y="2076"/>
                    <a:pt x="575" y="2044"/>
                  </a:cubicBezTo>
                  <a:lnTo>
                    <a:pt x="2972" y="653"/>
                  </a:lnTo>
                  <a:cubicBezTo>
                    <a:pt x="3147" y="557"/>
                    <a:pt x="3196" y="350"/>
                    <a:pt x="3100" y="174"/>
                  </a:cubicBezTo>
                  <a:cubicBezTo>
                    <a:pt x="3035" y="65"/>
                    <a:pt x="2918" y="1"/>
                    <a:pt x="2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680;p24">
              <a:extLst>
                <a:ext uri="{FF2B5EF4-FFF2-40B4-BE49-F238E27FC236}">
                  <a16:creationId xmlns:a16="http://schemas.microsoft.com/office/drawing/2014/main" id="{592D5217-4330-AA9C-893C-60D672D0AF5A}"/>
                </a:ext>
              </a:extLst>
            </p:cNvPr>
            <p:cNvSpPr/>
            <p:nvPr/>
          </p:nvSpPr>
          <p:spPr>
            <a:xfrm>
              <a:off x="6383075" y="358720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1778" y="0"/>
                  </a:moveTo>
                  <a:cubicBezTo>
                    <a:pt x="1663" y="0"/>
                    <a:pt x="1551" y="61"/>
                    <a:pt x="1487" y="177"/>
                  </a:cubicBezTo>
                  <a:lnTo>
                    <a:pt x="97" y="2573"/>
                  </a:lnTo>
                  <a:cubicBezTo>
                    <a:pt x="1" y="2733"/>
                    <a:pt x="49" y="2957"/>
                    <a:pt x="225" y="3053"/>
                  </a:cubicBezTo>
                  <a:cubicBezTo>
                    <a:pt x="273" y="3085"/>
                    <a:pt x="337" y="3101"/>
                    <a:pt x="401" y="3101"/>
                  </a:cubicBezTo>
                  <a:cubicBezTo>
                    <a:pt x="512" y="3101"/>
                    <a:pt x="640" y="3037"/>
                    <a:pt x="704" y="2925"/>
                  </a:cubicBezTo>
                  <a:lnTo>
                    <a:pt x="2095" y="528"/>
                  </a:lnTo>
                  <a:cubicBezTo>
                    <a:pt x="2190" y="353"/>
                    <a:pt x="2127" y="145"/>
                    <a:pt x="1950" y="49"/>
                  </a:cubicBezTo>
                  <a:cubicBezTo>
                    <a:pt x="1896" y="16"/>
                    <a:pt x="1836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681;p24">
              <a:extLst>
                <a:ext uri="{FF2B5EF4-FFF2-40B4-BE49-F238E27FC236}">
                  <a16:creationId xmlns:a16="http://schemas.microsoft.com/office/drawing/2014/main" id="{0E9D028C-E082-4208-9F6C-51039EEF15A7}"/>
                </a:ext>
              </a:extLst>
            </p:cNvPr>
            <p:cNvSpPr/>
            <p:nvPr/>
          </p:nvSpPr>
          <p:spPr>
            <a:xfrm>
              <a:off x="6224100" y="3534875"/>
              <a:ext cx="17600" cy="86725"/>
            </a:xfrm>
            <a:custGeom>
              <a:avLst/>
              <a:gdLst/>
              <a:ahLst/>
              <a:cxnLst/>
              <a:rect l="l" t="t" r="r" b="b"/>
              <a:pathLst>
                <a:path w="704" h="3469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17"/>
                  </a:lnTo>
                  <a:cubicBezTo>
                    <a:pt x="1" y="3324"/>
                    <a:pt x="160" y="3469"/>
                    <a:pt x="352" y="3469"/>
                  </a:cubicBezTo>
                  <a:cubicBezTo>
                    <a:pt x="544" y="3469"/>
                    <a:pt x="704" y="3324"/>
                    <a:pt x="704" y="3117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682;p24">
              <a:extLst>
                <a:ext uri="{FF2B5EF4-FFF2-40B4-BE49-F238E27FC236}">
                  <a16:creationId xmlns:a16="http://schemas.microsoft.com/office/drawing/2014/main" id="{AB0FB0AE-E8A8-AF8F-7B2F-BC42A46FD790}"/>
                </a:ext>
              </a:extLst>
            </p:cNvPr>
            <p:cNvSpPr/>
            <p:nvPr/>
          </p:nvSpPr>
          <p:spPr>
            <a:xfrm>
              <a:off x="6028375" y="358720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401" y="0"/>
                  </a:moveTo>
                  <a:cubicBezTo>
                    <a:pt x="340" y="0"/>
                    <a:pt x="278" y="16"/>
                    <a:pt x="224" y="49"/>
                  </a:cubicBezTo>
                  <a:cubicBezTo>
                    <a:pt x="49" y="145"/>
                    <a:pt x="0" y="353"/>
                    <a:pt x="96" y="528"/>
                  </a:cubicBezTo>
                  <a:lnTo>
                    <a:pt x="1470" y="2925"/>
                  </a:lnTo>
                  <a:cubicBezTo>
                    <a:pt x="1534" y="3037"/>
                    <a:pt x="1662" y="3101"/>
                    <a:pt x="1774" y="3101"/>
                  </a:cubicBezTo>
                  <a:cubicBezTo>
                    <a:pt x="1838" y="3101"/>
                    <a:pt x="1902" y="3085"/>
                    <a:pt x="1950" y="3053"/>
                  </a:cubicBezTo>
                  <a:cubicBezTo>
                    <a:pt x="2126" y="2957"/>
                    <a:pt x="2173" y="2733"/>
                    <a:pt x="2077" y="2573"/>
                  </a:cubicBezTo>
                  <a:lnTo>
                    <a:pt x="703" y="177"/>
                  </a:lnTo>
                  <a:cubicBezTo>
                    <a:pt x="640" y="61"/>
                    <a:pt x="521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683;p24">
              <a:extLst>
                <a:ext uri="{FF2B5EF4-FFF2-40B4-BE49-F238E27FC236}">
                  <a16:creationId xmlns:a16="http://schemas.microsoft.com/office/drawing/2014/main" id="{E703B20D-DE2C-956F-AB85-F4EEEF953555}"/>
                </a:ext>
              </a:extLst>
            </p:cNvPr>
            <p:cNvSpPr/>
            <p:nvPr/>
          </p:nvSpPr>
          <p:spPr>
            <a:xfrm>
              <a:off x="5885775" y="3729475"/>
              <a:ext cx="79925" cy="52300"/>
            </a:xfrm>
            <a:custGeom>
              <a:avLst/>
              <a:gdLst/>
              <a:ahLst/>
              <a:cxnLst/>
              <a:rect l="l" t="t" r="r" b="b"/>
              <a:pathLst>
                <a:path w="3197" h="2092" extrusionOk="0">
                  <a:moveTo>
                    <a:pt x="402" y="1"/>
                  </a:moveTo>
                  <a:cubicBezTo>
                    <a:pt x="278" y="1"/>
                    <a:pt x="162" y="65"/>
                    <a:pt x="97" y="174"/>
                  </a:cubicBezTo>
                  <a:cubicBezTo>
                    <a:pt x="1" y="350"/>
                    <a:pt x="48" y="557"/>
                    <a:pt x="224" y="653"/>
                  </a:cubicBezTo>
                  <a:lnTo>
                    <a:pt x="2621" y="2044"/>
                  </a:lnTo>
                  <a:cubicBezTo>
                    <a:pt x="2685" y="2076"/>
                    <a:pt x="2732" y="2091"/>
                    <a:pt x="2796" y="2091"/>
                  </a:cubicBezTo>
                  <a:cubicBezTo>
                    <a:pt x="2924" y="2091"/>
                    <a:pt x="3037" y="2027"/>
                    <a:pt x="3100" y="1916"/>
                  </a:cubicBezTo>
                  <a:cubicBezTo>
                    <a:pt x="3196" y="1756"/>
                    <a:pt x="3132" y="1533"/>
                    <a:pt x="2973" y="1437"/>
                  </a:cubicBezTo>
                  <a:lnTo>
                    <a:pt x="576" y="46"/>
                  </a:lnTo>
                  <a:cubicBezTo>
                    <a:pt x="519" y="15"/>
                    <a:pt x="46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684;p24">
              <a:extLst>
                <a:ext uri="{FF2B5EF4-FFF2-40B4-BE49-F238E27FC236}">
                  <a16:creationId xmlns:a16="http://schemas.microsoft.com/office/drawing/2014/main" id="{30EA244D-D39B-8E79-7B6B-027812FF3707}"/>
                </a:ext>
              </a:extLst>
            </p:cNvPr>
            <p:cNvSpPr/>
            <p:nvPr/>
          </p:nvSpPr>
          <p:spPr>
            <a:xfrm>
              <a:off x="5834650" y="3924375"/>
              <a:ext cx="87100" cy="17600"/>
            </a:xfrm>
            <a:custGeom>
              <a:avLst/>
              <a:gdLst/>
              <a:ahLst/>
              <a:cxnLst/>
              <a:rect l="l" t="t" r="r" b="b"/>
              <a:pathLst>
                <a:path w="3484" h="704" extrusionOk="0">
                  <a:moveTo>
                    <a:pt x="352" y="0"/>
                  </a:moveTo>
                  <a:cubicBezTo>
                    <a:pt x="160" y="0"/>
                    <a:pt x="1" y="160"/>
                    <a:pt x="1" y="352"/>
                  </a:cubicBezTo>
                  <a:cubicBezTo>
                    <a:pt x="1" y="543"/>
                    <a:pt x="160" y="703"/>
                    <a:pt x="352" y="703"/>
                  </a:cubicBezTo>
                  <a:lnTo>
                    <a:pt x="3132" y="703"/>
                  </a:lnTo>
                  <a:cubicBezTo>
                    <a:pt x="3324" y="703"/>
                    <a:pt x="3484" y="543"/>
                    <a:pt x="3484" y="352"/>
                  </a:cubicBezTo>
                  <a:cubicBezTo>
                    <a:pt x="3484" y="160"/>
                    <a:pt x="3324" y="0"/>
                    <a:pt x="3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685;p24">
              <a:extLst>
                <a:ext uri="{FF2B5EF4-FFF2-40B4-BE49-F238E27FC236}">
                  <a16:creationId xmlns:a16="http://schemas.microsoft.com/office/drawing/2014/main" id="{95766B8F-92E6-24A9-11E0-086362A663C2}"/>
                </a:ext>
              </a:extLst>
            </p:cNvPr>
            <p:cNvSpPr/>
            <p:nvPr/>
          </p:nvSpPr>
          <p:spPr>
            <a:xfrm>
              <a:off x="5885775" y="4084525"/>
              <a:ext cx="79925" cy="51950"/>
            </a:xfrm>
            <a:custGeom>
              <a:avLst/>
              <a:gdLst/>
              <a:ahLst/>
              <a:cxnLst/>
              <a:rect l="l" t="t" r="r" b="b"/>
              <a:pathLst>
                <a:path w="3197" h="2078" extrusionOk="0">
                  <a:moveTo>
                    <a:pt x="2806" y="1"/>
                  </a:moveTo>
                  <a:cubicBezTo>
                    <a:pt x="2744" y="1"/>
                    <a:pt x="2681" y="17"/>
                    <a:pt x="2621" y="49"/>
                  </a:cubicBezTo>
                  <a:lnTo>
                    <a:pt x="224" y="1423"/>
                  </a:lnTo>
                  <a:cubicBezTo>
                    <a:pt x="48" y="1519"/>
                    <a:pt x="1" y="1743"/>
                    <a:pt x="97" y="1903"/>
                  </a:cubicBezTo>
                  <a:cubicBezTo>
                    <a:pt x="160" y="2014"/>
                    <a:pt x="272" y="2078"/>
                    <a:pt x="400" y="2078"/>
                  </a:cubicBezTo>
                  <a:cubicBezTo>
                    <a:pt x="463" y="2078"/>
                    <a:pt x="512" y="2062"/>
                    <a:pt x="576" y="2031"/>
                  </a:cubicBezTo>
                  <a:lnTo>
                    <a:pt x="2973" y="656"/>
                  </a:lnTo>
                  <a:cubicBezTo>
                    <a:pt x="3132" y="561"/>
                    <a:pt x="3196" y="337"/>
                    <a:pt x="3100" y="177"/>
                  </a:cubicBezTo>
                  <a:cubicBezTo>
                    <a:pt x="3037" y="61"/>
                    <a:pt x="2925" y="1"/>
                    <a:pt x="2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686;p24">
              <a:extLst>
                <a:ext uri="{FF2B5EF4-FFF2-40B4-BE49-F238E27FC236}">
                  <a16:creationId xmlns:a16="http://schemas.microsoft.com/office/drawing/2014/main" id="{BD4AF584-E9B8-658D-16D7-4CC00A725048}"/>
                </a:ext>
              </a:extLst>
            </p:cNvPr>
            <p:cNvSpPr/>
            <p:nvPr/>
          </p:nvSpPr>
          <p:spPr>
            <a:xfrm>
              <a:off x="6028375" y="420155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1773" y="1"/>
                  </a:moveTo>
                  <a:cubicBezTo>
                    <a:pt x="1653" y="1"/>
                    <a:pt x="1534" y="61"/>
                    <a:pt x="1470" y="177"/>
                  </a:cubicBezTo>
                  <a:lnTo>
                    <a:pt x="96" y="2574"/>
                  </a:lnTo>
                  <a:cubicBezTo>
                    <a:pt x="0" y="2750"/>
                    <a:pt x="49" y="2957"/>
                    <a:pt x="224" y="3053"/>
                  </a:cubicBezTo>
                  <a:cubicBezTo>
                    <a:pt x="273" y="3085"/>
                    <a:pt x="336" y="3102"/>
                    <a:pt x="400" y="3102"/>
                  </a:cubicBezTo>
                  <a:cubicBezTo>
                    <a:pt x="512" y="3102"/>
                    <a:pt x="639" y="3038"/>
                    <a:pt x="703" y="2925"/>
                  </a:cubicBezTo>
                  <a:lnTo>
                    <a:pt x="2077" y="529"/>
                  </a:lnTo>
                  <a:cubicBezTo>
                    <a:pt x="2173" y="353"/>
                    <a:pt x="2126" y="145"/>
                    <a:pt x="1950" y="49"/>
                  </a:cubicBezTo>
                  <a:cubicBezTo>
                    <a:pt x="1895" y="17"/>
                    <a:pt x="1834" y="1"/>
                    <a:pt x="1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687;p24">
              <a:extLst>
                <a:ext uri="{FF2B5EF4-FFF2-40B4-BE49-F238E27FC236}">
                  <a16:creationId xmlns:a16="http://schemas.microsoft.com/office/drawing/2014/main" id="{74EDB0E3-4155-CD2E-C049-3A52D8A52EBE}"/>
                </a:ext>
              </a:extLst>
            </p:cNvPr>
            <p:cNvSpPr/>
            <p:nvPr/>
          </p:nvSpPr>
          <p:spPr>
            <a:xfrm>
              <a:off x="6224100" y="4244300"/>
              <a:ext cx="17600" cy="87125"/>
            </a:xfrm>
            <a:custGeom>
              <a:avLst/>
              <a:gdLst/>
              <a:ahLst/>
              <a:cxnLst/>
              <a:rect l="l" t="t" r="r" b="b"/>
              <a:pathLst>
                <a:path w="704" h="348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33"/>
                  </a:lnTo>
                  <a:cubicBezTo>
                    <a:pt x="1" y="3324"/>
                    <a:pt x="160" y="3484"/>
                    <a:pt x="352" y="3484"/>
                  </a:cubicBezTo>
                  <a:cubicBezTo>
                    <a:pt x="544" y="3484"/>
                    <a:pt x="704" y="3324"/>
                    <a:pt x="704" y="313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688;p24">
              <a:extLst>
                <a:ext uri="{FF2B5EF4-FFF2-40B4-BE49-F238E27FC236}">
                  <a16:creationId xmlns:a16="http://schemas.microsoft.com/office/drawing/2014/main" id="{8EEEFA7C-766B-2792-EDB7-46E9116B576A}"/>
                </a:ext>
              </a:extLst>
            </p:cNvPr>
            <p:cNvSpPr/>
            <p:nvPr/>
          </p:nvSpPr>
          <p:spPr>
            <a:xfrm>
              <a:off x="6383075" y="420155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402" y="1"/>
                  </a:moveTo>
                  <a:cubicBezTo>
                    <a:pt x="340" y="1"/>
                    <a:pt x="279" y="17"/>
                    <a:pt x="225" y="49"/>
                  </a:cubicBezTo>
                  <a:cubicBezTo>
                    <a:pt x="49" y="145"/>
                    <a:pt x="1" y="353"/>
                    <a:pt x="97" y="529"/>
                  </a:cubicBezTo>
                  <a:lnTo>
                    <a:pt x="1487" y="2925"/>
                  </a:lnTo>
                  <a:cubicBezTo>
                    <a:pt x="1551" y="3038"/>
                    <a:pt x="1663" y="3102"/>
                    <a:pt x="1790" y="3102"/>
                  </a:cubicBezTo>
                  <a:cubicBezTo>
                    <a:pt x="1839" y="3102"/>
                    <a:pt x="1903" y="3085"/>
                    <a:pt x="1950" y="3053"/>
                  </a:cubicBezTo>
                  <a:cubicBezTo>
                    <a:pt x="2127" y="2957"/>
                    <a:pt x="2190" y="2750"/>
                    <a:pt x="2095" y="2574"/>
                  </a:cubicBezTo>
                  <a:lnTo>
                    <a:pt x="704" y="177"/>
                  </a:lnTo>
                  <a:cubicBezTo>
                    <a:pt x="640" y="61"/>
                    <a:pt x="521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689;p24">
              <a:extLst>
                <a:ext uri="{FF2B5EF4-FFF2-40B4-BE49-F238E27FC236}">
                  <a16:creationId xmlns:a16="http://schemas.microsoft.com/office/drawing/2014/main" id="{592AC4A4-B2B3-8996-3048-DC0EA16829AD}"/>
                </a:ext>
              </a:extLst>
            </p:cNvPr>
            <p:cNvSpPr/>
            <p:nvPr/>
          </p:nvSpPr>
          <p:spPr>
            <a:xfrm>
              <a:off x="6500150" y="4084525"/>
              <a:ext cx="79900" cy="51950"/>
            </a:xfrm>
            <a:custGeom>
              <a:avLst/>
              <a:gdLst/>
              <a:ahLst/>
              <a:cxnLst/>
              <a:rect l="l" t="t" r="r" b="b"/>
              <a:pathLst>
                <a:path w="3196" h="2078" extrusionOk="0">
                  <a:moveTo>
                    <a:pt x="397" y="1"/>
                  </a:moveTo>
                  <a:cubicBezTo>
                    <a:pt x="278" y="1"/>
                    <a:pt x="159" y="61"/>
                    <a:pt x="96" y="177"/>
                  </a:cubicBezTo>
                  <a:cubicBezTo>
                    <a:pt x="0" y="337"/>
                    <a:pt x="64" y="561"/>
                    <a:pt x="224" y="656"/>
                  </a:cubicBezTo>
                  <a:lnTo>
                    <a:pt x="2620" y="2031"/>
                  </a:lnTo>
                  <a:cubicBezTo>
                    <a:pt x="2684" y="2062"/>
                    <a:pt x="2748" y="2078"/>
                    <a:pt x="2796" y="2078"/>
                  </a:cubicBezTo>
                  <a:cubicBezTo>
                    <a:pt x="2923" y="2078"/>
                    <a:pt x="3036" y="2014"/>
                    <a:pt x="3100" y="1903"/>
                  </a:cubicBezTo>
                  <a:cubicBezTo>
                    <a:pt x="3196" y="1743"/>
                    <a:pt x="3147" y="1519"/>
                    <a:pt x="2972" y="1423"/>
                  </a:cubicBezTo>
                  <a:lnTo>
                    <a:pt x="575" y="49"/>
                  </a:lnTo>
                  <a:cubicBezTo>
                    <a:pt x="521" y="17"/>
                    <a:pt x="459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690;p24">
              <a:extLst>
                <a:ext uri="{FF2B5EF4-FFF2-40B4-BE49-F238E27FC236}">
                  <a16:creationId xmlns:a16="http://schemas.microsoft.com/office/drawing/2014/main" id="{A0F4F13A-46B7-765B-0886-D3717EDBEC75}"/>
                </a:ext>
              </a:extLst>
            </p:cNvPr>
            <p:cNvSpPr/>
            <p:nvPr/>
          </p:nvSpPr>
          <p:spPr>
            <a:xfrm>
              <a:off x="6224100" y="3697850"/>
              <a:ext cx="17600" cy="244125"/>
            </a:xfrm>
            <a:custGeom>
              <a:avLst/>
              <a:gdLst/>
              <a:ahLst/>
              <a:cxnLst/>
              <a:rect l="l" t="t" r="r" b="b"/>
              <a:pathLst>
                <a:path w="704" h="976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9413"/>
                  </a:lnTo>
                  <a:cubicBezTo>
                    <a:pt x="1" y="9604"/>
                    <a:pt x="160" y="9764"/>
                    <a:pt x="352" y="9764"/>
                  </a:cubicBezTo>
                  <a:cubicBezTo>
                    <a:pt x="544" y="9764"/>
                    <a:pt x="704" y="9604"/>
                    <a:pt x="704" y="941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691;p24">
              <a:extLst>
                <a:ext uri="{FF2B5EF4-FFF2-40B4-BE49-F238E27FC236}">
                  <a16:creationId xmlns:a16="http://schemas.microsoft.com/office/drawing/2014/main" id="{3661F81E-429E-06D8-0EDA-2D571100999F}"/>
                </a:ext>
              </a:extLst>
            </p:cNvPr>
            <p:cNvSpPr/>
            <p:nvPr/>
          </p:nvSpPr>
          <p:spPr>
            <a:xfrm>
              <a:off x="6238475" y="3788125"/>
              <a:ext cx="86300" cy="135475"/>
            </a:xfrm>
            <a:custGeom>
              <a:avLst/>
              <a:gdLst/>
              <a:ahLst/>
              <a:cxnLst/>
              <a:rect l="l" t="t" r="r" b="b"/>
              <a:pathLst>
                <a:path w="3452" h="5419" extrusionOk="0">
                  <a:moveTo>
                    <a:pt x="3044" y="1"/>
                  </a:moveTo>
                  <a:cubicBezTo>
                    <a:pt x="2924" y="1"/>
                    <a:pt x="2812" y="61"/>
                    <a:pt x="2749" y="177"/>
                  </a:cubicBezTo>
                  <a:lnTo>
                    <a:pt x="97" y="4890"/>
                  </a:lnTo>
                  <a:cubicBezTo>
                    <a:pt x="1" y="5050"/>
                    <a:pt x="65" y="5274"/>
                    <a:pt x="224" y="5370"/>
                  </a:cubicBezTo>
                  <a:cubicBezTo>
                    <a:pt x="288" y="5401"/>
                    <a:pt x="352" y="5418"/>
                    <a:pt x="401" y="5418"/>
                  </a:cubicBezTo>
                  <a:cubicBezTo>
                    <a:pt x="529" y="5418"/>
                    <a:pt x="640" y="5354"/>
                    <a:pt x="704" y="5226"/>
                  </a:cubicBezTo>
                  <a:lnTo>
                    <a:pt x="3356" y="512"/>
                  </a:lnTo>
                  <a:cubicBezTo>
                    <a:pt x="3452" y="352"/>
                    <a:pt x="3388" y="129"/>
                    <a:pt x="3228" y="49"/>
                  </a:cubicBezTo>
                  <a:cubicBezTo>
                    <a:pt x="3169" y="17"/>
                    <a:pt x="3105" y="1"/>
                    <a:pt x="3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692;p24">
              <a:extLst>
                <a:ext uri="{FF2B5EF4-FFF2-40B4-BE49-F238E27FC236}">
                  <a16:creationId xmlns:a16="http://schemas.microsoft.com/office/drawing/2014/main" id="{E4F5C824-C486-705F-C4E1-FAE2F126784B}"/>
                </a:ext>
              </a:extLst>
            </p:cNvPr>
            <p:cNvSpPr/>
            <p:nvPr/>
          </p:nvSpPr>
          <p:spPr>
            <a:xfrm>
              <a:off x="6182550" y="3882400"/>
              <a:ext cx="101100" cy="101100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2014" y="1"/>
                  </a:moveTo>
                  <a:cubicBezTo>
                    <a:pt x="896" y="1"/>
                    <a:pt x="1" y="912"/>
                    <a:pt x="1" y="2031"/>
                  </a:cubicBezTo>
                  <a:cubicBezTo>
                    <a:pt x="1" y="3149"/>
                    <a:pt x="896" y="4044"/>
                    <a:pt x="2014" y="4044"/>
                  </a:cubicBezTo>
                  <a:cubicBezTo>
                    <a:pt x="3133" y="4044"/>
                    <a:pt x="4044" y="3149"/>
                    <a:pt x="4044" y="2031"/>
                  </a:cubicBezTo>
                  <a:cubicBezTo>
                    <a:pt x="4044" y="912"/>
                    <a:pt x="3133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693;p24">
              <a:extLst>
                <a:ext uri="{FF2B5EF4-FFF2-40B4-BE49-F238E27FC236}">
                  <a16:creationId xmlns:a16="http://schemas.microsoft.com/office/drawing/2014/main" id="{1FFFDB90-FE16-A8CA-36CA-F08D42E64260}"/>
                </a:ext>
              </a:extLst>
            </p:cNvPr>
            <p:cNvSpPr/>
            <p:nvPr/>
          </p:nvSpPr>
          <p:spPr>
            <a:xfrm>
              <a:off x="5575400" y="3275650"/>
              <a:ext cx="320375" cy="320275"/>
            </a:xfrm>
            <a:custGeom>
              <a:avLst/>
              <a:gdLst/>
              <a:ahLst/>
              <a:cxnLst/>
              <a:rect l="l" t="t" r="r" b="b"/>
              <a:pathLst>
                <a:path w="12815" h="12811" extrusionOk="0">
                  <a:moveTo>
                    <a:pt x="8948" y="1"/>
                  </a:moveTo>
                  <a:lnTo>
                    <a:pt x="0" y="8932"/>
                  </a:lnTo>
                  <a:lnTo>
                    <a:pt x="0" y="8964"/>
                  </a:lnTo>
                  <a:lnTo>
                    <a:pt x="3851" y="12798"/>
                  </a:lnTo>
                  <a:cubicBezTo>
                    <a:pt x="3851" y="12807"/>
                    <a:pt x="3855" y="12811"/>
                    <a:pt x="3859" y="12811"/>
                  </a:cubicBezTo>
                  <a:cubicBezTo>
                    <a:pt x="3863" y="12811"/>
                    <a:pt x="3867" y="12807"/>
                    <a:pt x="3867" y="12798"/>
                  </a:cubicBezTo>
                  <a:lnTo>
                    <a:pt x="12799" y="3867"/>
                  </a:lnTo>
                  <a:cubicBezTo>
                    <a:pt x="12815" y="3851"/>
                    <a:pt x="12815" y="3851"/>
                    <a:pt x="12799" y="3835"/>
                  </a:cubicBezTo>
                  <a:lnTo>
                    <a:pt x="8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5" name="Google Shape;697;p24">
            <a:extLst>
              <a:ext uri="{FF2B5EF4-FFF2-40B4-BE49-F238E27FC236}">
                <a16:creationId xmlns:a16="http://schemas.microsoft.com/office/drawing/2014/main" id="{E642BA7B-2598-F7CF-E8A1-F9BCCE63765F}"/>
              </a:ext>
            </a:extLst>
          </p:cNvPr>
          <p:cNvGrpSpPr/>
          <p:nvPr/>
        </p:nvGrpSpPr>
        <p:grpSpPr>
          <a:xfrm>
            <a:off x="273975" y="3191742"/>
            <a:ext cx="740741" cy="740741"/>
            <a:chOff x="2304025" y="2830478"/>
            <a:chExt cx="427800" cy="427800"/>
          </a:xfrm>
        </p:grpSpPr>
        <p:sp>
          <p:nvSpPr>
            <p:cNvPr id="46" name="Google Shape;698;p24">
              <a:extLst>
                <a:ext uri="{FF2B5EF4-FFF2-40B4-BE49-F238E27FC236}">
                  <a16:creationId xmlns:a16="http://schemas.microsoft.com/office/drawing/2014/main" id="{0E17791C-1943-47B1-BA27-CFBD744DB8EB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7" name="Google Shape;699;p24">
              <a:extLst>
                <a:ext uri="{FF2B5EF4-FFF2-40B4-BE49-F238E27FC236}">
                  <a16:creationId xmlns:a16="http://schemas.microsoft.com/office/drawing/2014/main" id="{23D77E29-AECD-C25A-F987-9DF2286A940B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48" name="Google Shape;700;p24">
                <a:extLst>
                  <a:ext uri="{FF2B5EF4-FFF2-40B4-BE49-F238E27FC236}">
                    <a16:creationId xmlns:a16="http://schemas.microsoft.com/office/drawing/2014/main" id="{E688D958-98D1-A35D-9CCF-F853ECD2B62B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701;p24">
                <a:extLst>
                  <a:ext uri="{FF2B5EF4-FFF2-40B4-BE49-F238E27FC236}">
                    <a16:creationId xmlns:a16="http://schemas.microsoft.com/office/drawing/2014/main" id="{8EA35762-C3BE-9C69-71E9-195F2126C7B6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" name="Google Shape;715;p24">
            <a:extLst>
              <a:ext uri="{FF2B5EF4-FFF2-40B4-BE49-F238E27FC236}">
                <a16:creationId xmlns:a16="http://schemas.microsoft.com/office/drawing/2014/main" id="{44177479-24B3-AAE7-9922-D303378EB090}"/>
              </a:ext>
            </a:extLst>
          </p:cNvPr>
          <p:cNvGrpSpPr/>
          <p:nvPr/>
        </p:nvGrpSpPr>
        <p:grpSpPr>
          <a:xfrm>
            <a:off x="208439" y="4883640"/>
            <a:ext cx="780689" cy="780689"/>
            <a:chOff x="2304025" y="2830478"/>
            <a:chExt cx="427800" cy="427800"/>
          </a:xfrm>
        </p:grpSpPr>
        <p:sp>
          <p:nvSpPr>
            <p:cNvPr id="56" name="Google Shape;716;p24">
              <a:extLst>
                <a:ext uri="{FF2B5EF4-FFF2-40B4-BE49-F238E27FC236}">
                  <a16:creationId xmlns:a16="http://schemas.microsoft.com/office/drawing/2014/main" id="{089D6735-F768-D36B-6201-F1C9AE7740E8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7" name="Google Shape;717;p24">
              <a:extLst>
                <a:ext uri="{FF2B5EF4-FFF2-40B4-BE49-F238E27FC236}">
                  <a16:creationId xmlns:a16="http://schemas.microsoft.com/office/drawing/2014/main" id="{E7E86BED-CF0F-944E-5D20-8A4A5C8736D5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58" name="Google Shape;718;p24">
                <a:extLst>
                  <a:ext uri="{FF2B5EF4-FFF2-40B4-BE49-F238E27FC236}">
                    <a16:creationId xmlns:a16="http://schemas.microsoft.com/office/drawing/2014/main" id="{7E93E512-D622-AB35-900E-5D1793CDB10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719;p24">
                <a:extLst>
                  <a:ext uri="{FF2B5EF4-FFF2-40B4-BE49-F238E27FC236}">
                    <a16:creationId xmlns:a16="http://schemas.microsoft.com/office/drawing/2014/main" id="{7C40BDA4-D6F6-9FE8-101C-1DE6B6E72A6F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" name="Google Shape;167;p19">
            <a:extLst>
              <a:ext uri="{FF2B5EF4-FFF2-40B4-BE49-F238E27FC236}">
                <a16:creationId xmlns:a16="http://schemas.microsoft.com/office/drawing/2014/main" id="{FA81048B-6000-7605-5570-B58B77A92B8F}"/>
              </a:ext>
            </a:extLst>
          </p:cNvPr>
          <p:cNvGrpSpPr/>
          <p:nvPr/>
        </p:nvGrpSpPr>
        <p:grpSpPr>
          <a:xfrm>
            <a:off x="444207" y="7316031"/>
            <a:ext cx="2507812" cy="2928278"/>
            <a:chOff x="713197" y="948134"/>
            <a:chExt cx="3157424" cy="3686805"/>
          </a:xfrm>
        </p:grpSpPr>
        <p:sp>
          <p:nvSpPr>
            <p:cNvPr id="65" name="Google Shape;168;p19">
              <a:extLst>
                <a:ext uri="{FF2B5EF4-FFF2-40B4-BE49-F238E27FC236}">
                  <a16:creationId xmlns:a16="http://schemas.microsoft.com/office/drawing/2014/main" id="{5EBBBCA5-685B-86AB-581F-9A558DB307F4}"/>
                </a:ext>
              </a:extLst>
            </p:cNvPr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6" name="Google Shape;169;p19">
              <a:extLst>
                <a:ext uri="{FF2B5EF4-FFF2-40B4-BE49-F238E27FC236}">
                  <a16:creationId xmlns:a16="http://schemas.microsoft.com/office/drawing/2014/main" id="{3FC0B2F5-8BF5-2C6B-437A-48D4DE878FA7}"/>
                </a:ext>
              </a:extLst>
            </p:cNvPr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67" name="Google Shape;170;p19">
                <a:extLst>
                  <a:ext uri="{FF2B5EF4-FFF2-40B4-BE49-F238E27FC236}">
                    <a16:creationId xmlns:a16="http://schemas.microsoft.com/office/drawing/2014/main" id="{115F6DF8-4B65-AD4F-372B-903E0DE5A39D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71;p19">
                <a:extLst>
                  <a:ext uri="{FF2B5EF4-FFF2-40B4-BE49-F238E27FC236}">
                    <a16:creationId xmlns:a16="http://schemas.microsoft.com/office/drawing/2014/main" id="{F907C32D-0F5A-1DAC-5ECD-D9AC47FE7241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72;p19">
                <a:extLst>
                  <a:ext uri="{FF2B5EF4-FFF2-40B4-BE49-F238E27FC236}">
                    <a16:creationId xmlns:a16="http://schemas.microsoft.com/office/drawing/2014/main" id="{1BE4D5BC-A60D-C9B0-9AB5-EA5FC60DD00E}"/>
                  </a:ext>
                </a:extLst>
              </p:cNvPr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73;p19">
                <a:extLst>
                  <a:ext uri="{FF2B5EF4-FFF2-40B4-BE49-F238E27FC236}">
                    <a16:creationId xmlns:a16="http://schemas.microsoft.com/office/drawing/2014/main" id="{8F2F8CD3-AC51-0687-A09C-7E7A08B61228}"/>
                  </a:ext>
                </a:extLst>
              </p:cNvPr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74;p19">
                <a:extLst>
                  <a:ext uri="{FF2B5EF4-FFF2-40B4-BE49-F238E27FC236}">
                    <a16:creationId xmlns:a16="http://schemas.microsoft.com/office/drawing/2014/main" id="{30BCDF11-498B-3EB7-2C03-4437838C2C62}"/>
                  </a:ext>
                </a:extLst>
              </p:cNvPr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75;p19">
                <a:extLst>
                  <a:ext uri="{FF2B5EF4-FFF2-40B4-BE49-F238E27FC236}">
                    <a16:creationId xmlns:a16="http://schemas.microsoft.com/office/drawing/2014/main" id="{A5EF5A7A-EA8D-E29B-40C6-50BC5CD47D90}"/>
                  </a:ext>
                </a:extLst>
              </p:cNvPr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76;p19">
                <a:extLst>
                  <a:ext uri="{FF2B5EF4-FFF2-40B4-BE49-F238E27FC236}">
                    <a16:creationId xmlns:a16="http://schemas.microsoft.com/office/drawing/2014/main" id="{C20B4469-33B9-FDB4-4E97-80AABA1BB2BB}"/>
                  </a:ext>
                </a:extLst>
              </p:cNvPr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77;p19">
                <a:extLst>
                  <a:ext uri="{FF2B5EF4-FFF2-40B4-BE49-F238E27FC236}">
                    <a16:creationId xmlns:a16="http://schemas.microsoft.com/office/drawing/2014/main" id="{CDD281A5-C9B1-79F6-B344-581855B30A59}"/>
                  </a:ext>
                </a:extLst>
              </p:cNvPr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78;p19">
                <a:extLst>
                  <a:ext uri="{FF2B5EF4-FFF2-40B4-BE49-F238E27FC236}">
                    <a16:creationId xmlns:a16="http://schemas.microsoft.com/office/drawing/2014/main" id="{FFBA0268-15EE-AD5C-D2D8-2F3B075BEF1C}"/>
                  </a:ext>
                </a:extLst>
              </p:cNvPr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79;p19">
                <a:extLst>
                  <a:ext uri="{FF2B5EF4-FFF2-40B4-BE49-F238E27FC236}">
                    <a16:creationId xmlns:a16="http://schemas.microsoft.com/office/drawing/2014/main" id="{C4BFE4AC-FB80-E951-2443-EE93F335792A}"/>
                  </a:ext>
                </a:extLst>
              </p:cNvPr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180;p19">
                <a:extLst>
                  <a:ext uri="{FF2B5EF4-FFF2-40B4-BE49-F238E27FC236}">
                    <a16:creationId xmlns:a16="http://schemas.microsoft.com/office/drawing/2014/main" id="{BF772B8C-6FD2-AF8E-B88B-E73418A535DB}"/>
                  </a:ext>
                </a:extLst>
              </p:cNvPr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181;p19">
                <a:extLst>
                  <a:ext uri="{FF2B5EF4-FFF2-40B4-BE49-F238E27FC236}">
                    <a16:creationId xmlns:a16="http://schemas.microsoft.com/office/drawing/2014/main" id="{46B86F60-BA4A-91ED-52A6-0FEDEFF7A91D}"/>
                  </a:ext>
                </a:extLst>
              </p:cNvPr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182;p19">
                <a:extLst>
                  <a:ext uri="{FF2B5EF4-FFF2-40B4-BE49-F238E27FC236}">
                    <a16:creationId xmlns:a16="http://schemas.microsoft.com/office/drawing/2014/main" id="{FB073D25-0A06-FEE7-9DAA-D108BDF95B95}"/>
                  </a:ext>
                </a:extLst>
              </p:cNvPr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183;p19">
                <a:extLst>
                  <a:ext uri="{FF2B5EF4-FFF2-40B4-BE49-F238E27FC236}">
                    <a16:creationId xmlns:a16="http://schemas.microsoft.com/office/drawing/2014/main" id="{DF3684F2-99DF-E919-E011-2BAAF465089F}"/>
                  </a:ext>
                </a:extLst>
              </p:cNvPr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184;p19">
                <a:extLst>
                  <a:ext uri="{FF2B5EF4-FFF2-40B4-BE49-F238E27FC236}">
                    <a16:creationId xmlns:a16="http://schemas.microsoft.com/office/drawing/2014/main" id="{D0235AB7-9B91-DEE1-ABA1-EBEBF6EF580B}"/>
                  </a:ext>
                </a:extLst>
              </p:cNvPr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185;p19">
                <a:extLst>
                  <a:ext uri="{FF2B5EF4-FFF2-40B4-BE49-F238E27FC236}">
                    <a16:creationId xmlns:a16="http://schemas.microsoft.com/office/drawing/2014/main" id="{FD4E7937-5516-B76E-CE3A-C38664D74BDB}"/>
                  </a:ext>
                </a:extLst>
              </p:cNvPr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186;p19">
                <a:extLst>
                  <a:ext uri="{FF2B5EF4-FFF2-40B4-BE49-F238E27FC236}">
                    <a16:creationId xmlns:a16="http://schemas.microsoft.com/office/drawing/2014/main" id="{FB7DCE58-C675-A84B-8AAE-6357768E286D}"/>
                  </a:ext>
                </a:extLst>
              </p:cNvPr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187;p19">
                <a:extLst>
                  <a:ext uri="{FF2B5EF4-FFF2-40B4-BE49-F238E27FC236}">
                    <a16:creationId xmlns:a16="http://schemas.microsoft.com/office/drawing/2014/main" id="{83686706-7C3D-0368-7887-E171BD51D212}"/>
                  </a:ext>
                </a:extLst>
              </p:cNvPr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188;p19">
                <a:extLst>
                  <a:ext uri="{FF2B5EF4-FFF2-40B4-BE49-F238E27FC236}">
                    <a16:creationId xmlns:a16="http://schemas.microsoft.com/office/drawing/2014/main" id="{863A5A87-2F96-1138-2CC4-DAA1EC358AE6}"/>
                  </a:ext>
                </a:extLst>
              </p:cNvPr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189;p19">
                <a:extLst>
                  <a:ext uri="{FF2B5EF4-FFF2-40B4-BE49-F238E27FC236}">
                    <a16:creationId xmlns:a16="http://schemas.microsoft.com/office/drawing/2014/main" id="{1FD35893-73BE-7C18-C8E7-A8AA69C438D1}"/>
                  </a:ext>
                </a:extLst>
              </p:cNvPr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190;p19">
                <a:extLst>
                  <a:ext uri="{FF2B5EF4-FFF2-40B4-BE49-F238E27FC236}">
                    <a16:creationId xmlns:a16="http://schemas.microsoft.com/office/drawing/2014/main" id="{B8688D6C-B548-C240-FACD-905520230EBA}"/>
                  </a:ext>
                </a:extLst>
              </p:cNvPr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191;p19">
                <a:extLst>
                  <a:ext uri="{FF2B5EF4-FFF2-40B4-BE49-F238E27FC236}">
                    <a16:creationId xmlns:a16="http://schemas.microsoft.com/office/drawing/2014/main" id="{73E56E74-C529-9FED-466B-9E8BB4B5428C}"/>
                  </a:ext>
                </a:extLst>
              </p:cNvPr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192;p19">
                <a:extLst>
                  <a:ext uri="{FF2B5EF4-FFF2-40B4-BE49-F238E27FC236}">
                    <a16:creationId xmlns:a16="http://schemas.microsoft.com/office/drawing/2014/main" id="{659235D7-492B-A40F-6A8E-F6F6E20E6DAB}"/>
                  </a:ext>
                </a:extLst>
              </p:cNvPr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193;p19">
                <a:extLst>
                  <a:ext uri="{FF2B5EF4-FFF2-40B4-BE49-F238E27FC236}">
                    <a16:creationId xmlns:a16="http://schemas.microsoft.com/office/drawing/2014/main" id="{58363383-5972-0547-BEBE-3477C05DD659}"/>
                  </a:ext>
                </a:extLst>
              </p:cNvPr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194;p19">
                <a:extLst>
                  <a:ext uri="{FF2B5EF4-FFF2-40B4-BE49-F238E27FC236}">
                    <a16:creationId xmlns:a16="http://schemas.microsoft.com/office/drawing/2014/main" id="{B454D87F-3F9E-97FC-12CC-EF54E8DC459D}"/>
                  </a:ext>
                </a:extLst>
              </p:cNvPr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195;p19">
                <a:extLst>
                  <a:ext uri="{FF2B5EF4-FFF2-40B4-BE49-F238E27FC236}">
                    <a16:creationId xmlns:a16="http://schemas.microsoft.com/office/drawing/2014/main" id="{34C8771B-2A8D-696A-4812-1779B9BBE586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196;p19">
                <a:extLst>
                  <a:ext uri="{FF2B5EF4-FFF2-40B4-BE49-F238E27FC236}">
                    <a16:creationId xmlns:a16="http://schemas.microsoft.com/office/drawing/2014/main" id="{1320150C-57FD-D659-C4A0-5915FC8EB554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197;p19">
                <a:extLst>
                  <a:ext uri="{FF2B5EF4-FFF2-40B4-BE49-F238E27FC236}">
                    <a16:creationId xmlns:a16="http://schemas.microsoft.com/office/drawing/2014/main" id="{8B2A9DD0-CD65-346F-EEA2-8D182CCBF1B0}"/>
                  </a:ext>
                </a:extLst>
              </p:cNvPr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198;p19">
                <a:extLst>
                  <a:ext uri="{FF2B5EF4-FFF2-40B4-BE49-F238E27FC236}">
                    <a16:creationId xmlns:a16="http://schemas.microsoft.com/office/drawing/2014/main" id="{E9E21A7B-565B-FFAD-EE52-9FBF629A1C31}"/>
                  </a:ext>
                </a:extLst>
              </p:cNvPr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199;p19">
                <a:extLst>
                  <a:ext uri="{FF2B5EF4-FFF2-40B4-BE49-F238E27FC236}">
                    <a16:creationId xmlns:a16="http://schemas.microsoft.com/office/drawing/2014/main" id="{3B0F6524-FBB9-42EC-A791-A3CF6B5FFE5C}"/>
                  </a:ext>
                </a:extLst>
              </p:cNvPr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00;p19">
                <a:extLst>
                  <a:ext uri="{FF2B5EF4-FFF2-40B4-BE49-F238E27FC236}">
                    <a16:creationId xmlns:a16="http://schemas.microsoft.com/office/drawing/2014/main" id="{8779294F-4830-9CC1-D168-D9E4486240F2}"/>
                  </a:ext>
                </a:extLst>
              </p:cNvPr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01;p19">
                <a:extLst>
                  <a:ext uri="{FF2B5EF4-FFF2-40B4-BE49-F238E27FC236}">
                    <a16:creationId xmlns:a16="http://schemas.microsoft.com/office/drawing/2014/main" id="{D9F7307C-1130-EC00-8C41-3337C677CFF6}"/>
                  </a:ext>
                </a:extLst>
              </p:cNvPr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02;p19">
                <a:extLst>
                  <a:ext uri="{FF2B5EF4-FFF2-40B4-BE49-F238E27FC236}">
                    <a16:creationId xmlns:a16="http://schemas.microsoft.com/office/drawing/2014/main" id="{C7656E53-6425-C94E-C882-0DC278485434}"/>
                  </a:ext>
                </a:extLst>
              </p:cNvPr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03;p19">
                <a:extLst>
                  <a:ext uri="{FF2B5EF4-FFF2-40B4-BE49-F238E27FC236}">
                    <a16:creationId xmlns:a16="http://schemas.microsoft.com/office/drawing/2014/main" id="{59058A1C-EA43-64B3-201C-4D5C87FCA52C}"/>
                  </a:ext>
                </a:extLst>
              </p:cNvPr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04;p19">
                <a:extLst>
                  <a:ext uri="{FF2B5EF4-FFF2-40B4-BE49-F238E27FC236}">
                    <a16:creationId xmlns:a16="http://schemas.microsoft.com/office/drawing/2014/main" id="{7FF728D1-0A2B-F70B-1181-D1521FC7BD6C}"/>
                  </a:ext>
                </a:extLst>
              </p:cNvPr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205;p19">
                <a:extLst>
                  <a:ext uri="{FF2B5EF4-FFF2-40B4-BE49-F238E27FC236}">
                    <a16:creationId xmlns:a16="http://schemas.microsoft.com/office/drawing/2014/main" id="{93E9831D-A3A5-60C5-DEC6-43EBC7F4440C}"/>
                  </a:ext>
                </a:extLst>
              </p:cNvPr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206;p19">
                <a:extLst>
                  <a:ext uri="{FF2B5EF4-FFF2-40B4-BE49-F238E27FC236}">
                    <a16:creationId xmlns:a16="http://schemas.microsoft.com/office/drawing/2014/main" id="{9B8CBBFB-4E0D-0585-3F98-B570C8E70156}"/>
                  </a:ext>
                </a:extLst>
              </p:cNvPr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207;p19">
                <a:extLst>
                  <a:ext uri="{FF2B5EF4-FFF2-40B4-BE49-F238E27FC236}">
                    <a16:creationId xmlns:a16="http://schemas.microsoft.com/office/drawing/2014/main" id="{72121B8D-3434-1C4A-D724-A76108B72134}"/>
                  </a:ext>
                </a:extLst>
              </p:cNvPr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208;p19">
                <a:extLst>
                  <a:ext uri="{FF2B5EF4-FFF2-40B4-BE49-F238E27FC236}">
                    <a16:creationId xmlns:a16="http://schemas.microsoft.com/office/drawing/2014/main" id="{641053B0-1EB4-EB38-28C6-483DD9822656}"/>
                  </a:ext>
                </a:extLst>
              </p:cNvPr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209;p19">
                <a:extLst>
                  <a:ext uri="{FF2B5EF4-FFF2-40B4-BE49-F238E27FC236}">
                    <a16:creationId xmlns:a16="http://schemas.microsoft.com/office/drawing/2014/main" id="{9B2F205A-3029-81D6-6ADD-0DA01D051228}"/>
                  </a:ext>
                </a:extLst>
              </p:cNvPr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210;p19">
                <a:extLst>
                  <a:ext uri="{FF2B5EF4-FFF2-40B4-BE49-F238E27FC236}">
                    <a16:creationId xmlns:a16="http://schemas.microsoft.com/office/drawing/2014/main" id="{AED215E6-B9F6-375A-08FA-6988296EDF13}"/>
                  </a:ext>
                </a:extLst>
              </p:cNvPr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211;p19">
                <a:extLst>
                  <a:ext uri="{FF2B5EF4-FFF2-40B4-BE49-F238E27FC236}">
                    <a16:creationId xmlns:a16="http://schemas.microsoft.com/office/drawing/2014/main" id="{8B05E07F-A7BA-83BD-5C92-AFA3AB175378}"/>
                  </a:ext>
                </a:extLst>
              </p:cNvPr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212;p19">
                <a:extLst>
                  <a:ext uri="{FF2B5EF4-FFF2-40B4-BE49-F238E27FC236}">
                    <a16:creationId xmlns:a16="http://schemas.microsoft.com/office/drawing/2014/main" id="{7B7669EB-7ABC-50FE-D20E-3F410A576D49}"/>
                  </a:ext>
                </a:extLst>
              </p:cNvPr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213;p19">
                <a:extLst>
                  <a:ext uri="{FF2B5EF4-FFF2-40B4-BE49-F238E27FC236}">
                    <a16:creationId xmlns:a16="http://schemas.microsoft.com/office/drawing/2014/main" id="{54E51400-6B24-E85D-1EF9-DAC3D023B186}"/>
                  </a:ext>
                </a:extLst>
              </p:cNvPr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214;p19">
                <a:extLst>
                  <a:ext uri="{FF2B5EF4-FFF2-40B4-BE49-F238E27FC236}">
                    <a16:creationId xmlns:a16="http://schemas.microsoft.com/office/drawing/2014/main" id="{E48B6CDB-6A55-EADD-C855-286C836F1825}"/>
                  </a:ext>
                </a:extLst>
              </p:cNvPr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215;p19">
                <a:extLst>
                  <a:ext uri="{FF2B5EF4-FFF2-40B4-BE49-F238E27FC236}">
                    <a16:creationId xmlns:a16="http://schemas.microsoft.com/office/drawing/2014/main" id="{B2A8614D-DE70-376D-A45C-C029ADAE99E3}"/>
                  </a:ext>
                </a:extLst>
              </p:cNvPr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216;p19">
                <a:extLst>
                  <a:ext uri="{FF2B5EF4-FFF2-40B4-BE49-F238E27FC236}">
                    <a16:creationId xmlns:a16="http://schemas.microsoft.com/office/drawing/2014/main" id="{C16234FB-846A-3C71-B054-1274E777C56A}"/>
                  </a:ext>
                </a:extLst>
              </p:cNvPr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217;p19">
                <a:extLst>
                  <a:ext uri="{FF2B5EF4-FFF2-40B4-BE49-F238E27FC236}">
                    <a16:creationId xmlns:a16="http://schemas.microsoft.com/office/drawing/2014/main" id="{850C8EDB-A81B-A187-CCC1-7657A87B4650}"/>
                  </a:ext>
                </a:extLst>
              </p:cNvPr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218;p19">
                <a:extLst>
                  <a:ext uri="{FF2B5EF4-FFF2-40B4-BE49-F238E27FC236}">
                    <a16:creationId xmlns:a16="http://schemas.microsoft.com/office/drawing/2014/main" id="{94F17F99-A735-7B97-670C-5D9B5812DB7C}"/>
                  </a:ext>
                </a:extLst>
              </p:cNvPr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219;p19">
                <a:extLst>
                  <a:ext uri="{FF2B5EF4-FFF2-40B4-BE49-F238E27FC236}">
                    <a16:creationId xmlns:a16="http://schemas.microsoft.com/office/drawing/2014/main" id="{7A411EC8-1511-D7C4-F1A3-2D436F77C450}"/>
                  </a:ext>
                </a:extLst>
              </p:cNvPr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220;p19">
                <a:extLst>
                  <a:ext uri="{FF2B5EF4-FFF2-40B4-BE49-F238E27FC236}">
                    <a16:creationId xmlns:a16="http://schemas.microsoft.com/office/drawing/2014/main" id="{875A47D3-891D-A0EE-01DC-B9043A9166D1}"/>
                  </a:ext>
                </a:extLst>
              </p:cNvPr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221;p19">
                <a:extLst>
                  <a:ext uri="{FF2B5EF4-FFF2-40B4-BE49-F238E27FC236}">
                    <a16:creationId xmlns:a16="http://schemas.microsoft.com/office/drawing/2014/main" id="{31B10034-F190-5E0E-D8D5-A329CE2F8E07}"/>
                  </a:ext>
                </a:extLst>
              </p:cNvPr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168F627C-A33C-F05D-F851-11EAC8292BDD}"/>
              </a:ext>
            </a:extLst>
          </p:cNvPr>
          <p:cNvSpPr txBox="1"/>
          <p:nvPr/>
        </p:nvSpPr>
        <p:spPr>
          <a:xfrm>
            <a:off x="3226817" y="1069699"/>
            <a:ext cx="81350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Unnecessary Columns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5500F4-D120-AA7A-54BB-0685AB5736B9}"/>
              </a:ext>
            </a:extLst>
          </p:cNvPr>
          <p:cNvSpPr txBox="1"/>
          <p:nvPr/>
        </p:nvSpPr>
        <p:spPr>
          <a:xfrm>
            <a:off x="3226817" y="1986560"/>
            <a:ext cx="81350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2.   Simplify Columns</a:t>
            </a: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52" name="Google Shape;670;p24">
            <a:extLst>
              <a:ext uri="{FF2B5EF4-FFF2-40B4-BE49-F238E27FC236}">
                <a16:creationId xmlns:a16="http://schemas.microsoft.com/office/drawing/2014/main" id="{B2A65B7E-0272-BF99-3C74-E63B05F5DBC4}"/>
              </a:ext>
            </a:extLst>
          </p:cNvPr>
          <p:cNvCxnSpPr>
            <a:cxnSpLocks/>
          </p:cNvCxnSpPr>
          <p:nvPr/>
        </p:nvCxnSpPr>
        <p:spPr>
          <a:xfrm flipV="1">
            <a:off x="1101598" y="2283963"/>
            <a:ext cx="1963720" cy="128578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2" name="Google Shape;670;p24">
            <a:extLst>
              <a:ext uri="{FF2B5EF4-FFF2-40B4-BE49-F238E27FC236}">
                <a16:creationId xmlns:a16="http://schemas.microsoft.com/office/drawing/2014/main" id="{8F8DE6D1-8580-C1A2-A609-B5333C50065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60008" y="3182805"/>
            <a:ext cx="2120786" cy="1889838"/>
          </a:xfrm>
          <a:prstGeom prst="bentConnector3">
            <a:avLst>
              <a:gd name="adj1" fmla="val 5343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19EE88BF-39DC-F357-783D-964FC49E492A}"/>
              </a:ext>
            </a:extLst>
          </p:cNvPr>
          <p:cNvSpPr txBox="1"/>
          <p:nvPr/>
        </p:nvSpPr>
        <p:spPr>
          <a:xfrm>
            <a:off x="3209416" y="2830346"/>
            <a:ext cx="53849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AutoNum type="arabicPeriod" startAt="3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Impute or Drop empty Columns</a:t>
            </a:r>
          </a:p>
        </p:txBody>
      </p:sp>
      <p:graphicFrame>
        <p:nvGraphicFramePr>
          <p:cNvPr id="128" name="Table 127">
            <a:extLst>
              <a:ext uri="{FF2B5EF4-FFF2-40B4-BE49-F238E27FC236}">
                <a16:creationId xmlns:a16="http://schemas.microsoft.com/office/drawing/2014/main" id="{23F5F074-EAE0-756F-49EF-B82C4032E4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85608"/>
              </p:ext>
            </p:extLst>
          </p:nvPr>
        </p:nvGraphicFramePr>
        <p:xfrm>
          <a:off x="12798432" y="2417447"/>
          <a:ext cx="3058223" cy="4267548"/>
        </p:xfrm>
        <a:graphic>
          <a:graphicData uri="http://schemas.openxmlformats.org/drawingml/2006/table">
            <a:tbl>
              <a:tblPr/>
              <a:tblGrid>
                <a:gridCol w="2015830">
                  <a:extLst>
                    <a:ext uri="{9D8B030D-6E8A-4147-A177-3AD203B41FA5}">
                      <a16:colId xmlns:a16="http://schemas.microsoft.com/office/drawing/2014/main" val="2150718921"/>
                    </a:ext>
                  </a:extLst>
                </a:gridCol>
                <a:gridCol w="1042393">
                  <a:extLst>
                    <a:ext uri="{9D8B030D-6E8A-4147-A177-3AD203B41FA5}">
                      <a16:colId xmlns:a16="http://schemas.microsoft.com/office/drawing/2014/main" val="515368823"/>
                    </a:ext>
                  </a:extLst>
                </a:gridCol>
              </a:tblGrid>
              <a:tr h="2723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dirty="0">
                          <a:effectLst/>
                          <a:latin typeface="Fira Sans" panose="020B0503050000020004" pitchFamily="34" charset="0"/>
                        </a:rPr>
                        <a:t>feature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Fira Sans" panose="020B0503050000020004" pitchFamily="34" charset="0"/>
                        </a:rPr>
                        <a:t>Missing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291240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jersey_number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67578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nation_logo_url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289004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nation_position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436458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nation_team_id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2973769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club_loaned_from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18137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02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392910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player_tags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17798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A0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874667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goalkeeping_speed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17107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0A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449803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player_traits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9841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73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98474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dribbling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752705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shooting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827655"/>
                  </a:ext>
                </a:extLst>
              </a:tr>
            </a:tbl>
          </a:graphicData>
        </a:graphic>
      </p:graphicFrame>
      <p:cxnSp>
        <p:nvCxnSpPr>
          <p:cNvPr id="125" name="Google Shape;670;p24">
            <a:extLst>
              <a:ext uri="{FF2B5EF4-FFF2-40B4-BE49-F238E27FC236}">
                <a16:creationId xmlns:a16="http://schemas.microsoft.com/office/drawing/2014/main" id="{51AD6981-E499-AFC9-2014-0D0CCF834771}"/>
              </a:ext>
            </a:extLst>
          </p:cNvPr>
          <p:cNvCxnSpPr>
            <a:cxnSpLocks/>
          </p:cNvCxnSpPr>
          <p:nvPr/>
        </p:nvCxnSpPr>
        <p:spPr>
          <a:xfrm flipV="1">
            <a:off x="3499651" y="4291445"/>
            <a:ext cx="1467204" cy="119346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7E26B66-B481-6119-6DAD-805BB8569027}"/>
              </a:ext>
            </a:extLst>
          </p:cNvPr>
          <p:cNvSpPr txBox="1"/>
          <p:nvPr/>
        </p:nvSpPr>
        <p:spPr>
          <a:xfrm>
            <a:off x="5134721" y="4114199"/>
            <a:ext cx="538494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New dataset: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62 columns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Will need to see which are actually important!</a:t>
            </a:r>
          </a:p>
          <a:p>
            <a:pPr marL="342900" lvl="1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30" name="Google Shape;348;p21">
            <a:extLst>
              <a:ext uri="{FF2B5EF4-FFF2-40B4-BE49-F238E27FC236}">
                <a16:creationId xmlns:a16="http://schemas.microsoft.com/office/drawing/2014/main" id="{3630E639-9D2F-7CB3-15FF-25556223206B}"/>
              </a:ext>
            </a:extLst>
          </p:cNvPr>
          <p:cNvGrpSpPr/>
          <p:nvPr/>
        </p:nvGrpSpPr>
        <p:grpSpPr>
          <a:xfrm>
            <a:off x="-3336778" y="1182082"/>
            <a:ext cx="3543305" cy="4566400"/>
            <a:chOff x="1480700" y="906948"/>
            <a:chExt cx="1679106" cy="2151950"/>
          </a:xfrm>
        </p:grpSpPr>
        <p:sp>
          <p:nvSpPr>
            <p:cNvPr id="131" name="Google Shape;349;p21">
              <a:extLst>
                <a:ext uri="{FF2B5EF4-FFF2-40B4-BE49-F238E27FC236}">
                  <a16:creationId xmlns:a16="http://schemas.microsoft.com/office/drawing/2014/main" id="{20634327-C832-6051-8AE6-5EF2264F1597}"/>
                </a:ext>
              </a:extLst>
            </p:cNvPr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32" name="Google Shape;350;p21">
              <a:extLst>
                <a:ext uri="{FF2B5EF4-FFF2-40B4-BE49-F238E27FC236}">
                  <a16:creationId xmlns:a16="http://schemas.microsoft.com/office/drawing/2014/main" id="{3DD6DB71-51C8-43A8-66A3-1672DBE1E450}"/>
                </a:ext>
              </a:extLst>
            </p:cNvPr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133" name="Google Shape;351;p21">
                <a:extLst>
                  <a:ext uri="{FF2B5EF4-FFF2-40B4-BE49-F238E27FC236}">
                    <a16:creationId xmlns:a16="http://schemas.microsoft.com/office/drawing/2014/main" id="{4BC9EDC9-5900-CC77-6B24-D375FD200097}"/>
                  </a:ext>
                </a:extLst>
              </p:cNvPr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352;p21">
                <a:extLst>
                  <a:ext uri="{FF2B5EF4-FFF2-40B4-BE49-F238E27FC236}">
                    <a16:creationId xmlns:a16="http://schemas.microsoft.com/office/drawing/2014/main" id="{B74FC317-5966-8023-3AD3-C44A00AE5604}"/>
                  </a:ext>
                </a:extLst>
              </p:cNvPr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353;p21">
                <a:extLst>
                  <a:ext uri="{FF2B5EF4-FFF2-40B4-BE49-F238E27FC236}">
                    <a16:creationId xmlns:a16="http://schemas.microsoft.com/office/drawing/2014/main" id="{7DA740EA-9917-4FC4-DE51-08648039DA22}"/>
                  </a:ext>
                </a:extLst>
              </p:cNvPr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354;p21">
                <a:extLst>
                  <a:ext uri="{FF2B5EF4-FFF2-40B4-BE49-F238E27FC236}">
                    <a16:creationId xmlns:a16="http://schemas.microsoft.com/office/drawing/2014/main" id="{8F2F69A2-72D6-B9D1-F55A-9D9237F9EEC7}"/>
                  </a:ext>
                </a:extLst>
              </p:cNvPr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355;p21">
                <a:extLst>
                  <a:ext uri="{FF2B5EF4-FFF2-40B4-BE49-F238E27FC236}">
                    <a16:creationId xmlns:a16="http://schemas.microsoft.com/office/drawing/2014/main" id="{E5B2D72F-15F2-9A9C-1719-6C1D5C62D3B5}"/>
                  </a:ext>
                </a:extLst>
              </p:cNvPr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356;p21">
                <a:extLst>
                  <a:ext uri="{FF2B5EF4-FFF2-40B4-BE49-F238E27FC236}">
                    <a16:creationId xmlns:a16="http://schemas.microsoft.com/office/drawing/2014/main" id="{FEF227A1-B5DA-527E-1384-360DF15CBFD4}"/>
                  </a:ext>
                </a:extLst>
              </p:cNvPr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357;p21">
                <a:extLst>
                  <a:ext uri="{FF2B5EF4-FFF2-40B4-BE49-F238E27FC236}">
                    <a16:creationId xmlns:a16="http://schemas.microsoft.com/office/drawing/2014/main" id="{42E54EF6-694C-5FAE-E5A1-B0D0709E96F1}"/>
                  </a:ext>
                </a:extLst>
              </p:cNvPr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358;p21">
                <a:extLst>
                  <a:ext uri="{FF2B5EF4-FFF2-40B4-BE49-F238E27FC236}">
                    <a16:creationId xmlns:a16="http://schemas.microsoft.com/office/drawing/2014/main" id="{F3C93326-20B4-900D-EB55-64C3336C2068}"/>
                  </a:ext>
                </a:extLst>
              </p:cNvPr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359;p21">
                <a:extLst>
                  <a:ext uri="{FF2B5EF4-FFF2-40B4-BE49-F238E27FC236}">
                    <a16:creationId xmlns:a16="http://schemas.microsoft.com/office/drawing/2014/main" id="{22AF1ECA-A371-5D35-8195-D26D362E3D25}"/>
                  </a:ext>
                </a:extLst>
              </p:cNvPr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360;p21">
                <a:extLst>
                  <a:ext uri="{FF2B5EF4-FFF2-40B4-BE49-F238E27FC236}">
                    <a16:creationId xmlns:a16="http://schemas.microsoft.com/office/drawing/2014/main" id="{DCE42A93-3F94-D019-BA07-3BC825DD5358}"/>
                  </a:ext>
                </a:extLst>
              </p:cNvPr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361;p21">
                <a:extLst>
                  <a:ext uri="{FF2B5EF4-FFF2-40B4-BE49-F238E27FC236}">
                    <a16:creationId xmlns:a16="http://schemas.microsoft.com/office/drawing/2014/main" id="{765A1317-9257-BDE9-9956-5E735A29943D}"/>
                  </a:ext>
                </a:extLst>
              </p:cNvPr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362;p21">
                <a:extLst>
                  <a:ext uri="{FF2B5EF4-FFF2-40B4-BE49-F238E27FC236}">
                    <a16:creationId xmlns:a16="http://schemas.microsoft.com/office/drawing/2014/main" id="{32C87767-B3E9-A1DB-8B9B-FA0B6DC938C3}"/>
                  </a:ext>
                </a:extLst>
              </p:cNvPr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363;p21">
                <a:extLst>
                  <a:ext uri="{FF2B5EF4-FFF2-40B4-BE49-F238E27FC236}">
                    <a16:creationId xmlns:a16="http://schemas.microsoft.com/office/drawing/2014/main" id="{696BEE43-C7D7-67D7-F663-71D3E98A27C7}"/>
                  </a:ext>
                </a:extLst>
              </p:cNvPr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364;p21">
                <a:extLst>
                  <a:ext uri="{FF2B5EF4-FFF2-40B4-BE49-F238E27FC236}">
                    <a16:creationId xmlns:a16="http://schemas.microsoft.com/office/drawing/2014/main" id="{498AD713-8FA5-B077-72B6-8F85DD41DE7D}"/>
                  </a:ext>
                </a:extLst>
              </p:cNvPr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365;p21">
                <a:extLst>
                  <a:ext uri="{FF2B5EF4-FFF2-40B4-BE49-F238E27FC236}">
                    <a16:creationId xmlns:a16="http://schemas.microsoft.com/office/drawing/2014/main" id="{8C3F455D-0DD4-420A-0148-D9683D49D228}"/>
                  </a:ext>
                </a:extLst>
              </p:cNvPr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366;p21">
                <a:extLst>
                  <a:ext uri="{FF2B5EF4-FFF2-40B4-BE49-F238E27FC236}">
                    <a16:creationId xmlns:a16="http://schemas.microsoft.com/office/drawing/2014/main" id="{41B92C75-E9DC-82E0-9CC5-C37A3054B3AD}"/>
                  </a:ext>
                </a:extLst>
              </p:cNvPr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367;p21">
                <a:extLst>
                  <a:ext uri="{FF2B5EF4-FFF2-40B4-BE49-F238E27FC236}">
                    <a16:creationId xmlns:a16="http://schemas.microsoft.com/office/drawing/2014/main" id="{54041455-B113-B05A-8221-D1F079969F32}"/>
                  </a:ext>
                </a:extLst>
              </p:cNvPr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368;p21">
                <a:extLst>
                  <a:ext uri="{FF2B5EF4-FFF2-40B4-BE49-F238E27FC236}">
                    <a16:creationId xmlns:a16="http://schemas.microsoft.com/office/drawing/2014/main" id="{CC1D657B-1FA0-B6A0-356C-492501B8BDA4}"/>
                  </a:ext>
                </a:extLst>
              </p:cNvPr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369;p21">
                <a:extLst>
                  <a:ext uri="{FF2B5EF4-FFF2-40B4-BE49-F238E27FC236}">
                    <a16:creationId xmlns:a16="http://schemas.microsoft.com/office/drawing/2014/main" id="{1AE0DA8C-3A1C-2086-DB64-61D60B0F061C}"/>
                  </a:ext>
                </a:extLst>
              </p:cNvPr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370;p21">
                <a:extLst>
                  <a:ext uri="{FF2B5EF4-FFF2-40B4-BE49-F238E27FC236}">
                    <a16:creationId xmlns:a16="http://schemas.microsoft.com/office/drawing/2014/main" id="{638E4858-53F4-8326-3571-2DF450F6425D}"/>
                  </a:ext>
                </a:extLst>
              </p:cNvPr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371;p21">
                <a:extLst>
                  <a:ext uri="{FF2B5EF4-FFF2-40B4-BE49-F238E27FC236}">
                    <a16:creationId xmlns:a16="http://schemas.microsoft.com/office/drawing/2014/main" id="{D8512303-F2D1-C40B-88A6-0C80A4314AEC}"/>
                  </a:ext>
                </a:extLst>
              </p:cNvPr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372;p21">
                <a:extLst>
                  <a:ext uri="{FF2B5EF4-FFF2-40B4-BE49-F238E27FC236}">
                    <a16:creationId xmlns:a16="http://schemas.microsoft.com/office/drawing/2014/main" id="{063762BF-2A40-A59C-E10C-7E37AB3607B8}"/>
                  </a:ext>
                </a:extLst>
              </p:cNvPr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373;p21">
                <a:extLst>
                  <a:ext uri="{FF2B5EF4-FFF2-40B4-BE49-F238E27FC236}">
                    <a16:creationId xmlns:a16="http://schemas.microsoft.com/office/drawing/2014/main" id="{70683AAC-E74A-9E8E-A0EF-0854125ADBED}"/>
                  </a:ext>
                </a:extLst>
              </p:cNvPr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374;p21">
                <a:extLst>
                  <a:ext uri="{FF2B5EF4-FFF2-40B4-BE49-F238E27FC236}">
                    <a16:creationId xmlns:a16="http://schemas.microsoft.com/office/drawing/2014/main" id="{20683265-E960-5989-2C6F-43BCACC01423}"/>
                  </a:ext>
                </a:extLst>
              </p:cNvPr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375;p21">
                <a:extLst>
                  <a:ext uri="{FF2B5EF4-FFF2-40B4-BE49-F238E27FC236}">
                    <a16:creationId xmlns:a16="http://schemas.microsoft.com/office/drawing/2014/main" id="{D6CB3A69-6695-2876-73B6-9888CA108444}"/>
                  </a:ext>
                </a:extLst>
              </p:cNvPr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376;p21">
                <a:extLst>
                  <a:ext uri="{FF2B5EF4-FFF2-40B4-BE49-F238E27FC236}">
                    <a16:creationId xmlns:a16="http://schemas.microsoft.com/office/drawing/2014/main" id="{CD3CFF84-B94C-0F24-B57A-8A44A2863582}"/>
                  </a:ext>
                </a:extLst>
              </p:cNvPr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377;p21">
                <a:extLst>
                  <a:ext uri="{FF2B5EF4-FFF2-40B4-BE49-F238E27FC236}">
                    <a16:creationId xmlns:a16="http://schemas.microsoft.com/office/drawing/2014/main" id="{5CC21F1F-2ABB-7102-FAB9-18DFB0F6964C}"/>
                  </a:ext>
                </a:extLst>
              </p:cNvPr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378;p21">
                <a:extLst>
                  <a:ext uri="{FF2B5EF4-FFF2-40B4-BE49-F238E27FC236}">
                    <a16:creationId xmlns:a16="http://schemas.microsoft.com/office/drawing/2014/main" id="{E6C3E4C6-AC01-CF19-353F-B50886FD3F84}"/>
                  </a:ext>
                </a:extLst>
              </p:cNvPr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379;p21">
                <a:extLst>
                  <a:ext uri="{FF2B5EF4-FFF2-40B4-BE49-F238E27FC236}">
                    <a16:creationId xmlns:a16="http://schemas.microsoft.com/office/drawing/2014/main" id="{B23DE18F-03F7-9503-471A-B6A9A2C832EC}"/>
                  </a:ext>
                </a:extLst>
              </p:cNvPr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380;p21">
                <a:extLst>
                  <a:ext uri="{FF2B5EF4-FFF2-40B4-BE49-F238E27FC236}">
                    <a16:creationId xmlns:a16="http://schemas.microsoft.com/office/drawing/2014/main" id="{0B3185AB-7BC7-55E8-23AD-BF561A2775A1}"/>
                  </a:ext>
                </a:extLst>
              </p:cNvPr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381;p21">
                <a:extLst>
                  <a:ext uri="{FF2B5EF4-FFF2-40B4-BE49-F238E27FC236}">
                    <a16:creationId xmlns:a16="http://schemas.microsoft.com/office/drawing/2014/main" id="{CD6E7DF4-8327-318C-BF4A-1761AC7144DC}"/>
                  </a:ext>
                </a:extLst>
              </p:cNvPr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382;p21">
                <a:extLst>
                  <a:ext uri="{FF2B5EF4-FFF2-40B4-BE49-F238E27FC236}">
                    <a16:creationId xmlns:a16="http://schemas.microsoft.com/office/drawing/2014/main" id="{93D58A0B-1607-381B-A7A6-13A3D6E54174}"/>
                  </a:ext>
                </a:extLst>
              </p:cNvPr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383;p21">
                <a:extLst>
                  <a:ext uri="{FF2B5EF4-FFF2-40B4-BE49-F238E27FC236}">
                    <a16:creationId xmlns:a16="http://schemas.microsoft.com/office/drawing/2014/main" id="{A4BAAA7C-28EB-8522-0A76-9CCEA187E6A9}"/>
                  </a:ext>
                </a:extLst>
              </p:cNvPr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384;p21">
                <a:extLst>
                  <a:ext uri="{FF2B5EF4-FFF2-40B4-BE49-F238E27FC236}">
                    <a16:creationId xmlns:a16="http://schemas.microsoft.com/office/drawing/2014/main" id="{6F7FBD5A-7EF5-FB82-0262-E817767762EA}"/>
                  </a:ext>
                </a:extLst>
              </p:cNvPr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385;p21">
                <a:extLst>
                  <a:ext uri="{FF2B5EF4-FFF2-40B4-BE49-F238E27FC236}">
                    <a16:creationId xmlns:a16="http://schemas.microsoft.com/office/drawing/2014/main" id="{977F341D-200B-8448-9093-70C54510FE77}"/>
                  </a:ext>
                </a:extLst>
              </p:cNvPr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386;p21">
                <a:extLst>
                  <a:ext uri="{FF2B5EF4-FFF2-40B4-BE49-F238E27FC236}">
                    <a16:creationId xmlns:a16="http://schemas.microsoft.com/office/drawing/2014/main" id="{4057A5AF-8167-4F47-EF89-A11E761D62A1}"/>
                  </a:ext>
                </a:extLst>
              </p:cNvPr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387;p21">
                <a:extLst>
                  <a:ext uri="{FF2B5EF4-FFF2-40B4-BE49-F238E27FC236}">
                    <a16:creationId xmlns:a16="http://schemas.microsoft.com/office/drawing/2014/main" id="{1F5F14E8-91DA-A408-9C29-815060420C6F}"/>
                  </a:ext>
                </a:extLst>
              </p:cNvPr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388;p21">
                <a:extLst>
                  <a:ext uri="{FF2B5EF4-FFF2-40B4-BE49-F238E27FC236}">
                    <a16:creationId xmlns:a16="http://schemas.microsoft.com/office/drawing/2014/main" id="{74340298-0E38-DCBB-1244-00224D28CA44}"/>
                  </a:ext>
                </a:extLst>
              </p:cNvPr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6976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39" name="Google Shape;339;p21"/>
          <p:cNvGrpSpPr/>
          <p:nvPr/>
        </p:nvGrpSpPr>
        <p:grpSpPr>
          <a:xfrm>
            <a:off x="4132052" y="1201352"/>
            <a:ext cx="391202" cy="343868"/>
            <a:chOff x="4182481" y="2340959"/>
            <a:chExt cx="368218" cy="323665"/>
          </a:xfrm>
        </p:grpSpPr>
        <p:sp>
          <p:nvSpPr>
            <p:cNvPr id="340" name="Google Shape;340;p21"/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48" name="Google Shape;348;p21"/>
          <p:cNvGrpSpPr/>
          <p:nvPr/>
        </p:nvGrpSpPr>
        <p:grpSpPr>
          <a:xfrm>
            <a:off x="177499" y="1145800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C9D9582-84C2-E99C-34AA-D45449E3A911}"/>
              </a:ext>
            </a:extLst>
          </p:cNvPr>
          <p:cNvSpPr txBox="1"/>
          <p:nvPr/>
        </p:nvSpPr>
        <p:spPr>
          <a:xfrm>
            <a:off x="4683401" y="1179917"/>
            <a:ext cx="53849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Where are most players from?</a:t>
            </a:r>
          </a:p>
        </p:txBody>
      </p:sp>
      <p:grpSp>
        <p:nvGrpSpPr>
          <p:cNvPr id="4" name="Google Shape;339;p21">
            <a:extLst>
              <a:ext uri="{FF2B5EF4-FFF2-40B4-BE49-F238E27FC236}">
                <a16:creationId xmlns:a16="http://schemas.microsoft.com/office/drawing/2014/main" id="{49F5F5D9-EAB2-83CE-2183-8F472FF9B9F2}"/>
              </a:ext>
            </a:extLst>
          </p:cNvPr>
          <p:cNvGrpSpPr/>
          <p:nvPr/>
        </p:nvGrpSpPr>
        <p:grpSpPr>
          <a:xfrm>
            <a:off x="4132052" y="2500553"/>
            <a:ext cx="391202" cy="343868"/>
            <a:chOff x="4182481" y="2340959"/>
            <a:chExt cx="368218" cy="323665"/>
          </a:xfrm>
        </p:grpSpPr>
        <p:sp>
          <p:nvSpPr>
            <p:cNvPr id="5" name="Google Shape;340;p21">
              <a:extLst>
                <a:ext uri="{FF2B5EF4-FFF2-40B4-BE49-F238E27FC236}">
                  <a16:creationId xmlns:a16="http://schemas.microsoft.com/office/drawing/2014/main" id="{52AE4A78-D0BD-F3A9-8E42-6FF5E2FB930C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341;p21">
              <a:extLst>
                <a:ext uri="{FF2B5EF4-FFF2-40B4-BE49-F238E27FC236}">
                  <a16:creationId xmlns:a16="http://schemas.microsoft.com/office/drawing/2014/main" id="{8A57D649-6A87-6C40-9E1C-F1A4C152C7A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B25458-3593-C635-F3A7-C6DEDF5897D5}"/>
              </a:ext>
            </a:extLst>
          </p:cNvPr>
          <p:cNvSpPr txBox="1"/>
          <p:nvPr/>
        </p:nvSpPr>
        <p:spPr>
          <a:xfrm>
            <a:off x="4659334" y="2366367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player with maximum potential? And who is maximum overall?</a:t>
            </a:r>
          </a:p>
        </p:txBody>
      </p: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4132052" y="3758698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4659334" y="3624512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4132052" y="5202655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4659334" y="5068469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pic>
        <p:nvPicPr>
          <p:cNvPr id="18" name="Picture 17" descr="Chart, pie chart&#10;&#10;Description automatically generated">
            <a:extLst>
              <a:ext uri="{FF2B5EF4-FFF2-40B4-BE49-F238E27FC236}">
                <a16:creationId xmlns:a16="http://schemas.microsoft.com/office/drawing/2014/main" id="{417DF658-4281-A58C-ADC3-4240C1753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7702" y="2302586"/>
            <a:ext cx="4587198" cy="35151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occer Infographics by Slidesgo">
  <a:themeElements>
    <a:clrScheme name="Simple Light">
      <a:dk1>
        <a:srgbClr val="000000"/>
      </a:dk1>
      <a:lt1>
        <a:srgbClr val="49BA49"/>
      </a:lt1>
      <a:dk2>
        <a:srgbClr val="F9D93D"/>
      </a:dk2>
      <a:lt2>
        <a:srgbClr val="FFAB6D"/>
      </a:lt2>
      <a:accent1>
        <a:srgbClr val="E8E3D9"/>
      </a:accent1>
      <a:accent2>
        <a:srgbClr val="CC0000"/>
      </a:accent2>
      <a:accent3>
        <a:srgbClr val="8A4F07"/>
      </a:accent3>
      <a:accent4>
        <a:srgbClr val="EFEFE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2041</Words>
  <Application>Microsoft Macintosh PowerPoint</Application>
  <PresentationFormat>Widescreen</PresentationFormat>
  <Paragraphs>529</Paragraphs>
  <Slides>45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Fira Sans</vt:lpstr>
      <vt:lpstr>Fira Sans Extra Condensed</vt:lpstr>
      <vt:lpstr>Fira Sans Extra Condensed SemiBold</vt:lpstr>
      <vt:lpstr>Roboto</vt:lpstr>
      <vt:lpstr>Soccer Infographics by Slidesgo</vt:lpstr>
      <vt:lpstr>FIFA Player Analysis &amp; Wage Prediction</vt:lpstr>
      <vt:lpstr>Outline </vt:lpstr>
      <vt:lpstr>Motivation</vt:lpstr>
      <vt:lpstr>Data Overview</vt:lpstr>
      <vt:lpstr>Preliminary Cleaning</vt:lpstr>
      <vt:lpstr>Preliminary Cleaning</vt:lpstr>
      <vt:lpstr>Preliminary Cleaning</vt:lpstr>
      <vt:lpstr>Preliminary Cleaning</vt:lpstr>
      <vt:lpstr>Exploratory Data Analysis</vt:lpstr>
      <vt:lpstr>Exploratory Data Analysis</vt:lpstr>
      <vt:lpstr>Exploratory Data Analysis</vt:lpstr>
      <vt:lpstr>Exploratory Data Analysis</vt:lpstr>
      <vt:lpstr>Exploratory Data Analysis</vt:lpstr>
      <vt:lpstr>Exploratory Data Analysis</vt:lpstr>
      <vt:lpstr>Exploratory Data Analysis</vt:lpstr>
      <vt:lpstr>Exploratory Data Analysis</vt:lpstr>
      <vt:lpstr>Modeling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  <vt:lpstr>Soccer infographics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Students for Falun Gong</dc:creator>
  <cp:lastModifiedBy>Students for Falun Gong</cp:lastModifiedBy>
  <cp:revision>2</cp:revision>
  <dcterms:created xsi:type="dcterms:W3CDTF">2022-12-07T17:28:50Z</dcterms:created>
  <dcterms:modified xsi:type="dcterms:W3CDTF">2022-12-08T05:27:13Z</dcterms:modified>
</cp:coreProperties>
</file>

<file path=docProps/thumbnail.jpeg>
</file>